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54" r:id="rId3"/>
    <p:sldId id="669" r:id="rId5"/>
    <p:sldId id="675" r:id="rId6"/>
    <p:sldId id="30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46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" y="2592705"/>
            <a:ext cx="121913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uboot的配置与编译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2486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r>
              <a:rPr 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配置</a:t>
            </a:r>
            <a:endParaRPr lang="zh-CN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355725"/>
            <a:ext cx="875665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1.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指定当前使用的硬件平台</a:t>
            </a:r>
            <a:endParaRPr sz="2000" b="1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make &lt;board_name&gt;_config </a:t>
            </a:r>
            <a:endParaRPr 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注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：</a:t>
            </a: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&lt;board_name&gt;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为当前使用的开发板的名字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注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：执行该命令的前提是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uboot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源码支持该开发板</a:t>
            </a:r>
            <a:endParaRPr 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注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3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：该命令必须在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uboot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源码的顶层目录下执行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2.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指定编译</a:t>
            </a: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uboot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源码使用的编译器</a:t>
            </a:r>
            <a:endParaRPr lang="zh-CN" altLang="en-US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在uboot源码顶层目录下的Makefile中指定(CROSS_COMPILE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变量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)</a:t>
            </a:r>
            <a:endParaRPr lang="en-US" altLang="zh-CN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2486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355725"/>
            <a:ext cx="875665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1.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编译</a:t>
            </a: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uboot</a:t>
            </a:r>
            <a:endParaRPr sz="2000" b="1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make </a:t>
            </a:r>
            <a:endParaRPr 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注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：该命令必须在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uboot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源码的顶层目录下执行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注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：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该命令执行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后在uboot源码顶层目录下生成u-boot.bin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2.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清除编译过程中生成的中间文件</a:t>
            </a:r>
            <a:endParaRPr lang="zh-CN" altLang="en-US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make clean</a:t>
            </a:r>
            <a:endParaRPr lang="en-US" altLang="zh-CN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make distclean</a:t>
            </a:r>
            <a:endParaRPr lang="en-US" altLang="zh-CN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注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：该命令必须在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uboot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源码的顶层目录下执行</a:t>
            </a:r>
            <a:endParaRPr lang="en-US" altLang="zh-CN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WPS 演示</Application>
  <PresentationFormat>宽屏</PresentationFormat>
  <Paragraphs>31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华文细黑</vt:lpstr>
      <vt:lpstr>微软雅黑</vt:lpstr>
      <vt:lpstr>Calibri</vt:lpstr>
      <vt:lpstr>Segoe UI</vt:lpstr>
      <vt:lpstr>楷体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635</cp:revision>
  <dcterms:created xsi:type="dcterms:W3CDTF">2019-04-18T15:43:00Z</dcterms:created>
  <dcterms:modified xsi:type="dcterms:W3CDTF">2021-04-10T05:35:43Z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A63235E71A8C442A99A46512EDAB1C47</vt:lpwstr>
  </property>
</Properties>
</file>