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30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uboot移植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631</cp:revision>
  <dcterms:created xsi:type="dcterms:W3CDTF">2019-04-18T15:43:00Z</dcterms:created>
  <dcterms:modified xsi:type="dcterms:W3CDTF">2021-04-11T03:15:21Z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