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4" r:id="rId3"/>
    <p:sldId id="680" r:id="rId5"/>
    <p:sldId id="681" r:id="rId6"/>
    <p:sldId id="682" r:id="rId7"/>
    <p:sldId id="683" r:id="rId8"/>
    <p:sldId id="30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46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" y="2592705"/>
            <a:ext cx="121913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Linux内核源码结构</a:t>
            </a:r>
            <a:endParaRPr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内核源码获取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783018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内核源码下载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https://www.kernel.org/</a:t>
            </a:r>
            <a:endParaRPr lang="en-US" altLang="zh-CN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zh-CN" altLang="en-US" sz="2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版本命名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主版本号.次版本号.修订版本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Linux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版本选择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支持对应的硬件平台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相对成熟的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版本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（资料多）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稳定版本(次版本号为偶数的版本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一般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都是稳定版)</a:t>
            </a:r>
            <a:endParaRPr lang="en-US" alt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Linux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内核源码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783018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平台相关代码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arch: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与CPU架构相关的源代码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Linux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内核源码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783018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平台无关代码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block:磁盘设备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的支持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crypto:加密相关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drivers:设备驱动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firmware:固件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fs:文件系统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include:头文件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init:内核初始化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ipc:进程</a:t>
            </a: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间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通信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kernel:内核核心调度机制等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lib:库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mm:内存管理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net:网络协议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scripts:工具、脚本等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security:安全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usr:打包与压缩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virt:虚拟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02970" y="648970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Linux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内核源码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902970" y="1355725"/>
            <a:ext cx="783018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帮助文档、示例程序、工具等</a:t>
            </a:r>
            <a:endParaRPr lang="zh-CN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COPYING: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版权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CREDITS: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内核贡献者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README:		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说明文档</a:t>
            </a:r>
            <a:endParaRPr 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Documentation: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帮助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文档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Makefile:		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编译管理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samples: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示例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tools:</a:t>
            </a: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	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工具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... ...</a:t>
            </a:r>
            <a:endParaRPr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宽屏</PresentationFormat>
  <Paragraphs>54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659</cp:revision>
  <dcterms:created xsi:type="dcterms:W3CDTF">2019-04-18T15:43:00Z</dcterms:created>
  <dcterms:modified xsi:type="dcterms:W3CDTF">2021-04-11T09:50:05Z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A63235E71A8C442A99A46512EDAB1C47</vt:lpwstr>
  </property>
</Properties>
</file>