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54" r:id="rId3"/>
    <p:sldId id="680" r:id="rId5"/>
    <p:sldId id="685" r:id="rId6"/>
    <p:sldId id="686" r:id="rId7"/>
    <p:sldId id="687" r:id="rId8"/>
    <p:sldId id="309"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lzd" initials="l" lastIdx="2" clrIdx="0"/>
  <p:cmAuthor id="2" name="Stuart Waldron" initials="IH"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FF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E1EF"/>
    <a:srgbClr val="3A3C3F"/>
    <a:srgbClr val="233032"/>
    <a:srgbClr val="F8F018"/>
    <a:srgbClr val="243133"/>
    <a:srgbClr val="363E43"/>
    <a:srgbClr val="425264"/>
    <a:srgbClr val="35373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14" autoAdjust="0"/>
  </p:normalViewPr>
  <p:slideViewPr>
    <p:cSldViewPr snapToGrid="0">
      <p:cViewPr varScale="1">
        <p:scale>
          <a:sx n="74" d="100"/>
          <a:sy n="74" d="100"/>
        </p:scale>
        <p:origin x="540" y="66"/>
      </p:cViewPr>
      <p:guideLst>
        <p:guide orient="horz" pos="2046"/>
        <p:guide pos="37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slide with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628" y="358343"/>
            <a:ext cx="10135735" cy="558487"/>
          </a:xfrm>
        </p:spPr>
        <p:txBody>
          <a:bodyPr/>
          <a:lstStyle/>
          <a:p>
            <a:r>
              <a:rPr lang="en-GB" noProof="0" dirty="0"/>
              <a:t>Click to edit master title style</a:t>
            </a:r>
            <a:endParaRPr lang="en-GB" noProof="0" dirty="0"/>
          </a:p>
        </p:txBody>
      </p:sp>
      <p:sp>
        <p:nvSpPr>
          <p:cNvPr id="7" name="Picture Placeholder 8"/>
          <p:cNvSpPr>
            <a:spLocks noGrp="1"/>
          </p:cNvSpPr>
          <p:nvPr>
            <p:ph type="pic" sz="quarter" idx="15" hasCustomPrompt="1"/>
          </p:nvPr>
        </p:nvSpPr>
        <p:spPr>
          <a:xfrm>
            <a:off x="815711" y="1433179"/>
            <a:ext cx="10130742" cy="4564985"/>
          </a:xfrm>
        </p:spPr>
        <p:txBody>
          <a:bodyPr/>
          <a:lstStyle>
            <a:lvl1pPr>
              <a:defRPr sz="2100"/>
            </a:lvl1pPr>
          </a:lstStyle>
          <a:p>
            <a:r>
              <a:rPr lang="en-US" noProof="0"/>
              <a:t>Drag picture to placeholder or click icon to add</a:t>
            </a:r>
            <a:endParaRPr lang="en-GB"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内容页">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624419" y="1221437"/>
            <a:ext cx="10943167" cy="4221447"/>
          </a:xfrm>
          <a:prstGeom prst="rect">
            <a:avLst/>
          </a:prstGeom>
        </p:spPr>
        <p:txBody>
          <a:bodyPr lIns="121917" tIns="60958" rIns="121917" bIns="60958"/>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标题 8"/>
          <p:cNvSpPr>
            <a:spLocks noGrp="1"/>
          </p:cNvSpPr>
          <p:nvPr>
            <p:ph type="title"/>
          </p:nvPr>
        </p:nvSpPr>
        <p:spPr>
          <a:xfrm>
            <a:off x="609600" y="579481"/>
            <a:ext cx="8559800" cy="533316"/>
          </a:xfrm>
          <a:prstGeom prst="rect">
            <a:avLst/>
          </a:prstGeom>
        </p:spPr>
        <p:txBody>
          <a:bodyPr lIns="121917" tIns="60958" rIns="121917" bIns="60958"/>
          <a:lstStyle>
            <a:lvl1pPr algn="l">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最基础-标题+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8" name="内容占位符 7"/>
          <p:cNvSpPr>
            <a:spLocks noGrp="1"/>
          </p:cNvSpPr>
          <p:nvPr>
            <p:ph idx="1" hasCustomPrompt="1"/>
          </p:nvPr>
        </p:nvSpPr>
        <p:spPr>
          <a:xfrm>
            <a:off x="710566" y="1235075"/>
            <a:ext cx="10725785" cy="4484370"/>
          </a:xfrm>
        </p:spPr>
        <p:txBody>
          <a:bodyPr/>
          <a:lstStyle>
            <a:lvl1pPr indent="0" eaLnBrk="1" fontAlgn="base" latinLnBrk="0" hangingPunct="1">
              <a:lnSpc>
                <a:spcPct val="140000"/>
              </a:lnSpc>
              <a:spcBef>
                <a:spcPts val="0"/>
              </a:spcBef>
              <a:spcAft>
                <a:spcPts val="0"/>
              </a:spcAft>
              <a:defRPr sz="1200">
                <a:solidFill>
                  <a:schemeClr val="bg1">
                    <a:lumMod val="50000"/>
                  </a:schemeClr>
                </a:solidFill>
                <a:latin typeface="微软雅黑" panose="020B0503020204020204" charset="-122"/>
                <a:ea typeface="微软雅黑" panose="020B0503020204020204" charset="-122"/>
              </a:defRPr>
            </a:lvl1pPr>
            <a:lvl2pPr marL="277495" indent="0" eaLnBrk="1" fontAlgn="base" latinLnBrk="0" hangingPunct="1">
              <a:lnSpc>
                <a:spcPct val="100000"/>
              </a:lnSpc>
              <a:spcBef>
                <a:spcPts val="0"/>
              </a:spcBef>
              <a:spcAft>
                <a:spcPts val="0"/>
              </a:spcAft>
              <a:buNone/>
              <a:defRPr sz="1350">
                <a:latin typeface="+mn-ea"/>
                <a:ea typeface="+mn-ea"/>
              </a:defRPr>
            </a:lvl2pPr>
            <a:lvl3pPr eaLnBrk="1" fontAlgn="base" latinLnBrk="0" hangingPunct="1">
              <a:lnSpc>
                <a:spcPct val="100000"/>
              </a:lnSpc>
              <a:spcBef>
                <a:spcPts val="0"/>
              </a:spcBef>
              <a:spcAft>
                <a:spcPts val="0"/>
              </a:spcAft>
              <a:defRPr sz="1350">
                <a:latin typeface="+mn-ea"/>
                <a:ea typeface="+mn-ea"/>
              </a:defRPr>
            </a:lvl3pPr>
            <a:lvl4pPr eaLnBrk="1" fontAlgn="base" latinLnBrk="0" hangingPunct="1">
              <a:lnSpc>
                <a:spcPct val="100000"/>
              </a:lnSpc>
              <a:spcBef>
                <a:spcPts val="0"/>
              </a:spcBef>
              <a:spcAft>
                <a:spcPts val="0"/>
              </a:spcAft>
              <a:defRPr sz="1350">
                <a:latin typeface="+mn-ea"/>
                <a:ea typeface="+mn-ea"/>
              </a:defRPr>
            </a:lvl4pPr>
            <a:lvl5pPr eaLnBrk="1" fontAlgn="base" latinLnBrk="0" hangingPunct="1">
              <a:lnSpc>
                <a:spcPct val="100000"/>
              </a:lnSpc>
              <a:spcBef>
                <a:spcPts val="0"/>
              </a:spcBef>
              <a:spcAft>
                <a:spcPts val="0"/>
              </a:spcAft>
              <a:defRPr sz="1350">
                <a:latin typeface="+mn-ea"/>
                <a:ea typeface="+mn-ea"/>
              </a:defRPr>
            </a:lvl5pPr>
            <a:lvl6pPr>
              <a:defRPr sz="2000"/>
            </a:lvl6pPr>
            <a:lvl7pPr>
              <a:defRPr sz="2000"/>
            </a:lvl7pPr>
            <a:lvl8pPr>
              <a:defRPr sz="2000"/>
            </a:lvl8pPr>
            <a:lvl9pPr>
              <a:defRPr sz="2000"/>
            </a:lvl9pPr>
          </a:lstStyle>
          <a:p>
            <a:pPr lvl="0" fontAlgn="base"/>
            <a:r>
              <a:rPr lang="zh-CN" altLang="en-US" strike="noStrike" noProof="1" smtClean="0"/>
              <a:t>编辑母版文本样式</a:t>
            </a:r>
            <a:endParaRPr lang="zh-CN" altLang="en-US" strike="noStrike" noProof="1" smtClean="0"/>
          </a:p>
        </p:txBody>
      </p:sp>
      <p:sp>
        <p:nvSpPr>
          <p:cNvPr id="3" name="日期占位符 2"/>
          <p:cNvSpPr>
            <a:spLocks noGrp="1"/>
          </p:cNvSpPr>
          <p:nvPr>
            <p:ph type="dt" sz="half" idx="10"/>
          </p:nvPr>
        </p:nvSpPr>
        <p:spPr>
          <a:xfrm>
            <a:off x="609600" y="6245225"/>
            <a:ext cx="28448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8737600" y="6245225"/>
            <a:ext cx="2844800" cy="476250"/>
          </a:xfrm>
          <a:prstGeom prst="rect">
            <a:avLst/>
          </a:prstGeom>
          <a:noFill/>
          <a:ln w="9525">
            <a:noFill/>
            <a:miter lim="800000"/>
          </a:ln>
          <a:effectLst/>
        </p:spPr>
        <p:txBody>
          <a:bodyPr vert="horz" wrap="square" lIns="91440" tIns="45720" rIns="91440" bIns="45720" numCol="1" anchor="t" anchorCtr="0" compatLnSpc="1"/>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3853815" y="5628640"/>
            <a:ext cx="4483735" cy="521970"/>
          </a:xfrm>
          <a:prstGeom prst="rect">
            <a:avLst/>
          </a:prstGeom>
          <a:noFill/>
        </p:spPr>
        <p:txBody>
          <a:bodyPr wrap="square" rtlCol="0">
            <a:spAutoFit/>
          </a:bodyPr>
          <a:lstStyle/>
          <a:p>
            <a:pPr algn="ctr"/>
            <a:r>
              <a:rPr lang="zh-CN" altLang="en-US" sz="2800" dirty="0">
                <a:solidFill>
                  <a:srgbClr val="FFFF00"/>
                </a:solidFill>
                <a:latin typeface="微软雅黑" panose="020B0503020204020204" charset="-122"/>
                <a:ea typeface="微软雅黑" panose="020B0503020204020204" charset="-122"/>
              </a:rPr>
              <a:t>创客学院  武老师</a:t>
            </a:r>
            <a:endParaRPr lang="en-US" altLang="zh-CN" sz="2800" dirty="0" smtClean="0">
              <a:solidFill>
                <a:srgbClr val="FFFF00"/>
              </a:solidFill>
              <a:latin typeface="微软雅黑" panose="020B0503020204020204" charset="-122"/>
              <a:ea typeface="微软雅黑" panose="020B0503020204020204" charset="-122"/>
            </a:endParaRPr>
          </a:p>
        </p:txBody>
      </p:sp>
      <p:sp>
        <p:nvSpPr>
          <p:cNvPr id="2" name="文本框 1"/>
          <p:cNvSpPr txBox="1"/>
          <p:nvPr/>
        </p:nvSpPr>
        <p:spPr>
          <a:xfrm>
            <a:off x="635" y="2592705"/>
            <a:ext cx="12191365" cy="1168400"/>
          </a:xfrm>
          <a:prstGeom prst="rect">
            <a:avLst/>
          </a:prstGeom>
          <a:noFill/>
        </p:spPr>
        <p:txBody>
          <a:bodyPr wrap="square" rtlCol="0">
            <a:spAutoFit/>
          </a:bodyPr>
          <a:lstStyle/>
          <a:p>
            <a:pPr algn="ctr"/>
            <a:r>
              <a:rPr sz="7000" dirty="0" smtClean="0">
                <a:solidFill>
                  <a:srgbClr val="FFFF00"/>
                </a:solidFill>
                <a:latin typeface="微软雅黑" panose="020B0503020204020204" charset="-122"/>
                <a:ea typeface="微软雅黑" panose="020B0503020204020204" charset="-122"/>
              </a:rPr>
              <a:t>Linux内核的配置与编译</a:t>
            </a:r>
            <a:endParaRPr sz="7000" dirty="0" smtClean="0">
              <a:solidFill>
                <a:srgbClr val="FFFF00"/>
              </a:solidFill>
              <a:latin typeface="微软雅黑" panose="020B0503020204020204" charset="-122"/>
              <a:ea typeface="微软雅黑" panose="020B0503020204020204" charset="-122"/>
            </a:endParaRPr>
          </a:p>
        </p:txBody>
      </p:sp>
      <p:sp>
        <p:nvSpPr>
          <p:cNvPr id="3" name="矩形 2"/>
          <p:cNvSpPr/>
          <p:nvPr/>
        </p:nvSpPr>
        <p:spPr>
          <a:xfrm>
            <a:off x="-23320" y="4964430"/>
            <a:ext cx="12240000" cy="504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zh-CN" altLang="en-US"/>
          </a:p>
          <a:p>
            <a:pPr algn="just"/>
            <a:endParaRPr lang="zh-CN" altLang="en-US"/>
          </a:p>
        </p:txBody>
      </p:sp>
      <p:sp>
        <p:nvSpPr>
          <p:cNvPr id="4" name="矩形 3"/>
          <p:cNvSpPr/>
          <p:nvPr/>
        </p:nvSpPr>
        <p:spPr>
          <a:xfrm>
            <a:off x="-4270" y="1339215"/>
            <a:ext cx="12240000" cy="504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zh-CN" altLang="en-US"/>
          </a:p>
          <a:p>
            <a:pPr algn="just"/>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10" name="文本框 9"/>
          <p:cNvSpPr txBox="1"/>
          <p:nvPr/>
        </p:nvSpPr>
        <p:spPr>
          <a:xfrm>
            <a:off x="902970" y="648970"/>
            <a:ext cx="4528820" cy="706755"/>
          </a:xfrm>
          <a:prstGeom prst="rect">
            <a:avLst/>
          </a:prstGeom>
          <a:noFill/>
        </p:spPr>
        <p:txBody>
          <a:bodyPr wrap="none" rtlCol="0">
            <a:spAutoFit/>
          </a:bodyPr>
          <a:p>
            <a:pPr algn="l"/>
            <a:r>
              <a:rPr lang="en-US" altLang="zh-CN" sz="4000" b="1">
                <a:solidFill>
                  <a:schemeClr val="accent1"/>
                </a:solidFill>
                <a:latin typeface="楷体" panose="02010609060101010101" pitchFamily="49" charset="-122"/>
                <a:ea typeface="楷体" panose="02010609060101010101" pitchFamily="49" charset="-122"/>
              </a:rPr>
              <a:t>Linux</a:t>
            </a:r>
            <a:r>
              <a:rPr lang="zh-CN" altLang="en-US" sz="4000" b="1">
                <a:solidFill>
                  <a:schemeClr val="accent1"/>
                </a:solidFill>
                <a:latin typeface="楷体" panose="02010609060101010101" pitchFamily="49" charset="-122"/>
                <a:ea typeface="楷体" panose="02010609060101010101" pitchFamily="49" charset="-122"/>
              </a:rPr>
              <a:t>内核源码配置</a:t>
            </a:r>
            <a:endParaRPr lang="zh-CN" altLang="en-US" sz="4000" b="1">
              <a:solidFill>
                <a:schemeClr val="accent1"/>
              </a:solidFill>
              <a:latin typeface="楷体" panose="02010609060101010101" pitchFamily="49" charset="-122"/>
              <a:ea typeface="楷体" panose="02010609060101010101" pitchFamily="49" charset="-122"/>
            </a:endParaRPr>
          </a:p>
        </p:txBody>
      </p:sp>
      <p:sp>
        <p:nvSpPr>
          <p:cNvPr id="3" name="TextBox 14"/>
          <p:cNvSpPr txBox="1"/>
          <p:nvPr/>
        </p:nvSpPr>
        <p:spPr>
          <a:xfrm>
            <a:off x="902970" y="1355725"/>
            <a:ext cx="9540875" cy="5169535"/>
          </a:xfrm>
          <a:prstGeom prst="rect">
            <a:avLst/>
          </a:prstGeom>
          <a:noFill/>
        </p:spPr>
        <p:txBody>
          <a:bodyPr wrap="square" rtlCol="0">
            <a:spAutoFit/>
          </a:bodyPr>
          <a:p>
            <a:pPr indent="0">
              <a:lnSpc>
                <a:spcPct val="150000"/>
              </a:lnSpc>
              <a:buClr>
                <a:srgbClr val="FFFF00"/>
              </a:buClr>
              <a:buFont typeface="Wingdings" panose="05000000000000000000" pitchFamily="2" charset="2"/>
              <a:buNone/>
            </a:pP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altLang="zh-CN"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指定处理器架构及编译工具</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在Linux</a:t>
            </a:r>
            <a:r>
              <a:rPr lang="zh-CN" alt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内核</a:t>
            </a:r>
            <a:r>
              <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源码顶层目录下的Makefile中指定(</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ARCH、CROSS_COMPILE</a:t>
            </a:r>
            <a:r>
              <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导入当前处理器的默认配置</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make &lt;soc_name&gt;_defconfig</a:t>
            </a:r>
            <a:endPar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注</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soc_name</a:t>
            </a:r>
            <a:r>
              <a:rPr lang="zh-CN" alt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为当前使用的处理器的名字</a:t>
            </a:r>
            <a:endParaRPr lang="zh-CN" alt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注</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：内核源码的arch/arm/configs下对各个厂商的soc都有一个默认配置文件</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执行该命令后就会将对应的配置文件中的信息导入到源码顶层目录下的</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.config</a:t>
            </a: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文件中CONFIG_xxx=y表示内核选中了该功能，内核</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时就会将该功能对应的</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代码编译，内核的体积也会增大。#CONFIG_xxx is not set表示内核没有选中</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该功能，内核</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时该功能对应的代码不会被编译，内核的体积也会减小。</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10" name="文本框 9"/>
          <p:cNvSpPr txBox="1"/>
          <p:nvPr/>
        </p:nvSpPr>
        <p:spPr>
          <a:xfrm>
            <a:off x="902970" y="648970"/>
            <a:ext cx="4528820" cy="706755"/>
          </a:xfrm>
          <a:prstGeom prst="rect">
            <a:avLst/>
          </a:prstGeom>
          <a:noFill/>
        </p:spPr>
        <p:txBody>
          <a:bodyPr wrap="none" rtlCol="0">
            <a:spAutoFit/>
          </a:bodyPr>
          <a:p>
            <a:pPr algn="l"/>
            <a:r>
              <a:rPr lang="en-US" altLang="zh-CN" sz="4000" b="1">
                <a:solidFill>
                  <a:schemeClr val="accent1"/>
                </a:solidFill>
                <a:latin typeface="楷体" panose="02010609060101010101" pitchFamily="49" charset="-122"/>
                <a:ea typeface="楷体" panose="02010609060101010101" pitchFamily="49" charset="-122"/>
              </a:rPr>
              <a:t>Linux</a:t>
            </a:r>
            <a:r>
              <a:rPr lang="zh-CN" altLang="en-US" sz="4000" b="1">
                <a:solidFill>
                  <a:schemeClr val="accent1"/>
                </a:solidFill>
                <a:latin typeface="楷体" panose="02010609060101010101" pitchFamily="49" charset="-122"/>
                <a:ea typeface="楷体" panose="02010609060101010101" pitchFamily="49" charset="-122"/>
              </a:rPr>
              <a:t>内核源码配置</a:t>
            </a:r>
            <a:endParaRPr lang="zh-CN" altLang="en-US" sz="4000" b="1">
              <a:solidFill>
                <a:schemeClr val="accent1"/>
              </a:solidFill>
              <a:latin typeface="楷体" panose="02010609060101010101" pitchFamily="49" charset="-122"/>
              <a:ea typeface="楷体" panose="02010609060101010101" pitchFamily="49" charset="-122"/>
            </a:endParaRPr>
          </a:p>
        </p:txBody>
      </p:sp>
      <p:sp>
        <p:nvSpPr>
          <p:cNvPr id="3" name="TextBox 14"/>
          <p:cNvSpPr txBox="1"/>
          <p:nvPr/>
        </p:nvSpPr>
        <p:spPr>
          <a:xfrm>
            <a:off x="902970" y="1355725"/>
            <a:ext cx="9540875" cy="4246245"/>
          </a:xfrm>
          <a:prstGeom prst="rect">
            <a:avLst/>
          </a:prstGeom>
          <a:noFill/>
        </p:spPr>
        <p:txBody>
          <a:bodyPr wrap="square" rtlCol="0">
            <a:spAutoFit/>
          </a:bodyPr>
          <a:p>
            <a:pPr indent="0">
              <a:lnSpc>
                <a:spcPct val="150000"/>
              </a:lnSpc>
              <a:buClr>
                <a:srgbClr val="FFFF00"/>
              </a:buClr>
              <a:buFont typeface="Wingdings" panose="05000000000000000000" pitchFamily="2" charset="2"/>
              <a:buNone/>
            </a:pP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修改配置</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默认配置只能保证</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内核拥有</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最基本的功能</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，我们需要根据自己的实际需求对内核做进一步的配置</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方法</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直接修改</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.config</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文件（不推荐）</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方法</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make menuconfig</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10" name="文本框 9"/>
          <p:cNvSpPr txBox="1"/>
          <p:nvPr/>
        </p:nvSpPr>
        <p:spPr>
          <a:xfrm>
            <a:off x="902970" y="648970"/>
            <a:ext cx="4030980" cy="706755"/>
          </a:xfrm>
          <a:prstGeom prst="rect">
            <a:avLst/>
          </a:prstGeom>
          <a:noFill/>
        </p:spPr>
        <p:txBody>
          <a:bodyPr wrap="none" rtlCol="0">
            <a:spAutoFit/>
          </a:bodyPr>
          <a:p>
            <a:pPr algn="l"/>
            <a:r>
              <a:rPr lang="en-US" altLang="zh-CN" sz="4000" b="1">
                <a:solidFill>
                  <a:schemeClr val="accent1"/>
                </a:solidFill>
                <a:latin typeface="楷体" panose="02010609060101010101" pitchFamily="49" charset="-122"/>
                <a:ea typeface="楷体" panose="02010609060101010101" pitchFamily="49" charset="-122"/>
                <a:sym typeface="+mn-ea"/>
              </a:rPr>
              <a:t>make menuconfig</a:t>
            </a:r>
            <a:endParaRPr lang="zh-CN" altLang="en-US" sz="4000" b="1">
              <a:solidFill>
                <a:schemeClr val="accent1"/>
              </a:solidFill>
              <a:latin typeface="楷体" panose="02010609060101010101" pitchFamily="49" charset="-122"/>
              <a:ea typeface="楷体" panose="02010609060101010101" pitchFamily="49" charset="-122"/>
            </a:endParaRPr>
          </a:p>
        </p:txBody>
      </p:sp>
      <p:sp>
        <p:nvSpPr>
          <p:cNvPr id="3" name="TextBox 14"/>
          <p:cNvSpPr txBox="1"/>
          <p:nvPr/>
        </p:nvSpPr>
        <p:spPr>
          <a:xfrm>
            <a:off x="902970" y="1355725"/>
            <a:ext cx="9540875" cy="5169535"/>
          </a:xfrm>
          <a:prstGeom prst="rect">
            <a:avLst/>
          </a:prstGeom>
          <a:noFill/>
        </p:spPr>
        <p:txBody>
          <a:bodyPr wrap="square" rtlCol="0">
            <a:spAutoFit/>
          </a:bodyPr>
          <a:p>
            <a:pPr indent="0">
              <a:lnSpc>
                <a:spcPct val="150000"/>
              </a:lnSpc>
              <a:buClr>
                <a:srgbClr val="FFFF00"/>
              </a:buClr>
              <a:buFont typeface="Wingdings" panose="05000000000000000000" pitchFamily="2" charset="2"/>
              <a:buNone/>
            </a:pP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修改配置</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有两种状态</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输入Y</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显示“*”，内核中该功能被选中</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相关代码会被编译进内核</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输入N，显示</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内核中该功能</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不</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被选中</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相关代码</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不</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会被编译进内核</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&lt; &gt; 有三种状态</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输入Y</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显示“*”，内核中该功能被选中</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相关代码会被编译进内核</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输入N，显示“</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”，内核中该功能</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不</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被选中</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相关代码</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不</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会被编译进内核</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输入M</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显示“M”，</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内核中该功能</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被选为模块（</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被</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为独立的模块</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注：使用make menuconfig配置的本质还是修改.config文件</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3" name="TextBox 14"/>
          <p:cNvSpPr txBox="1"/>
          <p:nvPr/>
        </p:nvSpPr>
        <p:spPr>
          <a:xfrm>
            <a:off x="902970" y="1355725"/>
            <a:ext cx="9540875" cy="4707890"/>
          </a:xfrm>
          <a:prstGeom prst="rect">
            <a:avLst/>
          </a:prstGeom>
          <a:noFill/>
        </p:spPr>
        <p:txBody>
          <a:bodyPr wrap="square" rtlCol="0">
            <a:spAutoFit/>
          </a:bodyPr>
          <a:p>
            <a:pPr indent="0">
              <a:lnSpc>
                <a:spcPct val="150000"/>
              </a:lnSpc>
              <a:buClr>
                <a:srgbClr val="FFFF00"/>
              </a:buClr>
              <a:buFont typeface="Wingdings" panose="05000000000000000000" pitchFamily="2" charset="2"/>
              <a:buNone/>
            </a:pP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内核编译（以下命令均在内核源码的顶层目录下执行）</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make uImage</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编译内核（编译选为“*”的选项到内核）</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make modules   </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编译内核模块（编译选为“M”的选项</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为独立模块</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make dtbs      </a:t>
            </a: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编译设备树（</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将设备树源文件</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dts</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编译为二进制文件</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dtb</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make clean     </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删除</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编译过程中产生的中间</a:t>
            </a:r>
            <a:r>
              <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文件</a:t>
            </a:r>
            <a:endParaRPr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文本框 1"/>
          <p:cNvSpPr txBox="1"/>
          <p:nvPr/>
        </p:nvSpPr>
        <p:spPr>
          <a:xfrm>
            <a:off x="902970" y="648970"/>
            <a:ext cx="4528820" cy="706755"/>
          </a:xfrm>
          <a:prstGeom prst="rect">
            <a:avLst/>
          </a:prstGeom>
          <a:noFill/>
        </p:spPr>
        <p:txBody>
          <a:bodyPr wrap="none" rtlCol="0">
            <a:spAutoFit/>
          </a:bodyPr>
          <a:p>
            <a:pPr algn="l"/>
            <a:r>
              <a:rPr lang="en-US" altLang="zh-CN" sz="4000" b="1">
                <a:solidFill>
                  <a:schemeClr val="accent1"/>
                </a:solidFill>
                <a:latin typeface="楷体" panose="02010609060101010101" pitchFamily="49" charset="-122"/>
                <a:ea typeface="楷体" panose="02010609060101010101" pitchFamily="49" charset="-122"/>
              </a:rPr>
              <a:t>Linux</a:t>
            </a:r>
            <a:r>
              <a:rPr lang="zh-CN" altLang="en-US" sz="4000" b="1">
                <a:solidFill>
                  <a:schemeClr val="accent1"/>
                </a:solidFill>
                <a:latin typeface="楷体" panose="02010609060101010101" pitchFamily="49" charset="-122"/>
                <a:ea typeface="楷体" panose="02010609060101010101" pitchFamily="49" charset="-122"/>
              </a:rPr>
              <a:t>内核源码编译</a:t>
            </a:r>
            <a:endParaRPr lang="zh-CN" altLang="en-US" sz="4000" b="1">
              <a:solidFill>
                <a:schemeClr val="accent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Words>
  <Application>WPS 演示</Application>
  <PresentationFormat>宽屏</PresentationFormat>
  <Paragraphs>56</Paragraphs>
  <Slides>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华文细黑</vt:lpstr>
      <vt:lpstr>微软雅黑</vt:lpstr>
      <vt:lpstr>Calibri</vt:lpstr>
      <vt:lpstr>Segoe UI</vt:lpstr>
      <vt:lpstr>楷体</vt:lpstr>
      <vt:lpstr>Arial Unicode MS</vt:lpstr>
      <vt:lpstr>Calibri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lenovo-pc</dc:creator>
  <cp:lastModifiedBy>Turbowu</cp:lastModifiedBy>
  <cp:revision>681</cp:revision>
  <dcterms:created xsi:type="dcterms:W3CDTF">2019-04-18T15:43:00Z</dcterms:created>
  <dcterms:modified xsi:type="dcterms:W3CDTF">2021-04-12T11:15:52Z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A63235E71A8C442A99A46512EDAB1C47</vt:lpwstr>
  </property>
</Properties>
</file>