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65" r:id="rId5"/>
    <p:sldId id="680" r:id="rId6"/>
    <p:sldId id="681" r:id="rId7"/>
    <p:sldId id="30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设备树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1714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设备树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85940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设备树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设备树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是一种描述硬件</a:t>
            </a:r>
            <a:r>
              <a:rPr 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信息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的数据结构</a:t>
            </a:r>
            <a:r>
              <a:rPr 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内核运行时可以通过设备树将硬件信息直接传递给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内核，而不再需要在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内核中包含大量的冗余编码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设备树语法概述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100025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设备树文件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dts  设备树源文件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dtsi 类似于头文件，包含一些公共的信息，可被其它设备树文件引用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dtb  编译后的设备树文件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设备树语法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设备树的语法为树状结构，由一系列的节点和属性组成，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根节点下包含子节点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子节点下还可以包含子节点，节点内部包含了对应设备的属性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内核驱动移植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100025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Linux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内核驱动移植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1.在make menuconfig界面中选中要安装的驱动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2.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在设备树中添加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修改相应的设备信息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.重新编译内核/设备树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宽屏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654</cp:revision>
  <dcterms:created xsi:type="dcterms:W3CDTF">2019-04-18T15:43:00Z</dcterms:created>
  <dcterms:modified xsi:type="dcterms:W3CDTF">2021-04-13T10:13:34Z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A63235E71A8C442A99A46512EDAB1C47</vt:lpwstr>
  </property>
</Properties>
</file>