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81" r:id="rId5"/>
    <p:sldId id="30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网卡驱动移植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内核驱动移植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100025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Linux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内核驱动移植</a:t>
            </a:r>
            <a:endParaRPr lang="zh-CN" altLang="en-US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1.在make menuconfig界面中选中要安装的驱动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2.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在设备树中添加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/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修改相应的设备信息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.重新编译内核/设备树</a:t>
            </a: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演示</Application>
  <PresentationFormat>宽屏</PresentationFormat>
  <Paragraphs>17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657</cp:revision>
  <dcterms:created xsi:type="dcterms:W3CDTF">2019-04-18T15:43:00Z</dcterms:created>
  <dcterms:modified xsi:type="dcterms:W3CDTF">2021-04-14T05:40:12Z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A63235E71A8C442A99A46512EDAB1C47</vt:lpwstr>
  </property>
</Properties>
</file>