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54" r:id="rId3"/>
    <p:sldId id="665" r:id="rId5"/>
    <p:sldId id="680" r:id="rId6"/>
    <p:sldId id="309"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lzd" initials="l" lastIdx="2" clrIdx="0"/>
  <p:cmAuthor id="2" name="Stuart Waldron" initials="IH"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FF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E1EF"/>
    <a:srgbClr val="3A3C3F"/>
    <a:srgbClr val="233032"/>
    <a:srgbClr val="F8F018"/>
    <a:srgbClr val="243133"/>
    <a:srgbClr val="363E43"/>
    <a:srgbClr val="425264"/>
    <a:srgbClr val="353739"/>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14" autoAdjust="0"/>
  </p:normalViewPr>
  <p:slideViewPr>
    <p:cSldViewPr snapToGrid="0">
      <p:cViewPr varScale="1">
        <p:scale>
          <a:sx n="74" d="100"/>
          <a:sy n="74" d="100"/>
        </p:scale>
        <p:origin x="540" y="66"/>
      </p:cViewPr>
      <p:guideLst>
        <p:guide orient="horz" pos="2046"/>
        <p:guide pos="37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commentAuthors" Target="commentAuthors.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15"/>
          <p:cNvSpPr>
            <a:spLocks noGrp="1"/>
          </p:cNvSpPr>
          <p:nvPr>
            <p:ph type="body" sz="quarter" idx="11"/>
          </p:nvPr>
        </p:nvSpPr>
        <p:spPr>
          <a:xfrm>
            <a:off x="815859" y="1244965"/>
            <a:ext cx="10656739" cy="4968345"/>
          </a:xfrm>
          <a:prstGeom prst="rect">
            <a:avLst/>
          </a:prstGeom>
        </p:spPr>
        <p:txBody>
          <a:bodyPr/>
          <a:lstStyle>
            <a:lvl1pPr>
              <a:spcBef>
                <a:spcPts val="375"/>
              </a:spcBef>
              <a:spcAft>
                <a:spcPts val="375"/>
              </a:spcAft>
              <a:defRPr sz="2400">
                <a:latin typeface="宋体" panose="02010600030101010101" pitchFamily="2" charset="-122"/>
                <a:ea typeface="宋体" panose="02010600030101010101" pitchFamily="2" charset="-122"/>
              </a:defRPr>
            </a:lvl1pPr>
            <a:lvl2pPr>
              <a:spcBef>
                <a:spcPts val="375"/>
              </a:spcBef>
              <a:spcAft>
                <a:spcPts val="375"/>
              </a:spcAft>
              <a:defRPr sz="2135">
                <a:latin typeface="宋体" panose="02010600030101010101" pitchFamily="2" charset="-122"/>
                <a:ea typeface="宋体" panose="02010600030101010101" pitchFamily="2" charset="-122"/>
              </a:defRPr>
            </a:lvl2pPr>
            <a:lvl3pPr marL="918210" indent="-257175">
              <a:spcBef>
                <a:spcPts val="375"/>
              </a:spcBef>
              <a:spcAft>
                <a:spcPts val="375"/>
              </a:spcAft>
              <a:buFont typeface="Arial" panose="020B0604020202020204" pitchFamily="34" charset="0"/>
              <a:buChar char="•"/>
              <a:defRPr sz="2135">
                <a:latin typeface="宋体" panose="02010600030101010101" pitchFamily="2" charset="-122"/>
                <a:ea typeface="宋体" panose="02010600030101010101" pitchFamily="2" charset="-122"/>
              </a:defRPr>
            </a:lvl3pPr>
            <a:lvl4pPr>
              <a:spcBef>
                <a:spcPts val="450"/>
              </a:spcBef>
              <a:spcAft>
                <a:spcPts val="450"/>
              </a:spcAft>
              <a:defRPr/>
            </a:lvl4pPr>
            <a:lvl5pPr>
              <a:spcBef>
                <a:spcPts val="450"/>
              </a:spcBef>
              <a:spcAft>
                <a:spcPts val="45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10" name="文本占位符 129"/>
          <p:cNvSpPr>
            <a:spLocks noGrp="1"/>
          </p:cNvSpPr>
          <p:nvPr>
            <p:ph type="body" sz="quarter" idx="16" hasCustomPrompt="1"/>
          </p:nvPr>
        </p:nvSpPr>
        <p:spPr>
          <a:xfrm>
            <a:off x="815758" y="621621"/>
            <a:ext cx="8256573" cy="503123"/>
          </a:xfrm>
          <a:prstGeom prst="rect">
            <a:avLst/>
          </a:prstGeom>
        </p:spPr>
        <p:txBody>
          <a:bodyPr/>
          <a:lstStyle>
            <a:lvl1pPr>
              <a:buNone/>
              <a:defRPr lang="zh-CN" altLang="en-US" sz="2665" b="1" kern="1200" noProof="0" dirty="0" smtClean="0">
                <a:solidFill>
                  <a:srgbClr val="C00000"/>
                </a:solidFill>
                <a:latin typeface="华文细黑" panose="02010600040101010101" pitchFamily="2" charset="-122"/>
                <a:ea typeface="微软雅黑" panose="020B050302020402020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pic>
        <p:nvPicPr>
          <p:cNvPr id="12"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8976320" y="356659"/>
            <a:ext cx="2880320" cy="768085"/>
          </a:xfrm>
          <a:prstGeom prst="rect">
            <a:avLst/>
          </a:prstGeom>
          <a:noFill/>
        </p:spPr>
      </p:pic>
      <p:grpSp>
        <p:nvGrpSpPr>
          <p:cNvPr id="22" name="组合 21"/>
          <p:cNvGrpSpPr/>
          <p:nvPr userDrawn="1"/>
        </p:nvGrpSpPr>
        <p:grpSpPr>
          <a:xfrm>
            <a:off x="9842" y="1"/>
            <a:ext cx="12172317" cy="6858000"/>
            <a:chOff x="7381" y="0"/>
            <a:chExt cx="9129238" cy="5143500"/>
          </a:xfrm>
        </p:grpSpPr>
        <p:pic>
          <p:nvPicPr>
            <p:cNvPr id="11" name="图片 10" descr="ppt内页模板图.jpg"/>
            <p:cNvPicPr>
              <a:picLocks noChangeAspect="1"/>
            </p:cNvPicPr>
            <p:nvPr userDrawn="1"/>
          </p:nvPicPr>
          <p:blipFill>
            <a:blip r:embed="rId4" cstate="print"/>
            <a:stretch>
              <a:fillRect/>
            </a:stretch>
          </p:blipFill>
          <p:spPr>
            <a:xfrm>
              <a:off x="7381" y="0"/>
              <a:ext cx="9129238" cy="5143500"/>
            </a:xfrm>
            <a:prstGeom prst="rect">
              <a:avLst/>
            </a:prstGeom>
          </p:spPr>
        </p:pic>
        <p:pic>
          <p:nvPicPr>
            <p:cNvPr id="8" name="图片 10" descr="ppt内页模板图.jpg"/>
            <p:cNvPicPr>
              <a:picLocks noChangeAspect="1" noChangeArrowheads="1"/>
            </p:cNvPicPr>
            <p:nvPr userDrawn="1"/>
          </p:nvPicPr>
          <p:blipFill>
            <a:blip r:embed="rId4" cstate="print"/>
            <a:srcRect/>
            <a:stretch>
              <a:fillRect/>
            </a:stretch>
          </p:blipFill>
          <p:spPr bwMode="auto">
            <a:xfrm>
              <a:off x="7938" y="0"/>
              <a:ext cx="9128125" cy="5143500"/>
            </a:xfrm>
            <a:prstGeom prst="rect">
              <a:avLst/>
            </a:prstGeom>
            <a:noFill/>
            <a:ln w="9525">
              <a:noFill/>
              <a:miter lim="800000"/>
              <a:headEnd/>
              <a:tailEnd/>
            </a:ln>
          </p:spPr>
        </p:pic>
        <p:grpSp>
          <p:nvGrpSpPr>
            <p:cNvPr id="19" name="组合 18"/>
            <p:cNvGrpSpPr/>
            <p:nvPr userDrawn="1"/>
          </p:nvGrpSpPr>
          <p:grpSpPr>
            <a:xfrm>
              <a:off x="2123728" y="4702175"/>
              <a:ext cx="5112792" cy="441325"/>
              <a:chOff x="2123728" y="4702175"/>
              <a:chExt cx="5112792" cy="441325"/>
            </a:xfrm>
          </p:grpSpPr>
          <p:pic>
            <p:nvPicPr>
              <p:cNvPr id="14" name="图片 10" descr="ppt内页模板图.jpg"/>
              <p:cNvPicPr>
                <a:picLocks noChangeAspect="1" noChangeArrowheads="1"/>
              </p:cNvPicPr>
              <p:nvPr userDrawn="1"/>
            </p:nvPicPr>
            <p:blipFill>
              <a:blip r:embed="rId4" cstate="print"/>
              <a:srcRect l="6525" t="91431" r="76123"/>
              <a:stretch>
                <a:fillRect/>
              </a:stretch>
            </p:blipFill>
            <p:spPr bwMode="auto">
              <a:xfrm>
                <a:off x="4284663" y="4702175"/>
                <a:ext cx="1799781" cy="441325"/>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4" cstate="print"/>
              <a:srcRect l="6525" t="91431" r="76123"/>
              <a:stretch>
                <a:fillRect/>
              </a:stretch>
            </p:blipFill>
            <p:spPr bwMode="auto">
              <a:xfrm>
                <a:off x="2123728" y="4731990"/>
                <a:ext cx="1799781" cy="369317"/>
              </a:xfrm>
              <a:prstGeom prst="rect">
                <a:avLst/>
              </a:prstGeom>
              <a:noFill/>
              <a:ln w="9525">
                <a:noFill/>
                <a:miter lim="800000"/>
                <a:headEnd/>
                <a:tailEnd/>
              </a:ln>
            </p:spPr>
          </p:pic>
          <p:sp>
            <p:nvSpPr>
              <p:cNvPr id="15" name="TextBox 14"/>
              <p:cNvSpPr txBox="1"/>
              <p:nvPr/>
            </p:nvSpPr>
            <p:spPr bwMode="auto">
              <a:xfrm>
                <a:off x="4572695" y="4752305"/>
                <a:ext cx="2663825" cy="300083"/>
              </a:xfrm>
              <a:prstGeom prst="rect">
                <a:avLst/>
              </a:prstGeom>
              <a:noFill/>
            </p:spPr>
            <p:txBody>
              <a:bodyPr>
                <a:spAutoFit/>
              </a:bodyPr>
              <a:lstStyle/>
              <a:p>
                <a:pPr>
                  <a:buFont typeface="Arial" panose="020B0604020202020204" pitchFamily="34" charset="0"/>
                  <a:buNone/>
                  <a:defRPr/>
                </a:pPr>
                <a:r>
                  <a:rPr lang="en-US" altLang="zh-CN" sz="2000" b="1" kern="1500" spc="133" dirty="0">
                    <a:solidFill>
                      <a:schemeClr val="bg1"/>
                    </a:solidFill>
                    <a:latin typeface="Arial" panose="020B0604020202020204" pitchFamily="34" charset="0"/>
                  </a:rPr>
                  <a:t>www.3g-edu.org</a:t>
                </a:r>
                <a:endParaRPr lang="zh-CN" altLang="en-US" sz="2000" b="1" kern="1500" spc="133" dirty="0">
                  <a:solidFill>
                    <a:schemeClr val="bg1"/>
                  </a:solidFill>
                  <a:latin typeface="Arial" panose="020B0604020202020204" pitchFamily="34" charset="0"/>
                </a:endParaRPr>
              </a:p>
            </p:txBody>
          </p:sp>
        </p:grpSp>
        <p:sp>
          <p:nvSpPr>
            <p:cNvPr id="21" name="TextBox 20"/>
            <p:cNvSpPr txBox="1"/>
            <p:nvPr userDrawn="1"/>
          </p:nvSpPr>
          <p:spPr bwMode="auto">
            <a:xfrm>
              <a:off x="2195736" y="4752305"/>
              <a:ext cx="2663825" cy="284742"/>
            </a:xfrm>
            <a:prstGeom prst="rect">
              <a:avLst/>
            </a:prstGeom>
            <a:noFill/>
          </p:spPr>
          <p:txBody>
            <a:bodyPr wrap="square">
              <a:spAutoFit/>
            </a:bodyPr>
            <a:lstStyle/>
            <a:p>
              <a:pPr>
                <a:buFont typeface="Arial" panose="020B0604020202020204" pitchFamily="34" charset="0"/>
                <a:buNone/>
                <a:defRPr/>
              </a:pPr>
              <a:r>
                <a:rPr lang="zh-CN" altLang="en-US" sz="1865" b="1" kern="1200" spc="267" baseline="0" dirty="0" smtClean="0">
                  <a:solidFill>
                    <a:schemeClr val="bg1"/>
                  </a:solidFill>
                  <a:latin typeface="微软雅黑" panose="020B0503020204020204" charset="-122"/>
                  <a:ea typeface="微软雅黑" panose="020B0503020204020204" charset="-122"/>
                </a:rPr>
                <a:t>华清远见教育集团</a:t>
              </a:r>
              <a:endParaRPr lang="zh-CN" altLang="en-US" sz="1865" b="1" kern="1200" spc="267" baseline="0" dirty="0">
                <a:solidFill>
                  <a:schemeClr val="bg1"/>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slide with 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628" y="358343"/>
            <a:ext cx="10135735" cy="558487"/>
          </a:xfrm>
        </p:spPr>
        <p:txBody>
          <a:bodyPr/>
          <a:lstStyle/>
          <a:p>
            <a:r>
              <a:rPr lang="en-GB" noProof="0" dirty="0"/>
              <a:t>Click to edit master title style</a:t>
            </a:r>
            <a:endParaRPr lang="en-GB" noProof="0" dirty="0"/>
          </a:p>
        </p:txBody>
      </p:sp>
      <p:sp>
        <p:nvSpPr>
          <p:cNvPr id="7" name="Picture Placeholder 8"/>
          <p:cNvSpPr>
            <a:spLocks noGrp="1"/>
          </p:cNvSpPr>
          <p:nvPr>
            <p:ph type="pic" sz="quarter" idx="15" hasCustomPrompt="1"/>
          </p:nvPr>
        </p:nvSpPr>
        <p:spPr>
          <a:xfrm>
            <a:off x="815711" y="1433179"/>
            <a:ext cx="10130742" cy="4564985"/>
          </a:xfrm>
        </p:spPr>
        <p:txBody>
          <a:bodyPr/>
          <a:lstStyle>
            <a:lvl1pPr>
              <a:defRPr sz="2100"/>
            </a:lvl1pPr>
          </a:lstStyle>
          <a:p>
            <a:r>
              <a:rPr lang="en-US" noProof="0"/>
              <a:t>Drag picture to placeholder or click icon to add</a:t>
            </a:r>
            <a:endParaRPr lang="en-GB"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内容页">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624419" y="1221437"/>
            <a:ext cx="10943167" cy="4221447"/>
          </a:xfrm>
          <a:prstGeom prst="rect">
            <a:avLst/>
          </a:prstGeom>
        </p:spPr>
        <p:txBody>
          <a:bodyPr lIns="121917" tIns="60958" rIns="121917" bIns="60958"/>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标题 8"/>
          <p:cNvSpPr>
            <a:spLocks noGrp="1"/>
          </p:cNvSpPr>
          <p:nvPr>
            <p:ph type="title"/>
          </p:nvPr>
        </p:nvSpPr>
        <p:spPr>
          <a:xfrm>
            <a:off x="609600" y="579481"/>
            <a:ext cx="8559800" cy="533316"/>
          </a:xfrm>
          <a:prstGeom prst="rect">
            <a:avLst/>
          </a:prstGeom>
        </p:spPr>
        <p:txBody>
          <a:bodyPr lIns="121917" tIns="60958" rIns="121917" bIns="60958"/>
          <a:lstStyle>
            <a:lvl1pPr algn="l">
              <a:defRPr/>
            </a:lvl1pPr>
          </a:lstStyle>
          <a:p>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最基础-标题+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8" name="内容占位符 7"/>
          <p:cNvSpPr>
            <a:spLocks noGrp="1"/>
          </p:cNvSpPr>
          <p:nvPr>
            <p:ph idx="1" hasCustomPrompt="1"/>
          </p:nvPr>
        </p:nvSpPr>
        <p:spPr>
          <a:xfrm>
            <a:off x="710566" y="1235075"/>
            <a:ext cx="10725785" cy="4484370"/>
          </a:xfrm>
        </p:spPr>
        <p:txBody>
          <a:bodyPr/>
          <a:lstStyle>
            <a:lvl1pPr indent="0" eaLnBrk="1" fontAlgn="base" latinLnBrk="0" hangingPunct="1">
              <a:lnSpc>
                <a:spcPct val="140000"/>
              </a:lnSpc>
              <a:spcBef>
                <a:spcPts val="0"/>
              </a:spcBef>
              <a:spcAft>
                <a:spcPts val="0"/>
              </a:spcAft>
              <a:defRPr sz="1200">
                <a:solidFill>
                  <a:schemeClr val="bg1">
                    <a:lumMod val="50000"/>
                  </a:schemeClr>
                </a:solidFill>
                <a:latin typeface="微软雅黑" panose="020B0503020204020204" charset="-122"/>
                <a:ea typeface="微软雅黑" panose="020B0503020204020204" charset="-122"/>
              </a:defRPr>
            </a:lvl1pPr>
            <a:lvl2pPr marL="277495" indent="0" eaLnBrk="1" fontAlgn="base" latinLnBrk="0" hangingPunct="1">
              <a:lnSpc>
                <a:spcPct val="100000"/>
              </a:lnSpc>
              <a:spcBef>
                <a:spcPts val="0"/>
              </a:spcBef>
              <a:spcAft>
                <a:spcPts val="0"/>
              </a:spcAft>
              <a:buNone/>
              <a:defRPr sz="1350">
                <a:latin typeface="+mn-ea"/>
                <a:ea typeface="+mn-ea"/>
              </a:defRPr>
            </a:lvl2pPr>
            <a:lvl3pPr eaLnBrk="1" fontAlgn="base" latinLnBrk="0" hangingPunct="1">
              <a:lnSpc>
                <a:spcPct val="100000"/>
              </a:lnSpc>
              <a:spcBef>
                <a:spcPts val="0"/>
              </a:spcBef>
              <a:spcAft>
                <a:spcPts val="0"/>
              </a:spcAft>
              <a:defRPr sz="1350">
                <a:latin typeface="+mn-ea"/>
                <a:ea typeface="+mn-ea"/>
              </a:defRPr>
            </a:lvl3pPr>
            <a:lvl4pPr eaLnBrk="1" fontAlgn="base" latinLnBrk="0" hangingPunct="1">
              <a:lnSpc>
                <a:spcPct val="100000"/>
              </a:lnSpc>
              <a:spcBef>
                <a:spcPts val="0"/>
              </a:spcBef>
              <a:spcAft>
                <a:spcPts val="0"/>
              </a:spcAft>
              <a:defRPr sz="1350">
                <a:latin typeface="+mn-ea"/>
                <a:ea typeface="+mn-ea"/>
              </a:defRPr>
            </a:lvl4pPr>
            <a:lvl5pPr eaLnBrk="1" fontAlgn="base" latinLnBrk="0" hangingPunct="1">
              <a:lnSpc>
                <a:spcPct val="100000"/>
              </a:lnSpc>
              <a:spcBef>
                <a:spcPts val="0"/>
              </a:spcBef>
              <a:spcAft>
                <a:spcPts val="0"/>
              </a:spcAft>
              <a:defRPr sz="1350">
                <a:latin typeface="+mn-ea"/>
                <a:ea typeface="+mn-ea"/>
              </a:defRPr>
            </a:lvl5pPr>
            <a:lvl6pPr>
              <a:defRPr sz="2000"/>
            </a:lvl6pPr>
            <a:lvl7pPr>
              <a:defRPr sz="2000"/>
            </a:lvl7pPr>
            <a:lvl8pPr>
              <a:defRPr sz="2000"/>
            </a:lvl8pPr>
            <a:lvl9pPr>
              <a:defRPr sz="2000"/>
            </a:lvl9pPr>
          </a:lstStyle>
          <a:p>
            <a:pPr lvl="0" fontAlgn="base"/>
            <a:r>
              <a:rPr lang="zh-CN" altLang="en-US" strike="noStrike" noProof="1" smtClean="0"/>
              <a:t>编辑母版文本样式</a:t>
            </a:r>
            <a:endParaRPr lang="zh-CN" altLang="en-US" strike="noStrike" noProof="1" smtClean="0"/>
          </a:p>
        </p:txBody>
      </p:sp>
      <p:sp>
        <p:nvSpPr>
          <p:cNvPr id="3" name="日期占位符 2"/>
          <p:cNvSpPr>
            <a:spLocks noGrp="1"/>
          </p:cNvSpPr>
          <p:nvPr>
            <p:ph type="dt" sz="half" idx="10"/>
          </p:nvPr>
        </p:nvSpPr>
        <p:spPr>
          <a:xfrm>
            <a:off x="609600" y="6245225"/>
            <a:ext cx="28448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4165600" y="6245225"/>
            <a:ext cx="38608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a:xfrm>
            <a:off x="8737600" y="6245225"/>
            <a:ext cx="2844800" cy="476250"/>
          </a:xfrm>
          <a:prstGeom prst="rect">
            <a:avLst/>
          </a:prstGeom>
          <a:noFill/>
          <a:ln w="9525">
            <a:noFill/>
            <a:miter lim="800000"/>
          </a:ln>
          <a:effectLst/>
        </p:spPr>
        <p:txBody>
          <a:bodyPr vert="horz" wrap="square" lIns="91440" tIns="45720" rIns="91440" bIns="45720" numCol="1" anchor="t" anchorCtr="0" compatLnSpc="1"/>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A3C3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3853815" y="5628640"/>
            <a:ext cx="4483735" cy="521970"/>
          </a:xfrm>
          <a:prstGeom prst="rect">
            <a:avLst/>
          </a:prstGeom>
          <a:noFill/>
        </p:spPr>
        <p:txBody>
          <a:bodyPr wrap="square" rtlCol="0">
            <a:spAutoFit/>
          </a:bodyPr>
          <a:lstStyle/>
          <a:p>
            <a:pPr algn="ctr"/>
            <a:r>
              <a:rPr lang="zh-CN" altLang="en-US" sz="2800" dirty="0">
                <a:solidFill>
                  <a:srgbClr val="FFFF00"/>
                </a:solidFill>
                <a:latin typeface="微软雅黑" panose="020B0503020204020204" charset="-122"/>
                <a:ea typeface="微软雅黑" panose="020B0503020204020204" charset="-122"/>
              </a:rPr>
              <a:t>创客学院  武老师</a:t>
            </a:r>
            <a:endParaRPr lang="en-US" altLang="zh-CN" sz="2800" dirty="0" smtClean="0">
              <a:solidFill>
                <a:srgbClr val="FFFF00"/>
              </a:solidFill>
              <a:latin typeface="微软雅黑" panose="020B0503020204020204" charset="-122"/>
              <a:ea typeface="微软雅黑" panose="020B0503020204020204" charset="-122"/>
            </a:endParaRPr>
          </a:p>
        </p:txBody>
      </p:sp>
      <p:sp>
        <p:nvSpPr>
          <p:cNvPr id="2" name="文本框 1"/>
          <p:cNvSpPr txBox="1"/>
          <p:nvPr/>
        </p:nvSpPr>
        <p:spPr>
          <a:xfrm>
            <a:off x="635" y="2592705"/>
            <a:ext cx="12191365" cy="1168400"/>
          </a:xfrm>
          <a:prstGeom prst="rect">
            <a:avLst/>
          </a:prstGeom>
          <a:noFill/>
        </p:spPr>
        <p:txBody>
          <a:bodyPr wrap="square" rtlCol="0">
            <a:spAutoFit/>
          </a:bodyPr>
          <a:lstStyle/>
          <a:p>
            <a:pPr algn="ctr"/>
            <a:r>
              <a:rPr lang="zh-CN" altLang="en-US" sz="7000" dirty="0" smtClean="0">
                <a:solidFill>
                  <a:srgbClr val="FFFF00"/>
                </a:solidFill>
                <a:latin typeface="微软雅黑" panose="020B0503020204020204" charset="-122"/>
                <a:ea typeface="微软雅黑" panose="020B0503020204020204" charset="-122"/>
              </a:rPr>
              <a:t>根文件系统</a:t>
            </a:r>
            <a:endParaRPr lang="zh-CN" altLang="en-US" sz="7000" dirty="0" smtClean="0">
              <a:solidFill>
                <a:srgbClr val="FFFF00"/>
              </a:solidFill>
              <a:latin typeface="微软雅黑" panose="020B0503020204020204" charset="-122"/>
              <a:ea typeface="微软雅黑" panose="020B0503020204020204" charset="-122"/>
            </a:endParaRPr>
          </a:p>
        </p:txBody>
      </p:sp>
      <p:sp>
        <p:nvSpPr>
          <p:cNvPr id="3" name="矩形 2"/>
          <p:cNvSpPr/>
          <p:nvPr/>
        </p:nvSpPr>
        <p:spPr>
          <a:xfrm>
            <a:off x="-23320" y="4964430"/>
            <a:ext cx="12240000" cy="50400"/>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zh-CN" altLang="en-US"/>
          </a:p>
          <a:p>
            <a:pPr algn="just"/>
            <a:endParaRPr lang="zh-CN" altLang="en-US"/>
          </a:p>
        </p:txBody>
      </p:sp>
      <p:sp>
        <p:nvSpPr>
          <p:cNvPr id="4" name="矩形 3"/>
          <p:cNvSpPr/>
          <p:nvPr/>
        </p:nvSpPr>
        <p:spPr>
          <a:xfrm>
            <a:off x="-4270" y="1339215"/>
            <a:ext cx="12240000" cy="50400"/>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zh-CN" altLang="en-US"/>
          </a:p>
          <a:p>
            <a:pPr algn="just"/>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A3C3F"/>
        </a:solidFill>
        <a:effectLst/>
      </p:bgPr>
    </p:bg>
    <p:spTree>
      <p:nvGrpSpPr>
        <p:cNvPr id="1" name=""/>
        <p:cNvGrpSpPr/>
        <p:nvPr/>
      </p:nvGrpSpPr>
      <p:grpSpPr>
        <a:xfrm>
          <a:off x="0" y="0"/>
          <a:ext cx="0" cy="0"/>
          <a:chOff x="0" y="0"/>
          <a:chExt cx="0" cy="0"/>
        </a:xfrm>
      </p:grpSpPr>
      <p:sp>
        <p:nvSpPr>
          <p:cNvPr id="10" name="文本框 9"/>
          <p:cNvSpPr txBox="1"/>
          <p:nvPr/>
        </p:nvSpPr>
        <p:spPr>
          <a:xfrm>
            <a:off x="902970" y="648970"/>
            <a:ext cx="2735580" cy="706755"/>
          </a:xfrm>
          <a:prstGeom prst="rect">
            <a:avLst/>
          </a:prstGeom>
          <a:noFill/>
        </p:spPr>
        <p:txBody>
          <a:bodyPr wrap="none" rtlCol="0">
            <a:spAutoFit/>
          </a:bodyPr>
          <a:p>
            <a:pPr algn="l"/>
            <a:r>
              <a:rPr lang="zh-CN" altLang="en-US" sz="4000" b="1">
                <a:solidFill>
                  <a:schemeClr val="accent1"/>
                </a:solidFill>
                <a:latin typeface="楷体" panose="02010609060101010101" pitchFamily="49" charset="-122"/>
                <a:ea typeface="楷体" panose="02010609060101010101" pitchFamily="49" charset="-122"/>
              </a:rPr>
              <a:t>根文件系统</a:t>
            </a:r>
            <a:endParaRPr lang="zh-CN" altLang="en-US" sz="4000" b="1">
              <a:solidFill>
                <a:schemeClr val="accent1"/>
              </a:solidFill>
              <a:latin typeface="楷体" panose="02010609060101010101" pitchFamily="49" charset="-122"/>
              <a:ea typeface="楷体" panose="02010609060101010101" pitchFamily="49" charset="-122"/>
            </a:endParaRPr>
          </a:p>
        </p:txBody>
      </p:sp>
      <p:sp>
        <p:nvSpPr>
          <p:cNvPr id="3" name="TextBox 14"/>
          <p:cNvSpPr txBox="1"/>
          <p:nvPr/>
        </p:nvSpPr>
        <p:spPr>
          <a:xfrm>
            <a:off x="902970" y="1355725"/>
            <a:ext cx="6153785" cy="2861310"/>
          </a:xfrm>
          <a:prstGeom prst="rect">
            <a:avLst/>
          </a:prstGeom>
          <a:noFill/>
        </p:spPr>
        <p:txBody>
          <a:bodyPr wrap="square" rtlCol="0">
            <a:spAutoFit/>
          </a:bodyPr>
          <a:p>
            <a:pPr indent="0">
              <a:lnSpc>
                <a:spcPct val="150000"/>
              </a:lnSpc>
              <a:buClr>
                <a:srgbClr val="FFFF00"/>
              </a:buClr>
              <a:buFont typeface="Wingdings" panose="05000000000000000000" pitchFamily="2" charset="2"/>
              <a:buNone/>
            </a:pPr>
            <a:endPar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endParaRPr lang="en-US" altLang="zh-CN" sz="2000"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lang="en-US" altLang="zh-CN"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根文件系统</a:t>
            </a:r>
            <a:endPar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a:p>
            <a:pPr indent="0">
              <a:lnSpc>
                <a:spcPct val="150000"/>
              </a:lnSpc>
              <a:buClr>
                <a:srgbClr val="FFFF00"/>
              </a:buClr>
              <a:buFont typeface="Wingdings" panose="05000000000000000000" pitchFamily="2" charset="2"/>
              <a:buNone/>
            </a:pPr>
            <a:r>
              <a:rPr lang="en-US" alt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根文件系统是内核启动</a:t>
            </a:r>
            <a:r>
              <a:rPr 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后挂载</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的第一个文件系统系统引导程序会在根文件系统挂载后从中把一些基本的初始化脚本和服务等加载到内存中去运行</a:t>
            </a:r>
            <a:endPar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A3C3F"/>
        </a:solidFill>
        <a:effectLst/>
      </p:bgPr>
    </p:bg>
    <p:spTree>
      <p:nvGrpSpPr>
        <p:cNvPr id="1" name=""/>
        <p:cNvGrpSpPr/>
        <p:nvPr/>
      </p:nvGrpSpPr>
      <p:grpSpPr>
        <a:xfrm>
          <a:off x="0" y="0"/>
          <a:ext cx="0" cy="0"/>
          <a:chOff x="0" y="0"/>
          <a:chExt cx="0" cy="0"/>
        </a:xfrm>
      </p:grpSpPr>
      <p:sp>
        <p:nvSpPr>
          <p:cNvPr id="10" name="文本框 9"/>
          <p:cNvSpPr txBox="1"/>
          <p:nvPr/>
        </p:nvSpPr>
        <p:spPr>
          <a:xfrm>
            <a:off x="902970" y="648970"/>
            <a:ext cx="3756660" cy="706755"/>
          </a:xfrm>
          <a:prstGeom prst="rect">
            <a:avLst/>
          </a:prstGeom>
          <a:noFill/>
        </p:spPr>
        <p:txBody>
          <a:bodyPr wrap="none" rtlCol="0">
            <a:spAutoFit/>
          </a:bodyPr>
          <a:p>
            <a:pPr algn="l"/>
            <a:r>
              <a:rPr lang="zh-CN" altLang="en-US" sz="4000" b="1">
                <a:solidFill>
                  <a:schemeClr val="accent1"/>
                </a:solidFill>
                <a:latin typeface="楷体" panose="02010609060101010101" pitchFamily="49" charset="-122"/>
                <a:ea typeface="楷体" panose="02010609060101010101" pitchFamily="49" charset="-122"/>
                <a:sym typeface="+mn-ea"/>
              </a:rPr>
              <a:t>根文件系统内容</a:t>
            </a:r>
            <a:endParaRPr lang="en-US" altLang="zh-CN" sz="4000" b="1">
              <a:solidFill>
                <a:schemeClr val="accent1"/>
              </a:solidFill>
              <a:latin typeface="楷体" panose="02010609060101010101" pitchFamily="49" charset="-122"/>
              <a:ea typeface="楷体" panose="02010609060101010101" pitchFamily="49" charset="-122"/>
              <a:sym typeface="+mn-ea"/>
            </a:endParaRPr>
          </a:p>
        </p:txBody>
      </p:sp>
      <p:sp>
        <p:nvSpPr>
          <p:cNvPr id="3" name="TextBox 14"/>
          <p:cNvSpPr txBox="1"/>
          <p:nvPr/>
        </p:nvSpPr>
        <p:spPr>
          <a:xfrm>
            <a:off x="902970" y="1355725"/>
            <a:ext cx="10002520" cy="5169535"/>
          </a:xfrm>
          <a:prstGeom prst="rect">
            <a:avLst/>
          </a:prstGeom>
          <a:noFill/>
        </p:spPr>
        <p:txBody>
          <a:bodyPr wrap="square" rtlCol="0">
            <a:spAutoFit/>
          </a:bodyPr>
          <a:p>
            <a:pPr>
              <a:lnSpc>
                <a:spcPct val="150000"/>
              </a:lnSpc>
              <a:buClr>
                <a:srgbClr val="FFFF00"/>
              </a:buClr>
              <a:buFont typeface="Wingdings" panose="05000000000000000000" pitchFamily="2" charset="2"/>
              <a:buChar char="n"/>
            </a:pPr>
            <a:r>
              <a:rPr lang="zh-CN" altLang="en-US" sz="2000" b="1" dirty="0" smtClean="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bin</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shell</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命令</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elf格式</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通过busybox编译生成</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endPar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dev</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设备文件</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内核</a:t>
            </a:r>
            <a:r>
              <a:rPr 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启动</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后会将设备信息写入该目录</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endPar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etc</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内核配置文件</a:t>
            </a:r>
            <a:endPar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lib</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共享库</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(elf</a:t>
            </a:r>
            <a:r>
              <a:rPr lang="zh-CN" alt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格式</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从交叉编译工具链中获取)</a:t>
            </a:r>
            <a:endPar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linuxrc</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内核运行的第一个应用程序</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通过busybox编译生成)</a:t>
            </a:r>
            <a:endPar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mnt</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挂载目录(非必要)</a:t>
            </a:r>
            <a:endPar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proc</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进程相关文件</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内核</a:t>
            </a:r>
            <a:r>
              <a:rPr 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启动</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后会将</a:t>
            </a:r>
            <a:r>
              <a:rPr 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进程</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信息写入该目录</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endPar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root</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超级用户</a:t>
            </a:r>
            <a:r>
              <a:rPr 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家</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目录(非必要)</a:t>
            </a:r>
            <a:endPar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sbin   </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系统管理</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shell</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命令</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elf格式</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通过busybox编译生成</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endPar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sys</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驱动</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相关文件</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内核</a:t>
            </a:r>
            <a:r>
              <a:rPr 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启动</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后会将</a:t>
            </a:r>
            <a:r>
              <a:rPr lang="zh-CN"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驱动</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信息写入该目录</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endPar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buClr>
                <a:srgbClr val="FFFF00"/>
              </a:buClr>
              <a:buFont typeface="Wingdings" panose="05000000000000000000" pitchFamily="2" charset="2"/>
              <a:buChar char="n"/>
            </a:pP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usr</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shell</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命令</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elf格式</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r>
              <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通过busybox编译生成</a:t>
            </a:r>
            <a:r>
              <a:rPr lang="en-US"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a:t>
            </a:r>
            <a:endParaRPr sz="2000" noProof="0" dirty="0" smtClean="0">
              <a:ln>
                <a:noFill/>
              </a:ln>
              <a:solidFill>
                <a:schemeClr val="bg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Words>
  <Application>WPS 演示</Application>
  <PresentationFormat>宽屏</PresentationFormat>
  <Paragraphs>28</Paragraphs>
  <Slides>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Arial</vt:lpstr>
      <vt:lpstr>宋体</vt:lpstr>
      <vt:lpstr>Wingdings</vt:lpstr>
      <vt:lpstr>华文细黑</vt:lpstr>
      <vt:lpstr>微软雅黑</vt:lpstr>
      <vt:lpstr>Calibri</vt:lpstr>
      <vt:lpstr>Segoe UI</vt:lpstr>
      <vt:lpstr>楷体</vt:lpstr>
      <vt:lpstr>Arial Unicode MS</vt:lpstr>
      <vt:lpstr>Calibri Light</vt:lpstr>
      <vt:lpstr>Segoe Print</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lenovo-pc</dc:creator>
  <cp:lastModifiedBy>Turbowu</cp:lastModifiedBy>
  <cp:revision>667</cp:revision>
  <dcterms:created xsi:type="dcterms:W3CDTF">2019-04-18T15:43:00Z</dcterms:created>
  <dcterms:modified xsi:type="dcterms:W3CDTF">2021-04-14T07:16:38Z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A63235E71A8C442A99A46512EDAB1C47</vt:lpwstr>
  </property>
</Properties>
</file>