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54" r:id="rId3"/>
    <p:sldId id="681" r:id="rId5"/>
    <p:sldId id="30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E1EF"/>
    <a:srgbClr val="3A3C3F"/>
    <a:srgbClr val="233032"/>
    <a:srgbClr val="F8F018"/>
    <a:srgbClr val="243133"/>
    <a:srgbClr val="363E43"/>
    <a:srgbClr val="425264"/>
    <a:srgbClr val="35373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14" autoAdjust="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>
        <p:guide orient="horz" pos="2046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628" y="358343"/>
            <a:ext cx="1013573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815711" y="1433179"/>
            <a:ext cx="10130742" cy="4564985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Drag picture to placeholder or click icon to add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24419" y="1221437"/>
            <a:ext cx="10943167" cy="4221447"/>
          </a:xfrm>
          <a:prstGeom prst="rect">
            <a:avLst/>
          </a:prstGeom>
        </p:spPr>
        <p:txBody>
          <a:bodyPr lIns="121917" tIns="60958" rIns="121917" bIns="60958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09600" y="579481"/>
            <a:ext cx="8559800" cy="533316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最基础-标题+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710566" y="1235075"/>
            <a:ext cx="10725785" cy="448437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27749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853815" y="562864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5" y="2592705"/>
            <a:ext cx="1219136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根文件系统移植</a:t>
            </a:r>
            <a:endParaRPr lang="zh-CN" altLang="en-US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02970" y="648970"/>
            <a:ext cx="19786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BusyBox</a:t>
            </a:r>
            <a:endParaRPr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14"/>
          <p:cNvSpPr txBox="1"/>
          <p:nvPr/>
        </p:nvSpPr>
        <p:spPr>
          <a:xfrm>
            <a:off x="902970" y="1355725"/>
            <a:ext cx="903414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BusyBox</a:t>
            </a:r>
            <a:endParaRPr lang="en-US" altLang="zh-CN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B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usy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B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ox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将很多常用的工具集成到一个很小的可执行文件中，为普通用户提供大多数常用的命令，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B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usy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B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ox实现的命令都是精简版的，很多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扩展都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不支持。BusyBox被称为Linux工具里的瑞士军刀</a:t>
            </a: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BusyBox</a:t>
            </a:r>
            <a:r>
              <a:rPr lang="zh-CN" altLang="en-US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的获取</a:t>
            </a:r>
            <a:endParaRPr lang="en-US" altLang="zh-CN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https://busybox.net/downloads/</a:t>
            </a: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WPS 演示</Application>
  <PresentationFormat>宽屏</PresentationFormat>
  <Paragraphs>16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华文细黑</vt:lpstr>
      <vt:lpstr>微软雅黑</vt:lpstr>
      <vt:lpstr>Calibri</vt:lpstr>
      <vt:lpstr>Segoe UI</vt:lpstr>
      <vt:lpstr>楷体</vt:lpstr>
      <vt:lpstr>Arial Unicode MS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lenovo-pc</dc:creator>
  <cp:lastModifiedBy>Turbowu</cp:lastModifiedBy>
  <cp:revision>661</cp:revision>
  <dcterms:created xsi:type="dcterms:W3CDTF">2019-04-18T15:43:00Z</dcterms:created>
  <dcterms:modified xsi:type="dcterms:W3CDTF">2021-04-14T11:07:46Z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A63235E71A8C442A99A46512EDAB1C47</vt:lpwstr>
  </property>
</Properties>
</file>