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72" r:id="rId6"/>
    <p:sldId id="266" r:id="rId7"/>
    <p:sldId id="268" r:id="rId8"/>
    <p:sldId id="271" r:id="rId9"/>
    <p:sldId id="267" r:id="rId10"/>
    <p:sldId id="27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818F20-D5A3-4760-BE97-44BF3C382AE9}" type="doc">
      <dgm:prSet loTypeId="urn:microsoft.com/office/officeart/2005/8/layout/process1" loCatId="process" qsTypeId="urn:microsoft.com/office/officeart/2005/8/quickstyle/simple1" qsCatId="simple" csTypeId="urn:microsoft.com/office/officeart/2005/8/colors/accent6_4" csCatId="accent6" phldr="1"/>
      <dgm:spPr/>
    </dgm:pt>
    <dgm:pt modelId="{D46477F7-5B5A-4B4E-9EA4-200881D3B87F}">
      <dgm:prSet phldrT="[文本]"/>
      <dgm:spPr/>
      <dgm:t>
        <a:bodyPr/>
        <a:lstStyle/>
        <a:p>
          <a:r>
            <a:rPr lang="zh-CN" altLang="en-US" dirty="0"/>
            <a:t>进入游戏</a:t>
          </a:r>
        </a:p>
      </dgm:t>
    </dgm:pt>
    <dgm:pt modelId="{A4265A7E-46B0-4B93-A3F4-ADA2358C9BF7}" type="parTrans" cxnId="{E6EBA5AC-1E2C-4E06-AC0F-F3049E433CE7}">
      <dgm:prSet/>
      <dgm:spPr/>
      <dgm:t>
        <a:bodyPr/>
        <a:lstStyle/>
        <a:p>
          <a:endParaRPr lang="zh-CN" altLang="en-US"/>
        </a:p>
      </dgm:t>
    </dgm:pt>
    <dgm:pt modelId="{95BE715F-80BE-4849-B97B-81FEAF2963D6}" type="sibTrans" cxnId="{E6EBA5AC-1E2C-4E06-AC0F-F3049E433CE7}">
      <dgm:prSet/>
      <dgm:spPr/>
      <dgm:t>
        <a:bodyPr/>
        <a:lstStyle/>
        <a:p>
          <a:endParaRPr lang="zh-CN" altLang="en-US"/>
        </a:p>
      </dgm:t>
    </dgm:pt>
    <dgm:pt modelId="{7E1BF76F-6D1C-48C8-A0A5-1BEA95BACBC9}">
      <dgm:prSet phldrT="[文本]"/>
      <dgm:spPr/>
      <dgm:t>
        <a:bodyPr/>
        <a:lstStyle/>
        <a:p>
          <a:r>
            <a:rPr lang="zh-CN" altLang="en-US"/>
            <a:t>开始游戏</a:t>
          </a:r>
        </a:p>
      </dgm:t>
    </dgm:pt>
    <dgm:pt modelId="{F9C0F7C4-A0A8-4E95-91BA-A26843760540}" type="parTrans" cxnId="{4D849E19-6CA7-410D-BCFA-E6AA36EC16A9}">
      <dgm:prSet/>
      <dgm:spPr/>
      <dgm:t>
        <a:bodyPr/>
        <a:lstStyle/>
        <a:p>
          <a:endParaRPr lang="zh-CN" altLang="en-US"/>
        </a:p>
      </dgm:t>
    </dgm:pt>
    <dgm:pt modelId="{EEDC5953-9F00-4CB1-801A-3178501AF44D}" type="sibTrans" cxnId="{4D849E19-6CA7-410D-BCFA-E6AA36EC16A9}">
      <dgm:prSet/>
      <dgm:spPr/>
      <dgm:t>
        <a:bodyPr/>
        <a:lstStyle/>
        <a:p>
          <a:endParaRPr lang="zh-CN" altLang="en-US"/>
        </a:p>
      </dgm:t>
    </dgm:pt>
    <dgm:pt modelId="{99F3F413-3C98-4121-A603-BD6315170F78}">
      <dgm:prSet phldrT="[文本]"/>
      <dgm:spPr/>
      <dgm:t>
        <a:bodyPr/>
        <a:lstStyle/>
        <a:p>
          <a:r>
            <a:rPr lang="zh-CN" altLang="en-US" dirty="0"/>
            <a:t>退出游戏</a:t>
          </a:r>
        </a:p>
      </dgm:t>
    </dgm:pt>
    <dgm:pt modelId="{0537002C-EB84-4630-8F03-9F93255A4D95}" type="parTrans" cxnId="{6D5FD108-FCF4-4985-8971-63979AF1F361}">
      <dgm:prSet/>
      <dgm:spPr/>
      <dgm:t>
        <a:bodyPr/>
        <a:lstStyle/>
        <a:p>
          <a:endParaRPr lang="zh-CN" altLang="en-US"/>
        </a:p>
      </dgm:t>
    </dgm:pt>
    <dgm:pt modelId="{C86E6BDB-AD9A-4700-9284-7213B8B14D2B}" type="sibTrans" cxnId="{6D5FD108-FCF4-4985-8971-63979AF1F361}">
      <dgm:prSet/>
      <dgm:spPr/>
      <dgm:t>
        <a:bodyPr/>
        <a:lstStyle/>
        <a:p>
          <a:endParaRPr lang="zh-CN" altLang="en-US"/>
        </a:p>
      </dgm:t>
    </dgm:pt>
    <dgm:pt modelId="{00DE8A89-13EB-4CBB-AA6E-54EB043D555B}" type="pres">
      <dgm:prSet presAssocID="{0C818F20-D5A3-4760-BE97-44BF3C382AE9}" presName="Name0" presStyleCnt="0">
        <dgm:presLayoutVars>
          <dgm:dir/>
          <dgm:resizeHandles val="exact"/>
        </dgm:presLayoutVars>
      </dgm:prSet>
      <dgm:spPr/>
    </dgm:pt>
    <dgm:pt modelId="{509338A5-E6A0-4F1D-96DA-30DBE385382E}" type="pres">
      <dgm:prSet presAssocID="{D46477F7-5B5A-4B4E-9EA4-200881D3B87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EF2CE4-09AE-4774-BC35-39A6F06BE000}" type="pres">
      <dgm:prSet presAssocID="{95BE715F-80BE-4849-B97B-81FEAF2963D6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1B002FEA-C56F-481B-9DA8-5706B9DA03AB}" type="pres">
      <dgm:prSet presAssocID="{95BE715F-80BE-4849-B97B-81FEAF2963D6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B7DDA177-8A1C-493E-B637-07C9B2CD05AC}" type="pres">
      <dgm:prSet presAssocID="{7E1BF76F-6D1C-48C8-A0A5-1BEA95BACBC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14B207-3CDF-41E0-98C9-54E93AE19C30}" type="pres">
      <dgm:prSet presAssocID="{EEDC5953-9F00-4CB1-801A-3178501AF44D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C259A712-C7A7-449C-AC6D-942112533C90}" type="pres">
      <dgm:prSet presAssocID="{EEDC5953-9F00-4CB1-801A-3178501AF44D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0F047DF8-7E61-4225-AC42-A9A76272A761}" type="pres">
      <dgm:prSet presAssocID="{99F3F413-3C98-4121-A603-BD6315170F7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D5FD108-FCF4-4985-8971-63979AF1F361}" srcId="{0C818F20-D5A3-4760-BE97-44BF3C382AE9}" destId="{99F3F413-3C98-4121-A603-BD6315170F78}" srcOrd="2" destOrd="0" parTransId="{0537002C-EB84-4630-8F03-9F93255A4D95}" sibTransId="{C86E6BDB-AD9A-4700-9284-7213B8B14D2B}"/>
    <dgm:cxn modelId="{A750B0D0-31BB-4427-BF65-2CEA538CA705}" type="presOf" srcId="{95BE715F-80BE-4849-B97B-81FEAF2963D6}" destId="{1B002FEA-C56F-481B-9DA8-5706B9DA03AB}" srcOrd="1" destOrd="0" presId="urn:microsoft.com/office/officeart/2005/8/layout/process1"/>
    <dgm:cxn modelId="{1DF17D7B-2EF5-4B5D-B9AB-491D07D117C8}" type="presOf" srcId="{95BE715F-80BE-4849-B97B-81FEAF2963D6}" destId="{C7EF2CE4-09AE-4774-BC35-39A6F06BE000}" srcOrd="0" destOrd="0" presId="urn:microsoft.com/office/officeart/2005/8/layout/process1"/>
    <dgm:cxn modelId="{212C896B-DEAE-4165-8138-468E8397E760}" type="presOf" srcId="{D46477F7-5B5A-4B4E-9EA4-200881D3B87F}" destId="{509338A5-E6A0-4F1D-96DA-30DBE385382E}" srcOrd="0" destOrd="0" presId="urn:microsoft.com/office/officeart/2005/8/layout/process1"/>
    <dgm:cxn modelId="{4D849E19-6CA7-410D-BCFA-E6AA36EC16A9}" srcId="{0C818F20-D5A3-4760-BE97-44BF3C382AE9}" destId="{7E1BF76F-6D1C-48C8-A0A5-1BEA95BACBC9}" srcOrd="1" destOrd="0" parTransId="{F9C0F7C4-A0A8-4E95-91BA-A26843760540}" sibTransId="{EEDC5953-9F00-4CB1-801A-3178501AF44D}"/>
    <dgm:cxn modelId="{441589BA-641F-4038-992C-F7BBF0A15BC8}" type="presOf" srcId="{EEDC5953-9F00-4CB1-801A-3178501AF44D}" destId="{C259A712-C7A7-449C-AC6D-942112533C90}" srcOrd="1" destOrd="0" presId="urn:microsoft.com/office/officeart/2005/8/layout/process1"/>
    <dgm:cxn modelId="{A97AD0DB-ED70-466E-A5DC-7F7C418E7C8C}" type="presOf" srcId="{99F3F413-3C98-4121-A603-BD6315170F78}" destId="{0F047DF8-7E61-4225-AC42-A9A76272A761}" srcOrd="0" destOrd="0" presId="urn:microsoft.com/office/officeart/2005/8/layout/process1"/>
    <dgm:cxn modelId="{399FDE40-477E-4B55-8E71-B58D24E1C088}" type="presOf" srcId="{7E1BF76F-6D1C-48C8-A0A5-1BEA95BACBC9}" destId="{B7DDA177-8A1C-493E-B637-07C9B2CD05AC}" srcOrd="0" destOrd="0" presId="urn:microsoft.com/office/officeart/2005/8/layout/process1"/>
    <dgm:cxn modelId="{E6EBA5AC-1E2C-4E06-AC0F-F3049E433CE7}" srcId="{0C818F20-D5A3-4760-BE97-44BF3C382AE9}" destId="{D46477F7-5B5A-4B4E-9EA4-200881D3B87F}" srcOrd="0" destOrd="0" parTransId="{A4265A7E-46B0-4B93-A3F4-ADA2358C9BF7}" sibTransId="{95BE715F-80BE-4849-B97B-81FEAF2963D6}"/>
    <dgm:cxn modelId="{A2E6DEC4-1A86-402B-B946-66E788E2E9DF}" type="presOf" srcId="{EEDC5953-9F00-4CB1-801A-3178501AF44D}" destId="{A114B207-3CDF-41E0-98C9-54E93AE19C30}" srcOrd="0" destOrd="0" presId="urn:microsoft.com/office/officeart/2005/8/layout/process1"/>
    <dgm:cxn modelId="{F2FD6E41-8B09-484C-8E3F-CEF32DE8D265}" type="presOf" srcId="{0C818F20-D5A3-4760-BE97-44BF3C382AE9}" destId="{00DE8A89-13EB-4CBB-AA6E-54EB043D555B}" srcOrd="0" destOrd="0" presId="urn:microsoft.com/office/officeart/2005/8/layout/process1"/>
    <dgm:cxn modelId="{2450A917-2B54-44BF-AA4C-267DA29257FB}" type="presParOf" srcId="{00DE8A89-13EB-4CBB-AA6E-54EB043D555B}" destId="{509338A5-E6A0-4F1D-96DA-30DBE385382E}" srcOrd="0" destOrd="0" presId="urn:microsoft.com/office/officeart/2005/8/layout/process1"/>
    <dgm:cxn modelId="{544BC429-34FF-49EB-8819-43550FA2AE57}" type="presParOf" srcId="{00DE8A89-13EB-4CBB-AA6E-54EB043D555B}" destId="{C7EF2CE4-09AE-4774-BC35-39A6F06BE000}" srcOrd="1" destOrd="0" presId="urn:microsoft.com/office/officeart/2005/8/layout/process1"/>
    <dgm:cxn modelId="{5DA2C20B-DB87-4834-9BDE-7B7474A12F62}" type="presParOf" srcId="{C7EF2CE4-09AE-4774-BC35-39A6F06BE000}" destId="{1B002FEA-C56F-481B-9DA8-5706B9DA03AB}" srcOrd="0" destOrd="0" presId="urn:microsoft.com/office/officeart/2005/8/layout/process1"/>
    <dgm:cxn modelId="{17258FD5-05F6-427F-AA1E-58135671B522}" type="presParOf" srcId="{00DE8A89-13EB-4CBB-AA6E-54EB043D555B}" destId="{B7DDA177-8A1C-493E-B637-07C9B2CD05AC}" srcOrd="2" destOrd="0" presId="urn:microsoft.com/office/officeart/2005/8/layout/process1"/>
    <dgm:cxn modelId="{58BA99DA-3507-4040-9DF8-1B110ACF426F}" type="presParOf" srcId="{00DE8A89-13EB-4CBB-AA6E-54EB043D555B}" destId="{A114B207-3CDF-41E0-98C9-54E93AE19C30}" srcOrd="3" destOrd="0" presId="urn:microsoft.com/office/officeart/2005/8/layout/process1"/>
    <dgm:cxn modelId="{34D0FCEF-9250-4C24-9167-BBE42F7DB565}" type="presParOf" srcId="{A114B207-3CDF-41E0-98C9-54E93AE19C30}" destId="{C259A712-C7A7-449C-AC6D-942112533C90}" srcOrd="0" destOrd="0" presId="urn:microsoft.com/office/officeart/2005/8/layout/process1"/>
    <dgm:cxn modelId="{222E25C5-27EC-4CFD-8EB2-7063A00B9565}" type="presParOf" srcId="{00DE8A89-13EB-4CBB-AA6E-54EB043D555B}" destId="{0F047DF8-7E61-4225-AC42-A9A76272A76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46ABC0-7779-42C5-81E8-2B816FCDC360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6B3D3795-412A-431B-850C-1F75B4AE877F}">
      <dgm:prSet phldrT="[文本]"/>
      <dgm:spPr/>
      <dgm:t>
        <a:bodyPr/>
        <a:lstStyle/>
        <a:p>
          <a:r>
            <a:rPr lang="zh-CN" altLang="en-US" dirty="0"/>
            <a:t>进入游戏界面</a:t>
          </a:r>
        </a:p>
      </dgm:t>
    </dgm:pt>
    <dgm:pt modelId="{F7FBFED6-2606-4EDC-9DF2-2059444BF711}" type="parTrans" cxnId="{4E7D115D-FA86-409D-BAD1-45CFD2A1BC11}">
      <dgm:prSet/>
      <dgm:spPr/>
      <dgm:t>
        <a:bodyPr/>
        <a:lstStyle/>
        <a:p>
          <a:endParaRPr lang="zh-CN" altLang="en-US"/>
        </a:p>
      </dgm:t>
    </dgm:pt>
    <dgm:pt modelId="{481DFDAB-31C9-41F4-95F3-9F977F9C30AB}" type="sibTrans" cxnId="{4E7D115D-FA86-409D-BAD1-45CFD2A1BC11}">
      <dgm:prSet/>
      <dgm:spPr/>
      <dgm:t>
        <a:bodyPr/>
        <a:lstStyle/>
        <a:p>
          <a:endParaRPr lang="zh-CN" altLang="en-US"/>
        </a:p>
      </dgm:t>
    </dgm:pt>
    <dgm:pt modelId="{01BE205A-8286-4FBA-A391-EB731B2FB77E}">
      <dgm:prSet phldrT="[文本]"/>
      <dgm:spPr/>
      <dgm:t>
        <a:bodyPr/>
        <a:lstStyle/>
        <a:p>
          <a:r>
            <a:rPr lang="zh-CN" altLang="en-US"/>
            <a:t>退出游戏</a:t>
          </a:r>
        </a:p>
      </dgm:t>
    </dgm:pt>
    <dgm:pt modelId="{73E05B20-B78C-4149-8F0D-E61908603237}" type="parTrans" cxnId="{C14104D0-0ED6-4E07-BA45-6F0754160647}">
      <dgm:prSet/>
      <dgm:spPr/>
      <dgm:t>
        <a:bodyPr/>
        <a:lstStyle/>
        <a:p>
          <a:endParaRPr lang="zh-CN" altLang="en-US"/>
        </a:p>
      </dgm:t>
    </dgm:pt>
    <dgm:pt modelId="{53A80143-90D1-4AB4-91A7-685732998648}" type="sibTrans" cxnId="{C14104D0-0ED6-4E07-BA45-6F0754160647}">
      <dgm:prSet/>
      <dgm:spPr/>
      <dgm:t>
        <a:bodyPr/>
        <a:lstStyle/>
        <a:p>
          <a:endParaRPr lang="zh-CN" altLang="en-US"/>
        </a:p>
      </dgm:t>
    </dgm:pt>
    <dgm:pt modelId="{2444BB5F-8939-420D-A163-498E6E9A0CD1}">
      <dgm:prSet phldrT="[文本]"/>
      <dgm:spPr/>
      <dgm:t>
        <a:bodyPr/>
        <a:lstStyle/>
        <a:p>
          <a:r>
            <a:rPr lang="zh-CN" altLang="en-US"/>
            <a:t>开始游戏</a:t>
          </a:r>
        </a:p>
      </dgm:t>
    </dgm:pt>
    <dgm:pt modelId="{9666B8F9-E43A-4296-8F3B-B29A9404F80B}" type="parTrans" cxnId="{ED3345DF-8341-480C-8482-DB586149CCE3}">
      <dgm:prSet/>
      <dgm:spPr/>
      <dgm:t>
        <a:bodyPr/>
        <a:lstStyle/>
        <a:p>
          <a:endParaRPr lang="zh-CN" altLang="en-US"/>
        </a:p>
      </dgm:t>
    </dgm:pt>
    <dgm:pt modelId="{EDBB9A90-767A-4918-81B7-E266E57EAC2B}" type="sibTrans" cxnId="{ED3345DF-8341-480C-8482-DB586149CCE3}">
      <dgm:prSet/>
      <dgm:spPr/>
      <dgm:t>
        <a:bodyPr/>
        <a:lstStyle/>
        <a:p>
          <a:endParaRPr lang="zh-CN" altLang="en-US"/>
        </a:p>
      </dgm:t>
    </dgm:pt>
    <dgm:pt modelId="{E1302294-A288-437D-92FC-5B6931B32A56}">
      <dgm:prSet/>
      <dgm:spPr/>
      <dgm:t>
        <a:bodyPr/>
        <a:lstStyle/>
        <a:p>
          <a:r>
            <a:rPr lang="zh-CN" altLang="en-US" dirty="0"/>
            <a:t>击杀怪物获得积分</a:t>
          </a:r>
        </a:p>
      </dgm:t>
    </dgm:pt>
    <dgm:pt modelId="{248B1964-6906-44DA-8697-1DFF839C959D}" type="parTrans" cxnId="{6CAB403F-3E29-429B-9CB6-6B8BD481C590}">
      <dgm:prSet/>
      <dgm:spPr/>
      <dgm:t>
        <a:bodyPr/>
        <a:lstStyle/>
        <a:p>
          <a:endParaRPr lang="zh-CN" altLang="en-US"/>
        </a:p>
      </dgm:t>
    </dgm:pt>
    <dgm:pt modelId="{A280D333-BAF0-447B-A649-636DCCB5AEC1}" type="sibTrans" cxnId="{6CAB403F-3E29-429B-9CB6-6B8BD481C590}">
      <dgm:prSet/>
      <dgm:spPr/>
      <dgm:t>
        <a:bodyPr/>
        <a:lstStyle/>
        <a:p>
          <a:endParaRPr lang="zh-CN" altLang="en-US"/>
        </a:p>
      </dgm:t>
    </dgm:pt>
    <dgm:pt modelId="{3C4B0237-E209-4B77-8DF2-92E6703C94EA}">
      <dgm:prSet/>
      <dgm:spPr/>
      <dgm:t>
        <a:bodyPr/>
        <a:lstStyle/>
        <a:p>
          <a:r>
            <a:rPr lang="zh-CN" altLang="en-US"/>
            <a:t>积分榜</a:t>
          </a:r>
        </a:p>
      </dgm:t>
    </dgm:pt>
    <dgm:pt modelId="{95645993-F7F9-4B54-A591-19BE298FDC92}" type="parTrans" cxnId="{F46241BD-3AD5-4A03-AE4A-5D90EBE1ACD4}">
      <dgm:prSet/>
      <dgm:spPr/>
      <dgm:t>
        <a:bodyPr/>
        <a:lstStyle/>
        <a:p>
          <a:endParaRPr lang="zh-CN" altLang="en-US"/>
        </a:p>
      </dgm:t>
    </dgm:pt>
    <dgm:pt modelId="{D84B8080-8B98-4BFB-9A94-9494991CE605}" type="sibTrans" cxnId="{F46241BD-3AD5-4A03-AE4A-5D90EBE1ACD4}">
      <dgm:prSet/>
      <dgm:spPr/>
      <dgm:t>
        <a:bodyPr/>
        <a:lstStyle/>
        <a:p>
          <a:endParaRPr lang="zh-CN" altLang="en-US"/>
        </a:p>
      </dgm:t>
    </dgm:pt>
    <dgm:pt modelId="{D5E32E79-BAF7-4A3D-AE2A-D146A412E597}">
      <dgm:prSet/>
      <dgm:spPr/>
      <dgm:t>
        <a:bodyPr/>
        <a:lstStyle/>
        <a:p>
          <a:r>
            <a:rPr lang="zh-CN" altLang="en-US"/>
            <a:t>设置</a:t>
          </a:r>
        </a:p>
      </dgm:t>
    </dgm:pt>
    <dgm:pt modelId="{4F27952F-76EA-4462-8AB6-55D74E202582}" type="parTrans" cxnId="{8098F8C6-B135-4D42-8D55-AD8ED90F45C8}">
      <dgm:prSet/>
      <dgm:spPr/>
      <dgm:t>
        <a:bodyPr/>
        <a:lstStyle/>
        <a:p>
          <a:endParaRPr lang="zh-CN" altLang="en-US"/>
        </a:p>
      </dgm:t>
    </dgm:pt>
    <dgm:pt modelId="{55DFC92C-7B58-47EE-8697-9D46E5C4C6B1}" type="sibTrans" cxnId="{8098F8C6-B135-4D42-8D55-AD8ED90F45C8}">
      <dgm:prSet/>
      <dgm:spPr/>
      <dgm:t>
        <a:bodyPr/>
        <a:lstStyle/>
        <a:p>
          <a:endParaRPr lang="zh-CN" altLang="en-US"/>
        </a:p>
      </dgm:t>
    </dgm:pt>
    <dgm:pt modelId="{F53027CF-0D99-4F29-8412-0C18F77E10A5}">
      <dgm:prSet/>
      <dgm:spPr/>
      <dgm:t>
        <a:bodyPr/>
        <a:lstStyle/>
        <a:p>
          <a:r>
            <a:rPr lang="zh-CN" altLang="en-US"/>
            <a:t>积分计算</a:t>
          </a:r>
        </a:p>
      </dgm:t>
    </dgm:pt>
    <dgm:pt modelId="{136FD58E-1656-4370-8C90-8F202933F65C}" type="parTrans" cxnId="{73955B2F-BA1F-4C01-9931-FF3C2D54EB57}">
      <dgm:prSet/>
      <dgm:spPr/>
      <dgm:t>
        <a:bodyPr/>
        <a:lstStyle/>
        <a:p>
          <a:endParaRPr lang="zh-CN" altLang="en-US"/>
        </a:p>
      </dgm:t>
    </dgm:pt>
    <dgm:pt modelId="{9AE572FA-3984-45DB-A7AD-10784BAD23AB}" type="sibTrans" cxnId="{73955B2F-BA1F-4C01-9931-FF3C2D54EB57}">
      <dgm:prSet/>
      <dgm:spPr/>
      <dgm:t>
        <a:bodyPr/>
        <a:lstStyle/>
        <a:p>
          <a:endParaRPr lang="zh-CN" altLang="en-US"/>
        </a:p>
      </dgm:t>
    </dgm:pt>
    <dgm:pt modelId="{82FF01B3-A0CF-4C60-AE4A-8D714E6F0821}" type="pres">
      <dgm:prSet presAssocID="{8B46ABC0-7779-42C5-81E8-2B816FCDC36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E3D303C-9907-463D-ACFD-352EEA3AE402}" type="pres">
      <dgm:prSet presAssocID="{6B3D3795-412A-431B-850C-1F75B4AE877F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048917B1-147E-4B64-8E6B-4C6211ACA3B6}" type="pres">
      <dgm:prSet presAssocID="{6B3D3795-412A-431B-850C-1F75B4AE877F}" presName="rootComposite1" presStyleCnt="0"/>
      <dgm:spPr/>
      <dgm:t>
        <a:bodyPr/>
        <a:lstStyle/>
        <a:p>
          <a:endParaRPr lang="zh-CN" altLang="en-US"/>
        </a:p>
      </dgm:t>
    </dgm:pt>
    <dgm:pt modelId="{77B85563-DD48-4969-A08C-332CEA147D12}" type="pres">
      <dgm:prSet presAssocID="{6B3D3795-412A-431B-850C-1F75B4AE877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56FEB2-A4C7-496A-A5D0-8E09027D16C3}" type="pres">
      <dgm:prSet presAssocID="{6B3D3795-412A-431B-850C-1F75B4AE877F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47D7C186-468E-48D5-AF65-B0E51D9B899E}" type="pres">
      <dgm:prSet presAssocID="{6B3D3795-412A-431B-850C-1F75B4AE877F}" presName="hierChild2" presStyleCnt="0"/>
      <dgm:spPr/>
      <dgm:t>
        <a:bodyPr/>
        <a:lstStyle/>
        <a:p>
          <a:endParaRPr lang="zh-CN" altLang="en-US"/>
        </a:p>
      </dgm:t>
    </dgm:pt>
    <dgm:pt modelId="{8EC469B8-30BA-4A31-A23C-D7FB435C4979}" type="pres">
      <dgm:prSet presAssocID="{73E05B20-B78C-4149-8F0D-E61908603237}" presName="Name37" presStyleLbl="parChTrans1D2" presStyleIdx="0" presStyleCnt="4"/>
      <dgm:spPr/>
      <dgm:t>
        <a:bodyPr/>
        <a:lstStyle/>
        <a:p>
          <a:endParaRPr lang="zh-CN" altLang="en-US"/>
        </a:p>
      </dgm:t>
    </dgm:pt>
    <dgm:pt modelId="{1A0C7ADB-8F1B-4CCE-BB3F-648E6B2B2635}" type="pres">
      <dgm:prSet presAssocID="{01BE205A-8286-4FBA-A391-EB731B2FB77E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66B8D2F5-6FF5-4B4A-9B29-13A7A9F64693}" type="pres">
      <dgm:prSet presAssocID="{01BE205A-8286-4FBA-A391-EB731B2FB77E}" presName="rootComposite" presStyleCnt="0"/>
      <dgm:spPr/>
      <dgm:t>
        <a:bodyPr/>
        <a:lstStyle/>
        <a:p>
          <a:endParaRPr lang="zh-CN" altLang="en-US"/>
        </a:p>
      </dgm:t>
    </dgm:pt>
    <dgm:pt modelId="{CBD480F0-BBC0-4B11-8CC5-0E0010DB158B}" type="pres">
      <dgm:prSet presAssocID="{01BE205A-8286-4FBA-A391-EB731B2FB77E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1239EEB-F3BA-4D4C-A130-A793E61AEB73}" type="pres">
      <dgm:prSet presAssocID="{01BE205A-8286-4FBA-A391-EB731B2FB77E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716713DB-AE90-414A-B09F-B516ADDAF30B}" type="pres">
      <dgm:prSet presAssocID="{01BE205A-8286-4FBA-A391-EB731B2FB77E}" presName="hierChild4" presStyleCnt="0"/>
      <dgm:spPr/>
      <dgm:t>
        <a:bodyPr/>
        <a:lstStyle/>
        <a:p>
          <a:endParaRPr lang="zh-CN" altLang="en-US"/>
        </a:p>
      </dgm:t>
    </dgm:pt>
    <dgm:pt modelId="{72355860-C129-4915-8FE6-6CB7258713E5}" type="pres">
      <dgm:prSet presAssocID="{01BE205A-8286-4FBA-A391-EB731B2FB77E}" presName="hierChild5" presStyleCnt="0"/>
      <dgm:spPr/>
      <dgm:t>
        <a:bodyPr/>
        <a:lstStyle/>
        <a:p>
          <a:endParaRPr lang="zh-CN" altLang="en-US"/>
        </a:p>
      </dgm:t>
    </dgm:pt>
    <dgm:pt modelId="{00CD7A05-76EF-4CA9-A125-AFA81A8C2414}" type="pres">
      <dgm:prSet presAssocID="{9666B8F9-E43A-4296-8F3B-B29A9404F80B}" presName="Name37" presStyleLbl="parChTrans1D2" presStyleIdx="1" presStyleCnt="4"/>
      <dgm:spPr/>
      <dgm:t>
        <a:bodyPr/>
        <a:lstStyle/>
        <a:p>
          <a:endParaRPr lang="zh-CN" altLang="en-US"/>
        </a:p>
      </dgm:t>
    </dgm:pt>
    <dgm:pt modelId="{82A10BE0-C9F6-44D2-B455-FD8A9A435AA8}" type="pres">
      <dgm:prSet presAssocID="{2444BB5F-8939-420D-A163-498E6E9A0CD1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2D738066-4C3A-430C-8943-9B59F929858A}" type="pres">
      <dgm:prSet presAssocID="{2444BB5F-8939-420D-A163-498E6E9A0CD1}" presName="rootComposite" presStyleCnt="0"/>
      <dgm:spPr/>
      <dgm:t>
        <a:bodyPr/>
        <a:lstStyle/>
        <a:p>
          <a:endParaRPr lang="zh-CN" altLang="en-US"/>
        </a:p>
      </dgm:t>
    </dgm:pt>
    <dgm:pt modelId="{346432F2-D898-4477-BE09-FDE93821F445}" type="pres">
      <dgm:prSet presAssocID="{2444BB5F-8939-420D-A163-498E6E9A0CD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5BCFABD-BBEB-4491-B558-DB91C788D6FB}" type="pres">
      <dgm:prSet presAssocID="{2444BB5F-8939-420D-A163-498E6E9A0CD1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B81328D8-4C38-4F10-BC72-A439AB7E1F94}" type="pres">
      <dgm:prSet presAssocID="{2444BB5F-8939-420D-A163-498E6E9A0CD1}" presName="hierChild4" presStyleCnt="0"/>
      <dgm:spPr/>
      <dgm:t>
        <a:bodyPr/>
        <a:lstStyle/>
        <a:p>
          <a:endParaRPr lang="zh-CN" altLang="en-US"/>
        </a:p>
      </dgm:t>
    </dgm:pt>
    <dgm:pt modelId="{5FC55833-BDA4-4543-8A42-33F6C3F746DD}" type="pres">
      <dgm:prSet presAssocID="{248B1964-6906-44DA-8697-1DFF839C959D}" presName="Name37" presStyleLbl="parChTrans1D3" presStyleIdx="0" presStyleCnt="1"/>
      <dgm:spPr/>
      <dgm:t>
        <a:bodyPr/>
        <a:lstStyle/>
        <a:p>
          <a:endParaRPr lang="zh-CN" altLang="en-US"/>
        </a:p>
      </dgm:t>
    </dgm:pt>
    <dgm:pt modelId="{343ADF3D-84BF-4BBD-923A-A39DEFB2A776}" type="pres">
      <dgm:prSet presAssocID="{E1302294-A288-437D-92FC-5B6931B32A56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A2C3D9F6-C4C8-4A0F-B261-236311D9835F}" type="pres">
      <dgm:prSet presAssocID="{E1302294-A288-437D-92FC-5B6931B32A56}" presName="rootComposite" presStyleCnt="0"/>
      <dgm:spPr/>
      <dgm:t>
        <a:bodyPr/>
        <a:lstStyle/>
        <a:p>
          <a:endParaRPr lang="zh-CN" altLang="en-US"/>
        </a:p>
      </dgm:t>
    </dgm:pt>
    <dgm:pt modelId="{6823934C-8055-44AA-97B6-B8D668687C88}" type="pres">
      <dgm:prSet presAssocID="{E1302294-A288-437D-92FC-5B6931B32A56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54E5361-4E91-46DE-B156-078DC4037A33}" type="pres">
      <dgm:prSet presAssocID="{E1302294-A288-437D-92FC-5B6931B32A56}" presName="rootConnector" presStyleLbl="node3" presStyleIdx="0" presStyleCnt="1"/>
      <dgm:spPr/>
      <dgm:t>
        <a:bodyPr/>
        <a:lstStyle/>
        <a:p>
          <a:endParaRPr lang="zh-CN" altLang="en-US"/>
        </a:p>
      </dgm:t>
    </dgm:pt>
    <dgm:pt modelId="{E65111A0-9036-4C35-A7B1-7BABAC5B452E}" type="pres">
      <dgm:prSet presAssocID="{E1302294-A288-437D-92FC-5B6931B32A56}" presName="hierChild4" presStyleCnt="0"/>
      <dgm:spPr/>
      <dgm:t>
        <a:bodyPr/>
        <a:lstStyle/>
        <a:p>
          <a:endParaRPr lang="zh-CN" altLang="en-US"/>
        </a:p>
      </dgm:t>
    </dgm:pt>
    <dgm:pt modelId="{5EFC46A4-0DFA-4F72-BFCF-418CFC7664A0}" type="pres">
      <dgm:prSet presAssocID="{136FD58E-1656-4370-8C90-8F202933F65C}" presName="Name37" presStyleLbl="parChTrans1D4" presStyleIdx="0" presStyleCnt="1"/>
      <dgm:spPr/>
      <dgm:t>
        <a:bodyPr/>
        <a:lstStyle/>
        <a:p>
          <a:endParaRPr lang="zh-CN" altLang="en-US"/>
        </a:p>
      </dgm:t>
    </dgm:pt>
    <dgm:pt modelId="{ECBBA3B1-C407-4112-B43F-9A65FE03EE31}" type="pres">
      <dgm:prSet presAssocID="{F53027CF-0D99-4F29-8412-0C18F77E10A5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9FA55F09-9F52-429F-8DEF-1C2CC5E4BBCC}" type="pres">
      <dgm:prSet presAssocID="{F53027CF-0D99-4F29-8412-0C18F77E10A5}" presName="rootComposite" presStyleCnt="0"/>
      <dgm:spPr/>
      <dgm:t>
        <a:bodyPr/>
        <a:lstStyle/>
        <a:p>
          <a:endParaRPr lang="zh-CN" altLang="en-US"/>
        </a:p>
      </dgm:t>
    </dgm:pt>
    <dgm:pt modelId="{282D4DB8-3295-4C7E-AE88-108964A8C4B0}" type="pres">
      <dgm:prSet presAssocID="{F53027CF-0D99-4F29-8412-0C18F77E10A5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42AD019-46F1-4C52-BC03-C63599169B87}" type="pres">
      <dgm:prSet presAssocID="{F53027CF-0D99-4F29-8412-0C18F77E10A5}" presName="rootConnector" presStyleLbl="node4" presStyleIdx="0" presStyleCnt="1"/>
      <dgm:spPr/>
      <dgm:t>
        <a:bodyPr/>
        <a:lstStyle/>
        <a:p>
          <a:endParaRPr lang="zh-CN" altLang="en-US"/>
        </a:p>
      </dgm:t>
    </dgm:pt>
    <dgm:pt modelId="{B86DA01C-A952-4EB6-8CA1-37A0F649E00C}" type="pres">
      <dgm:prSet presAssocID="{F53027CF-0D99-4F29-8412-0C18F77E10A5}" presName="hierChild4" presStyleCnt="0"/>
      <dgm:spPr/>
      <dgm:t>
        <a:bodyPr/>
        <a:lstStyle/>
        <a:p>
          <a:endParaRPr lang="zh-CN" altLang="en-US"/>
        </a:p>
      </dgm:t>
    </dgm:pt>
    <dgm:pt modelId="{36AD8B99-91DB-4493-949D-D1ACC431F44D}" type="pres">
      <dgm:prSet presAssocID="{F53027CF-0D99-4F29-8412-0C18F77E10A5}" presName="hierChild5" presStyleCnt="0"/>
      <dgm:spPr/>
      <dgm:t>
        <a:bodyPr/>
        <a:lstStyle/>
        <a:p>
          <a:endParaRPr lang="zh-CN" altLang="en-US"/>
        </a:p>
      </dgm:t>
    </dgm:pt>
    <dgm:pt modelId="{CC4F1514-6F6E-41D9-BB06-630B540A4A57}" type="pres">
      <dgm:prSet presAssocID="{E1302294-A288-437D-92FC-5B6931B32A56}" presName="hierChild5" presStyleCnt="0"/>
      <dgm:spPr/>
      <dgm:t>
        <a:bodyPr/>
        <a:lstStyle/>
        <a:p>
          <a:endParaRPr lang="zh-CN" altLang="en-US"/>
        </a:p>
      </dgm:t>
    </dgm:pt>
    <dgm:pt modelId="{7B5DE4EF-2705-4189-BAE1-3DC9799C1AE8}" type="pres">
      <dgm:prSet presAssocID="{2444BB5F-8939-420D-A163-498E6E9A0CD1}" presName="hierChild5" presStyleCnt="0"/>
      <dgm:spPr/>
      <dgm:t>
        <a:bodyPr/>
        <a:lstStyle/>
        <a:p>
          <a:endParaRPr lang="zh-CN" altLang="en-US"/>
        </a:p>
      </dgm:t>
    </dgm:pt>
    <dgm:pt modelId="{5B44D714-DD5A-4559-8636-A014D8445047}" type="pres">
      <dgm:prSet presAssocID="{95645993-F7F9-4B54-A591-19BE298FDC92}" presName="Name37" presStyleLbl="parChTrans1D2" presStyleIdx="2" presStyleCnt="4"/>
      <dgm:spPr/>
      <dgm:t>
        <a:bodyPr/>
        <a:lstStyle/>
        <a:p>
          <a:endParaRPr lang="zh-CN" altLang="en-US"/>
        </a:p>
      </dgm:t>
    </dgm:pt>
    <dgm:pt modelId="{CBE6F7FE-5DEF-402F-908E-7F56B1D29469}" type="pres">
      <dgm:prSet presAssocID="{3C4B0237-E209-4B77-8DF2-92E6703C94EA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07DEB7EE-6754-45CE-B86C-8970B917FA80}" type="pres">
      <dgm:prSet presAssocID="{3C4B0237-E209-4B77-8DF2-92E6703C94EA}" presName="rootComposite" presStyleCnt="0"/>
      <dgm:spPr/>
      <dgm:t>
        <a:bodyPr/>
        <a:lstStyle/>
        <a:p>
          <a:endParaRPr lang="zh-CN" altLang="en-US"/>
        </a:p>
      </dgm:t>
    </dgm:pt>
    <dgm:pt modelId="{3EECCFDF-6F7B-448C-848C-CC667790B597}" type="pres">
      <dgm:prSet presAssocID="{3C4B0237-E209-4B77-8DF2-92E6703C94EA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479C60-9BF8-4108-9F03-9A16C92514C3}" type="pres">
      <dgm:prSet presAssocID="{3C4B0237-E209-4B77-8DF2-92E6703C94EA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BC9A9C3F-2AC8-4F48-8D63-A198A2DA2264}" type="pres">
      <dgm:prSet presAssocID="{3C4B0237-E209-4B77-8DF2-92E6703C94EA}" presName="hierChild4" presStyleCnt="0"/>
      <dgm:spPr/>
      <dgm:t>
        <a:bodyPr/>
        <a:lstStyle/>
        <a:p>
          <a:endParaRPr lang="zh-CN" altLang="en-US"/>
        </a:p>
      </dgm:t>
    </dgm:pt>
    <dgm:pt modelId="{05428364-4B21-4B99-9B86-9A1FC65CB60F}" type="pres">
      <dgm:prSet presAssocID="{3C4B0237-E209-4B77-8DF2-92E6703C94EA}" presName="hierChild5" presStyleCnt="0"/>
      <dgm:spPr/>
      <dgm:t>
        <a:bodyPr/>
        <a:lstStyle/>
        <a:p>
          <a:endParaRPr lang="zh-CN" altLang="en-US"/>
        </a:p>
      </dgm:t>
    </dgm:pt>
    <dgm:pt modelId="{ADD4597A-2134-4089-8663-C535150B666F}" type="pres">
      <dgm:prSet presAssocID="{4F27952F-76EA-4462-8AB6-55D74E202582}" presName="Name37" presStyleLbl="parChTrans1D2" presStyleIdx="3" presStyleCnt="4"/>
      <dgm:spPr/>
      <dgm:t>
        <a:bodyPr/>
        <a:lstStyle/>
        <a:p>
          <a:endParaRPr lang="zh-CN" altLang="en-US"/>
        </a:p>
      </dgm:t>
    </dgm:pt>
    <dgm:pt modelId="{2394BC2C-118A-42DF-845C-0912A82F800B}" type="pres">
      <dgm:prSet presAssocID="{D5E32E79-BAF7-4A3D-AE2A-D146A412E597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F7AFC431-CB6D-418B-9DE7-B0C4E01A3A66}" type="pres">
      <dgm:prSet presAssocID="{D5E32E79-BAF7-4A3D-AE2A-D146A412E597}" presName="rootComposite" presStyleCnt="0"/>
      <dgm:spPr/>
      <dgm:t>
        <a:bodyPr/>
        <a:lstStyle/>
        <a:p>
          <a:endParaRPr lang="zh-CN" altLang="en-US"/>
        </a:p>
      </dgm:t>
    </dgm:pt>
    <dgm:pt modelId="{933F1D52-D8C6-4A33-9AB0-C82BA4072AD5}" type="pres">
      <dgm:prSet presAssocID="{D5E32E79-BAF7-4A3D-AE2A-D146A412E597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C493641-515A-4484-AC50-4DD7962AA757}" type="pres">
      <dgm:prSet presAssocID="{D5E32E79-BAF7-4A3D-AE2A-D146A412E597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D62BB78A-61B0-4951-8C85-A8695964888D}" type="pres">
      <dgm:prSet presAssocID="{D5E32E79-BAF7-4A3D-AE2A-D146A412E597}" presName="hierChild4" presStyleCnt="0"/>
      <dgm:spPr/>
      <dgm:t>
        <a:bodyPr/>
        <a:lstStyle/>
        <a:p>
          <a:endParaRPr lang="zh-CN" altLang="en-US"/>
        </a:p>
      </dgm:t>
    </dgm:pt>
    <dgm:pt modelId="{19973851-B77D-49CC-82AE-3A72910F1EFB}" type="pres">
      <dgm:prSet presAssocID="{D5E32E79-BAF7-4A3D-AE2A-D146A412E597}" presName="hierChild5" presStyleCnt="0"/>
      <dgm:spPr/>
      <dgm:t>
        <a:bodyPr/>
        <a:lstStyle/>
        <a:p>
          <a:endParaRPr lang="zh-CN" altLang="en-US"/>
        </a:p>
      </dgm:t>
    </dgm:pt>
    <dgm:pt modelId="{F629D41F-B630-4FDB-91A8-07C50F084D27}" type="pres">
      <dgm:prSet presAssocID="{6B3D3795-412A-431B-850C-1F75B4AE877F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B141DD60-9981-4A6A-AFA3-9AC90C1855E1}" type="presOf" srcId="{6B3D3795-412A-431B-850C-1F75B4AE877F}" destId="{CF56FEB2-A4C7-496A-A5D0-8E09027D16C3}" srcOrd="1" destOrd="0" presId="urn:microsoft.com/office/officeart/2005/8/layout/orgChart1"/>
    <dgm:cxn modelId="{C81BD1BB-D0A5-41C5-88C0-4AD8B2238599}" type="presOf" srcId="{D5E32E79-BAF7-4A3D-AE2A-D146A412E597}" destId="{2C493641-515A-4484-AC50-4DD7962AA757}" srcOrd="1" destOrd="0" presId="urn:microsoft.com/office/officeart/2005/8/layout/orgChart1"/>
    <dgm:cxn modelId="{F2C29D52-62ED-4843-BDFF-0FC3BDB1612F}" type="presOf" srcId="{73E05B20-B78C-4149-8F0D-E61908603237}" destId="{8EC469B8-30BA-4A31-A23C-D7FB435C4979}" srcOrd="0" destOrd="0" presId="urn:microsoft.com/office/officeart/2005/8/layout/orgChart1"/>
    <dgm:cxn modelId="{6CAB403F-3E29-429B-9CB6-6B8BD481C590}" srcId="{2444BB5F-8939-420D-A163-498E6E9A0CD1}" destId="{E1302294-A288-437D-92FC-5B6931B32A56}" srcOrd="0" destOrd="0" parTransId="{248B1964-6906-44DA-8697-1DFF839C959D}" sibTransId="{A280D333-BAF0-447B-A649-636DCCB5AEC1}"/>
    <dgm:cxn modelId="{F46241BD-3AD5-4A03-AE4A-5D90EBE1ACD4}" srcId="{6B3D3795-412A-431B-850C-1F75B4AE877F}" destId="{3C4B0237-E209-4B77-8DF2-92E6703C94EA}" srcOrd="2" destOrd="0" parTransId="{95645993-F7F9-4B54-A591-19BE298FDC92}" sibTransId="{D84B8080-8B98-4BFB-9A94-9494991CE605}"/>
    <dgm:cxn modelId="{6204288F-DBB3-46B0-B2AE-094AA37161C8}" type="presOf" srcId="{D5E32E79-BAF7-4A3D-AE2A-D146A412E597}" destId="{933F1D52-D8C6-4A33-9AB0-C82BA4072AD5}" srcOrd="0" destOrd="0" presId="urn:microsoft.com/office/officeart/2005/8/layout/orgChart1"/>
    <dgm:cxn modelId="{D1020F37-37F6-4BDB-812B-6898B458900B}" type="presOf" srcId="{2444BB5F-8939-420D-A163-498E6E9A0CD1}" destId="{346432F2-D898-4477-BE09-FDE93821F445}" srcOrd="0" destOrd="0" presId="urn:microsoft.com/office/officeart/2005/8/layout/orgChart1"/>
    <dgm:cxn modelId="{A88E5FD1-CDBC-4B0E-9484-8705688B6A80}" type="presOf" srcId="{95645993-F7F9-4B54-A591-19BE298FDC92}" destId="{5B44D714-DD5A-4559-8636-A014D8445047}" srcOrd="0" destOrd="0" presId="urn:microsoft.com/office/officeart/2005/8/layout/orgChart1"/>
    <dgm:cxn modelId="{39BB40CE-BD9B-4C25-92BA-B63128B59C43}" type="presOf" srcId="{248B1964-6906-44DA-8697-1DFF839C959D}" destId="{5FC55833-BDA4-4543-8A42-33F6C3F746DD}" srcOrd="0" destOrd="0" presId="urn:microsoft.com/office/officeart/2005/8/layout/orgChart1"/>
    <dgm:cxn modelId="{4E7D115D-FA86-409D-BAD1-45CFD2A1BC11}" srcId="{8B46ABC0-7779-42C5-81E8-2B816FCDC360}" destId="{6B3D3795-412A-431B-850C-1F75B4AE877F}" srcOrd="0" destOrd="0" parTransId="{F7FBFED6-2606-4EDC-9DF2-2059444BF711}" sibTransId="{481DFDAB-31C9-41F4-95F3-9F977F9C30AB}"/>
    <dgm:cxn modelId="{A7D134B7-A1BA-4619-A858-3DFA815A7262}" type="presOf" srcId="{F53027CF-0D99-4F29-8412-0C18F77E10A5}" destId="{642AD019-46F1-4C52-BC03-C63599169B87}" srcOrd="1" destOrd="0" presId="urn:microsoft.com/office/officeart/2005/8/layout/orgChart1"/>
    <dgm:cxn modelId="{2B52A8CA-A742-4C75-89C7-99C77CDF4078}" type="presOf" srcId="{6B3D3795-412A-431B-850C-1F75B4AE877F}" destId="{77B85563-DD48-4969-A08C-332CEA147D12}" srcOrd="0" destOrd="0" presId="urn:microsoft.com/office/officeart/2005/8/layout/orgChart1"/>
    <dgm:cxn modelId="{232F5267-0667-49BD-A1B9-C484645F0599}" type="presOf" srcId="{3C4B0237-E209-4B77-8DF2-92E6703C94EA}" destId="{3EECCFDF-6F7B-448C-848C-CC667790B597}" srcOrd="0" destOrd="0" presId="urn:microsoft.com/office/officeart/2005/8/layout/orgChart1"/>
    <dgm:cxn modelId="{A6CB9998-02FD-47E1-ADB5-287D4048CD59}" type="presOf" srcId="{9666B8F9-E43A-4296-8F3B-B29A9404F80B}" destId="{00CD7A05-76EF-4CA9-A125-AFA81A8C2414}" srcOrd="0" destOrd="0" presId="urn:microsoft.com/office/officeart/2005/8/layout/orgChart1"/>
    <dgm:cxn modelId="{32F2D4D9-CDFF-4738-B88E-BA179249595E}" type="presOf" srcId="{4F27952F-76EA-4462-8AB6-55D74E202582}" destId="{ADD4597A-2134-4089-8663-C535150B666F}" srcOrd="0" destOrd="0" presId="urn:microsoft.com/office/officeart/2005/8/layout/orgChart1"/>
    <dgm:cxn modelId="{ED3345DF-8341-480C-8482-DB586149CCE3}" srcId="{6B3D3795-412A-431B-850C-1F75B4AE877F}" destId="{2444BB5F-8939-420D-A163-498E6E9A0CD1}" srcOrd="1" destOrd="0" parTransId="{9666B8F9-E43A-4296-8F3B-B29A9404F80B}" sibTransId="{EDBB9A90-767A-4918-81B7-E266E57EAC2B}"/>
    <dgm:cxn modelId="{6BF5D123-0FDD-445D-BA87-EF0680D9C339}" type="presOf" srcId="{01BE205A-8286-4FBA-A391-EB731B2FB77E}" destId="{A1239EEB-F3BA-4D4C-A130-A793E61AEB73}" srcOrd="1" destOrd="0" presId="urn:microsoft.com/office/officeart/2005/8/layout/orgChart1"/>
    <dgm:cxn modelId="{31DB8C62-0F63-4457-9D5E-33CC5590A4D1}" type="presOf" srcId="{F53027CF-0D99-4F29-8412-0C18F77E10A5}" destId="{282D4DB8-3295-4C7E-AE88-108964A8C4B0}" srcOrd="0" destOrd="0" presId="urn:microsoft.com/office/officeart/2005/8/layout/orgChart1"/>
    <dgm:cxn modelId="{C14104D0-0ED6-4E07-BA45-6F0754160647}" srcId="{6B3D3795-412A-431B-850C-1F75B4AE877F}" destId="{01BE205A-8286-4FBA-A391-EB731B2FB77E}" srcOrd="0" destOrd="0" parTransId="{73E05B20-B78C-4149-8F0D-E61908603237}" sibTransId="{53A80143-90D1-4AB4-91A7-685732998648}"/>
    <dgm:cxn modelId="{450A3DF8-8AB5-43E3-B46E-3C8FF5C2A3EB}" type="presOf" srcId="{2444BB5F-8939-420D-A163-498E6E9A0CD1}" destId="{75BCFABD-BBEB-4491-B558-DB91C788D6FB}" srcOrd="1" destOrd="0" presId="urn:microsoft.com/office/officeart/2005/8/layout/orgChart1"/>
    <dgm:cxn modelId="{3CC45C38-13BA-4065-87FE-D5ED49D7A444}" type="presOf" srcId="{E1302294-A288-437D-92FC-5B6931B32A56}" destId="{6823934C-8055-44AA-97B6-B8D668687C88}" srcOrd="0" destOrd="0" presId="urn:microsoft.com/office/officeart/2005/8/layout/orgChart1"/>
    <dgm:cxn modelId="{111BD0C8-E06B-4CD3-A567-7AB9D83654E8}" type="presOf" srcId="{136FD58E-1656-4370-8C90-8F202933F65C}" destId="{5EFC46A4-0DFA-4F72-BFCF-418CFC7664A0}" srcOrd="0" destOrd="0" presId="urn:microsoft.com/office/officeart/2005/8/layout/orgChart1"/>
    <dgm:cxn modelId="{8098F8C6-B135-4D42-8D55-AD8ED90F45C8}" srcId="{6B3D3795-412A-431B-850C-1F75B4AE877F}" destId="{D5E32E79-BAF7-4A3D-AE2A-D146A412E597}" srcOrd="3" destOrd="0" parTransId="{4F27952F-76EA-4462-8AB6-55D74E202582}" sibTransId="{55DFC92C-7B58-47EE-8697-9D46E5C4C6B1}"/>
    <dgm:cxn modelId="{C9964513-8519-4702-B54D-90DF2B3BD1E2}" type="presOf" srcId="{8B46ABC0-7779-42C5-81E8-2B816FCDC360}" destId="{82FF01B3-A0CF-4C60-AE4A-8D714E6F0821}" srcOrd="0" destOrd="0" presId="urn:microsoft.com/office/officeart/2005/8/layout/orgChart1"/>
    <dgm:cxn modelId="{83DF63BB-E372-4063-99D9-E0DFB6E11B04}" type="presOf" srcId="{E1302294-A288-437D-92FC-5B6931B32A56}" destId="{D54E5361-4E91-46DE-B156-078DC4037A33}" srcOrd="1" destOrd="0" presId="urn:microsoft.com/office/officeart/2005/8/layout/orgChart1"/>
    <dgm:cxn modelId="{73955B2F-BA1F-4C01-9931-FF3C2D54EB57}" srcId="{E1302294-A288-437D-92FC-5B6931B32A56}" destId="{F53027CF-0D99-4F29-8412-0C18F77E10A5}" srcOrd="0" destOrd="0" parTransId="{136FD58E-1656-4370-8C90-8F202933F65C}" sibTransId="{9AE572FA-3984-45DB-A7AD-10784BAD23AB}"/>
    <dgm:cxn modelId="{2B9A31E2-12D9-4A0C-BA47-AF2E7980E9BB}" type="presOf" srcId="{3C4B0237-E209-4B77-8DF2-92E6703C94EA}" destId="{92479C60-9BF8-4108-9F03-9A16C92514C3}" srcOrd="1" destOrd="0" presId="urn:microsoft.com/office/officeart/2005/8/layout/orgChart1"/>
    <dgm:cxn modelId="{D63FF7FB-8DB2-4409-84F5-979E5A2B7DE0}" type="presOf" srcId="{01BE205A-8286-4FBA-A391-EB731B2FB77E}" destId="{CBD480F0-BBC0-4B11-8CC5-0E0010DB158B}" srcOrd="0" destOrd="0" presId="urn:microsoft.com/office/officeart/2005/8/layout/orgChart1"/>
    <dgm:cxn modelId="{FDB52C3C-5719-4763-87CC-5593DBC9CBA4}" type="presParOf" srcId="{82FF01B3-A0CF-4C60-AE4A-8D714E6F0821}" destId="{1E3D303C-9907-463D-ACFD-352EEA3AE402}" srcOrd="0" destOrd="0" presId="urn:microsoft.com/office/officeart/2005/8/layout/orgChart1"/>
    <dgm:cxn modelId="{C09EBC0C-D4AC-4CD1-808A-592293E4286B}" type="presParOf" srcId="{1E3D303C-9907-463D-ACFD-352EEA3AE402}" destId="{048917B1-147E-4B64-8E6B-4C6211ACA3B6}" srcOrd="0" destOrd="0" presId="urn:microsoft.com/office/officeart/2005/8/layout/orgChart1"/>
    <dgm:cxn modelId="{14734599-9BE7-4DFE-83DA-0AA7A6EE3D17}" type="presParOf" srcId="{048917B1-147E-4B64-8E6B-4C6211ACA3B6}" destId="{77B85563-DD48-4969-A08C-332CEA147D12}" srcOrd="0" destOrd="0" presId="urn:microsoft.com/office/officeart/2005/8/layout/orgChart1"/>
    <dgm:cxn modelId="{4EA572DF-B288-48B0-A3AE-6DB1D266509E}" type="presParOf" srcId="{048917B1-147E-4B64-8E6B-4C6211ACA3B6}" destId="{CF56FEB2-A4C7-496A-A5D0-8E09027D16C3}" srcOrd="1" destOrd="0" presId="urn:microsoft.com/office/officeart/2005/8/layout/orgChart1"/>
    <dgm:cxn modelId="{E1FA0D59-231E-40D4-A494-D3A1E27E5F02}" type="presParOf" srcId="{1E3D303C-9907-463D-ACFD-352EEA3AE402}" destId="{47D7C186-468E-48D5-AF65-B0E51D9B899E}" srcOrd="1" destOrd="0" presId="urn:microsoft.com/office/officeart/2005/8/layout/orgChart1"/>
    <dgm:cxn modelId="{6512B2BD-0F1E-415E-AFC0-8471F31E91E8}" type="presParOf" srcId="{47D7C186-468E-48D5-AF65-B0E51D9B899E}" destId="{8EC469B8-30BA-4A31-A23C-D7FB435C4979}" srcOrd="0" destOrd="0" presId="urn:microsoft.com/office/officeart/2005/8/layout/orgChart1"/>
    <dgm:cxn modelId="{CC5C9A68-5AAD-43C3-8243-CD9975EE69FB}" type="presParOf" srcId="{47D7C186-468E-48D5-AF65-B0E51D9B899E}" destId="{1A0C7ADB-8F1B-4CCE-BB3F-648E6B2B2635}" srcOrd="1" destOrd="0" presId="urn:microsoft.com/office/officeart/2005/8/layout/orgChart1"/>
    <dgm:cxn modelId="{E2B61675-3E04-456C-B83C-2860BD40C5B2}" type="presParOf" srcId="{1A0C7ADB-8F1B-4CCE-BB3F-648E6B2B2635}" destId="{66B8D2F5-6FF5-4B4A-9B29-13A7A9F64693}" srcOrd="0" destOrd="0" presId="urn:microsoft.com/office/officeart/2005/8/layout/orgChart1"/>
    <dgm:cxn modelId="{071C8B2A-F9CC-4751-BBAE-53F7BF3ED12C}" type="presParOf" srcId="{66B8D2F5-6FF5-4B4A-9B29-13A7A9F64693}" destId="{CBD480F0-BBC0-4B11-8CC5-0E0010DB158B}" srcOrd="0" destOrd="0" presId="urn:microsoft.com/office/officeart/2005/8/layout/orgChart1"/>
    <dgm:cxn modelId="{17852415-A105-426C-A65B-191C38878DC3}" type="presParOf" srcId="{66B8D2F5-6FF5-4B4A-9B29-13A7A9F64693}" destId="{A1239EEB-F3BA-4D4C-A130-A793E61AEB73}" srcOrd="1" destOrd="0" presId="urn:microsoft.com/office/officeart/2005/8/layout/orgChart1"/>
    <dgm:cxn modelId="{492514EC-BB22-4F12-9E4E-488D3A0BE7B2}" type="presParOf" srcId="{1A0C7ADB-8F1B-4CCE-BB3F-648E6B2B2635}" destId="{716713DB-AE90-414A-B09F-B516ADDAF30B}" srcOrd="1" destOrd="0" presId="urn:microsoft.com/office/officeart/2005/8/layout/orgChart1"/>
    <dgm:cxn modelId="{E7CB2CD7-ACA4-46A3-B316-27833938290A}" type="presParOf" srcId="{1A0C7ADB-8F1B-4CCE-BB3F-648E6B2B2635}" destId="{72355860-C129-4915-8FE6-6CB7258713E5}" srcOrd="2" destOrd="0" presId="urn:microsoft.com/office/officeart/2005/8/layout/orgChart1"/>
    <dgm:cxn modelId="{D4C224A3-0A7D-4D18-8030-717F152F7C5A}" type="presParOf" srcId="{47D7C186-468E-48D5-AF65-B0E51D9B899E}" destId="{00CD7A05-76EF-4CA9-A125-AFA81A8C2414}" srcOrd="2" destOrd="0" presId="urn:microsoft.com/office/officeart/2005/8/layout/orgChart1"/>
    <dgm:cxn modelId="{181B5E23-B232-499B-802B-3B95AF8D1310}" type="presParOf" srcId="{47D7C186-468E-48D5-AF65-B0E51D9B899E}" destId="{82A10BE0-C9F6-44D2-B455-FD8A9A435AA8}" srcOrd="3" destOrd="0" presId="urn:microsoft.com/office/officeart/2005/8/layout/orgChart1"/>
    <dgm:cxn modelId="{81F41250-ADD4-4E25-BF94-80B5CB40E7D4}" type="presParOf" srcId="{82A10BE0-C9F6-44D2-B455-FD8A9A435AA8}" destId="{2D738066-4C3A-430C-8943-9B59F929858A}" srcOrd="0" destOrd="0" presId="urn:microsoft.com/office/officeart/2005/8/layout/orgChart1"/>
    <dgm:cxn modelId="{D581223B-F29D-4E39-8985-CC686B341322}" type="presParOf" srcId="{2D738066-4C3A-430C-8943-9B59F929858A}" destId="{346432F2-D898-4477-BE09-FDE93821F445}" srcOrd="0" destOrd="0" presId="urn:microsoft.com/office/officeart/2005/8/layout/orgChart1"/>
    <dgm:cxn modelId="{13037467-D127-4E36-9AF1-28DBCD432B96}" type="presParOf" srcId="{2D738066-4C3A-430C-8943-9B59F929858A}" destId="{75BCFABD-BBEB-4491-B558-DB91C788D6FB}" srcOrd="1" destOrd="0" presId="urn:microsoft.com/office/officeart/2005/8/layout/orgChart1"/>
    <dgm:cxn modelId="{F18EB340-1067-4784-A28C-2800EEDF2BB3}" type="presParOf" srcId="{82A10BE0-C9F6-44D2-B455-FD8A9A435AA8}" destId="{B81328D8-4C38-4F10-BC72-A439AB7E1F94}" srcOrd="1" destOrd="0" presId="urn:microsoft.com/office/officeart/2005/8/layout/orgChart1"/>
    <dgm:cxn modelId="{DCF4B716-1731-488A-B79F-DDEACC543D8E}" type="presParOf" srcId="{B81328D8-4C38-4F10-BC72-A439AB7E1F94}" destId="{5FC55833-BDA4-4543-8A42-33F6C3F746DD}" srcOrd="0" destOrd="0" presId="urn:microsoft.com/office/officeart/2005/8/layout/orgChart1"/>
    <dgm:cxn modelId="{F84C3A5C-C682-42AE-AD5E-E162C62B514C}" type="presParOf" srcId="{B81328D8-4C38-4F10-BC72-A439AB7E1F94}" destId="{343ADF3D-84BF-4BBD-923A-A39DEFB2A776}" srcOrd="1" destOrd="0" presId="urn:microsoft.com/office/officeart/2005/8/layout/orgChart1"/>
    <dgm:cxn modelId="{03D79100-774F-4754-9AF9-B1C067335DA4}" type="presParOf" srcId="{343ADF3D-84BF-4BBD-923A-A39DEFB2A776}" destId="{A2C3D9F6-C4C8-4A0F-B261-236311D9835F}" srcOrd="0" destOrd="0" presId="urn:microsoft.com/office/officeart/2005/8/layout/orgChart1"/>
    <dgm:cxn modelId="{BEA74F76-FE5F-4ED0-B48F-AAAAC73B6724}" type="presParOf" srcId="{A2C3D9F6-C4C8-4A0F-B261-236311D9835F}" destId="{6823934C-8055-44AA-97B6-B8D668687C88}" srcOrd="0" destOrd="0" presId="urn:microsoft.com/office/officeart/2005/8/layout/orgChart1"/>
    <dgm:cxn modelId="{1F65503E-6A0E-4FF7-9C82-C193162D2334}" type="presParOf" srcId="{A2C3D9F6-C4C8-4A0F-B261-236311D9835F}" destId="{D54E5361-4E91-46DE-B156-078DC4037A33}" srcOrd="1" destOrd="0" presId="urn:microsoft.com/office/officeart/2005/8/layout/orgChart1"/>
    <dgm:cxn modelId="{37E938E0-0408-414F-BF83-1E08A9F217C4}" type="presParOf" srcId="{343ADF3D-84BF-4BBD-923A-A39DEFB2A776}" destId="{E65111A0-9036-4C35-A7B1-7BABAC5B452E}" srcOrd="1" destOrd="0" presId="urn:microsoft.com/office/officeart/2005/8/layout/orgChart1"/>
    <dgm:cxn modelId="{1C09CC15-80BF-4BD1-9537-79FF0BF40B06}" type="presParOf" srcId="{E65111A0-9036-4C35-A7B1-7BABAC5B452E}" destId="{5EFC46A4-0DFA-4F72-BFCF-418CFC7664A0}" srcOrd="0" destOrd="0" presId="urn:microsoft.com/office/officeart/2005/8/layout/orgChart1"/>
    <dgm:cxn modelId="{2E55952A-7BEE-4614-B16B-FA7CB8357B73}" type="presParOf" srcId="{E65111A0-9036-4C35-A7B1-7BABAC5B452E}" destId="{ECBBA3B1-C407-4112-B43F-9A65FE03EE31}" srcOrd="1" destOrd="0" presId="urn:microsoft.com/office/officeart/2005/8/layout/orgChart1"/>
    <dgm:cxn modelId="{1D07C845-33A4-448E-8772-DB91D61BF4EA}" type="presParOf" srcId="{ECBBA3B1-C407-4112-B43F-9A65FE03EE31}" destId="{9FA55F09-9F52-429F-8DEF-1C2CC5E4BBCC}" srcOrd="0" destOrd="0" presId="urn:microsoft.com/office/officeart/2005/8/layout/orgChart1"/>
    <dgm:cxn modelId="{96457D54-4C1B-4280-9B73-0D71C74893B9}" type="presParOf" srcId="{9FA55F09-9F52-429F-8DEF-1C2CC5E4BBCC}" destId="{282D4DB8-3295-4C7E-AE88-108964A8C4B0}" srcOrd="0" destOrd="0" presId="urn:microsoft.com/office/officeart/2005/8/layout/orgChart1"/>
    <dgm:cxn modelId="{A7F1586E-4487-48BB-9AD2-98D186AF740B}" type="presParOf" srcId="{9FA55F09-9F52-429F-8DEF-1C2CC5E4BBCC}" destId="{642AD019-46F1-4C52-BC03-C63599169B87}" srcOrd="1" destOrd="0" presId="urn:microsoft.com/office/officeart/2005/8/layout/orgChart1"/>
    <dgm:cxn modelId="{C227DC39-7AB0-448C-B1AD-98ACCB141877}" type="presParOf" srcId="{ECBBA3B1-C407-4112-B43F-9A65FE03EE31}" destId="{B86DA01C-A952-4EB6-8CA1-37A0F649E00C}" srcOrd="1" destOrd="0" presId="urn:microsoft.com/office/officeart/2005/8/layout/orgChart1"/>
    <dgm:cxn modelId="{DC9AD653-95FD-4F3C-82D9-14AD89E480D5}" type="presParOf" srcId="{ECBBA3B1-C407-4112-B43F-9A65FE03EE31}" destId="{36AD8B99-91DB-4493-949D-D1ACC431F44D}" srcOrd="2" destOrd="0" presId="urn:microsoft.com/office/officeart/2005/8/layout/orgChart1"/>
    <dgm:cxn modelId="{2A86DE74-2CF4-46B3-B834-917EAEB504D2}" type="presParOf" srcId="{343ADF3D-84BF-4BBD-923A-A39DEFB2A776}" destId="{CC4F1514-6F6E-41D9-BB06-630B540A4A57}" srcOrd="2" destOrd="0" presId="urn:microsoft.com/office/officeart/2005/8/layout/orgChart1"/>
    <dgm:cxn modelId="{7351A8F7-251A-4E9D-ACB5-6262D93E0B8D}" type="presParOf" srcId="{82A10BE0-C9F6-44D2-B455-FD8A9A435AA8}" destId="{7B5DE4EF-2705-4189-BAE1-3DC9799C1AE8}" srcOrd="2" destOrd="0" presId="urn:microsoft.com/office/officeart/2005/8/layout/orgChart1"/>
    <dgm:cxn modelId="{9B7F05C9-6142-46EA-810E-65DDCB6E7728}" type="presParOf" srcId="{47D7C186-468E-48D5-AF65-B0E51D9B899E}" destId="{5B44D714-DD5A-4559-8636-A014D8445047}" srcOrd="4" destOrd="0" presId="urn:microsoft.com/office/officeart/2005/8/layout/orgChart1"/>
    <dgm:cxn modelId="{008BE8F3-E85A-4E73-866A-43A240464016}" type="presParOf" srcId="{47D7C186-468E-48D5-AF65-B0E51D9B899E}" destId="{CBE6F7FE-5DEF-402F-908E-7F56B1D29469}" srcOrd="5" destOrd="0" presId="urn:microsoft.com/office/officeart/2005/8/layout/orgChart1"/>
    <dgm:cxn modelId="{458F9515-7466-466D-8FB1-80C1141B12F6}" type="presParOf" srcId="{CBE6F7FE-5DEF-402F-908E-7F56B1D29469}" destId="{07DEB7EE-6754-45CE-B86C-8970B917FA80}" srcOrd="0" destOrd="0" presId="urn:microsoft.com/office/officeart/2005/8/layout/orgChart1"/>
    <dgm:cxn modelId="{26A02C23-3DB7-4B57-9B8C-9EEDDCA25628}" type="presParOf" srcId="{07DEB7EE-6754-45CE-B86C-8970B917FA80}" destId="{3EECCFDF-6F7B-448C-848C-CC667790B597}" srcOrd="0" destOrd="0" presId="urn:microsoft.com/office/officeart/2005/8/layout/orgChart1"/>
    <dgm:cxn modelId="{614376C7-5E64-4029-B3FF-4949F2B4FA96}" type="presParOf" srcId="{07DEB7EE-6754-45CE-B86C-8970B917FA80}" destId="{92479C60-9BF8-4108-9F03-9A16C92514C3}" srcOrd="1" destOrd="0" presId="urn:microsoft.com/office/officeart/2005/8/layout/orgChart1"/>
    <dgm:cxn modelId="{4AF57524-F18D-43CA-95FE-3D3A3505BA58}" type="presParOf" srcId="{CBE6F7FE-5DEF-402F-908E-7F56B1D29469}" destId="{BC9A9C3F-2AC8-4F48-8D63-A198A2DA2264}" srcOrd="1" destOrd="0" presId="urn:microsoft.com/office/officeart/2005/8/layout/orgChart1"/>
    <dgm:cxn modelId="{9967A9E7-4EA4-4DCF-8F0D-8FC1ABC43386}" type="presParOf" srcId="{CBE6F7FE-5DEF-402F-908E-7F56B1D29469}" destId="{05428364-4B21-4B99-9B86-9A1FC65CB60F}" srcOrd="2" destOrd="0" presId="urn:microsoft.com/office/officeart/2005/8/layout/orgChart1"/>
    <dgm:cxn modelId="{4C1A921C-9680-4AAE-B7BD-CD8E0C7D72DE}" type="presParOf" srcId="{47D7C186-468E-48D5-AF65-B0E51D9B899E}" destId="{ADD4597A-2134-4089-8663-C535150B666F}" srcOrd="6" destOrd="0" presId="urn:microsoft.com/office/officeart/2005/8/layout/orgChart1"/>
    <dgm:cxn modelId="{2C6CA7D6-B640-4885-89C5-ADEB520AF96C}" type="presParOf" srcId="{47D7C186-468E-48D5-AF65-B0E51D9B899E}" destId="{2394BC2C-118A-42DF-845C-0912A82F800B}" srcOrd="7" destOrd="0" presId="urn:microsoft.com/office/officeart/2005/8/layout/orgChart1"/>
    <dgm:cxn modelId="{B0180AED-BEB8-4B25-A16D-AE004D9C5868}" type="presParOf" srcId="{2394BC2C-118A-42DF-845C-0912A82F800B}" destId="{F7AFC431-CB6D-418B-9DE7-B0C4E01A3A66}" srcOrd="0" destOrd="0" presId="urn:microsoft.com/office/officeart/2005/8/layout/orgChart1"/>
    <dgm:cxn modelId="{CE40C9CA-1F33-4EB1-9F56-E0C7013C350D}" type="presParOf" srcId="{F7AFC431-CB6D-418B-9DE7-B0C4E01A3A66}" destId="{933F1D52-D8C6-4A33-9AB0-C82BA4072AD5}" srcOrd="0" destOrd="0" presId="urn:microsoft.com/office/officeart/2005/8/layout/orgChart1"/>
    <dgm:cxn modelId="{A79AF4AA-9402-493A-9367-32BFD060CE9C}" type="presParOf" srcId="{F7AFC431-CB6D-418B-9DE7-B0C4E01A3A66}" destId="{2C493641-515A-4484-AC50-4DD7962AA757}" srcOrd="1" destOrd="0" presId="urn:microsoft.com/office/officeart/2005/8/layout/orgChart1"/>
    <dgm:cxn modelId="{4F8B8AB9-9D62-477B-803B-E1818FCBF542}" type="presParOf" srcId="{2394BC2C-118A-42DF-845C-0912A82F800B}" destId="{D62BB78A-61B0-4951-8C85-A8695964888D}" srcOrd="1" destOrd="0" presId="urn:microsoft.com/office/officeart/2005/8/layout/orgChart1"/>
    <dgm:cxn modelId="{35DEF7C4-D214-41EE-8E8E-3A284A0526EE}" type="presParOf" srcId="{2394BC2C-118A-42DF-845C-0912A82F800B}" destId="{19973851-B77D-49CC-82AE-3A72910F1EFB}" srcOrd="2" destOrd="0" presId="urn:microsoft.com/office/officeart/2005/8/layout/orgChart1"/>
    <dgm:cxn modelId="{66D6C729-C27B-4FAC-99CA-E608A5CC0C23}" type="presParOf" srcId="{1E3D303C-9907-463D-ACFD-352EEA3AE402}" destId="{F629D41F-B630-4FDB-91A8-07C50F084D2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A681D0-2038-4D95-B854-8F050E23543D}" type="doc">
      <dgm:prSet loTypeId="urn:microsoft.com/office/officeart/2005/8/layout/orgChart1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E96F2811-057F-42D0-9531-845AE4D92C67}">
      <dgm:prSet phldrT="[文本]"/>
      <dgm:spPr/>
      <dgm:t>
        <a:bodyPr/>
        <a:lstStyle/>
        <a:p>
          <a:r>
            <a:rPr lang="zh-CN" altLang="en-US"/>
            <a:t>节奏勇者音乐游戏</a:t>
          </a:r>
        </a:p>
      </dgm:t>
    </dgm:pt>
    <dgm:pt modelId="{ACC498FC-C867-45DE-BCC2-D0CC6794000D}" type="parTrans" cxnId="{9EC7AD73-C626-437B-9C83-9A4783021DA8}">
      <dgm:prSet/>
      <dgm:spPr/>
      <dgm:t>
        <a:bodyPr/>
        <a:lstStyle/>
        <a:p>
          <a:endParaRPr lang="zh-CN" altLang="en-US"/>
        </a:p>
      </dgm:t>
    </dgm:pt>
    <dgm:pt modelId="{3CEA3FEC-543B-46EE-BDE4-0FD0FA691D9E}" type="sibTrans" cxnId="{9EC7AD73-C626-437B-9C83-9A4783021DA8}">
      <dgm:prSet/>
      <dgm:spPr/>
      <dgm:t>
        <a:bodyPr/>
        <a:lstStyle/>
        <a:p>
          <a:endParaRPr lang="zh-CN" altLang="en-US"/>
        </a:p>
      </dgm:t>
    </dgm:pt>
    <dgm:pt modelId="{4DE1F8C4-5CE8-4C5D-BF27-77D479910B74}">
      <dgm:prSet phldrT="[文本]"/>
      <dgm:spPr/>
      <dgm:t>
        <a:bodyPr/>
        <a:lstStyle/>
        <a:p>
          <a:r>
            <a:rPr lang="zh-CN" altLang="en-US"/>
            <a:t>开始游戏</a:t>
          </a:r>
        </a:p>
      </dgm:t>
    </dgm:pt>
    <dgm:pt modelId="{C5376623-35AA-405C-ADE0-3428D423023A}" type="parTrans" cxnId="{DABE93B1-7260-408F-AA83-04D1B8D56B78}">
      <dgm:prSet/>
      <dgm:spPr/>
      <dgm:t>
        <a:bodyPr/>
        <a:lstStyle/>
        <a:p>
          <a:endParaRPr lang="zh-CN" altLang="en-US"/>
        </a:p>
      </dgm:t>
    </dgm:pt>
    <dgm:pt modelId="{0FFC3387-6CA9-4D0C-9940-9A1AED0791F0}" type="sibTrans" cxnId="{DABE93B1-7260-408F-AA83-04D1B8D56B78}">
      <dgm:prSet/>
      <dgm:spPr/>
      <dgm:t>
        <a:bodyPr/>
        <a:lstStyle/>
        <a:p>
          <a:endParaRPr lang="zh-CN" altLang="en-US"/>
        </a:p>
      </dgm:t>
    </dgm:pt>
    <dgm:pt modelId="{A955AFD4-61C0-4C6A-8377-7D2E5A9CB3D8}">
      <dgm:prSet phldrT="[文本]"/>
      <dgm:spPr/>
      <dgm:t>
        <a:bodyPr/>
        <a:lstStyle/>
        <a:p>
          <a:r>
            <a:rPr lang="zh-CN" altLang="en-US"/>
            <a:t>游戏设置</a:t>
          </a:r>
        </a:p>
      </dgm:t>
    </dgm:pt>
    <dgm:pt modelId="{F341AB63-23FA-4CDF-9555-EABA775FBEC2}" type="parTrans" cxnId="{6DF19CCC-16B8-4D56-902E-47A3AC3CF326}">
      <dgm:prSet/>
      <dgm:spPr/>
      <dgm:t>
        <a:bodyPr/>
        <a:lstStyle/>
        <a:p>
          <a:endParaRPr lang="zh-CN" altLang="en-US"/>
        </a:p>
      </dgm:t>
    </dgm:pt>
    <dgm:pt modelId="{650ED22C-4292-4B6E-BCC8-CDCC16E6FD62}" type="sibTrans" cxnId="{6DF19CCC-16B8-4D56-902E-47A3AC3CF326}">
      <dgm:prSet/>
      <dgm:spPr/>
      <dgm:t>
        <a:bodyPr/>
        <a:lstStyle/>
        <a:p>
          <a:endParaRPr lang="zh-CN" altLang="en-US"/>
        </a:p>
      </dgm:t>
    </dgm:pt>
    <dgm:pt modelId="{27FA0DB2-ED37-478C-866F-633F04C5BF2B}">
      <dgm:prSet phldrT="[文本]"/>
      <dgm:spPr/>
      <dgm:t>
        <a:bodyPr/>
        <a:lstStyle/>
        <a:p>
          <a:r>
            <a:rPr lang="zh-CN" altLang="en-US"/>
            <a:t>积分榜</a:t>
          </a:r>
        </a:p>
      </dgm:t>
    </dgm:pt>
    <dgm:pt modelId="{803B3689-C2AC-44B4-BDD5-2B65DCE6EBD0}" type="parTrans" cxnId="{B837A0B2-B314-48C0-BB47-5E53C58A1A0A}">
      <dgm:prSet/>
      <dgm:spPr/>
      <dgm:t>
        <a:bodyPr/>
        <a:lstStyle/>
        <a:p>
          <a:endParaRPr lang="zh-CN" altLang="en-US"/>
        </a:p>
      </dgm:t>
    </dgm:pt>
    <dgm:pt modelId="{E441405E-7614-4B77-8B90-62FBFF68D10B}" type="sibTrans" cxnId="{B837A0B2-B314-48C0-BB47-5E53C58A1A0A}">
      <dgm:prSet/>
      <dgm:spPr/>
      <dgm:t>
        <a:bodyPr/>
        <a:lstStyle/>
        <a:p>
          <a:endParaRPr lang="zh-CN" altLang="en-US"/>
        </a:p>
      </dgm:t>
    </dgm:pt>
    <dgm:pt modelId="{46CB04A8-3A0D-4E7C-92D6-739CEF9958CB}">
      <dgm:prSet/>
      <dgm:spPr/>
      <dgm:t>
        <a:bodyPr/>
        <a:lstStyle/>
        <a:p>
          <a:r>
            <a:rPr lang="zh-CN" altLang="en-US"/>
            <a:t>退出游戏</a:t>
          </a:r>
        </a:p>
      </dgm:t>
    </dgm:pt>
    <dgm:pt modelId="{67CFFEE0-5E06-4C03-BD70-4E0E7B36224A}" type="parTrans" cxnId="{65C4CCE1-92EC-4302-8A24-6A226DFAC4BC}">
      <dgm:prSet/>
      <dgm:spPr/>
      <dgm:t>
        <a:bodyPr/>
        <a:lstStyle/>
        <a:p>
          <a:endParaRPr lang="zh-CN" altLang="en-US"/>
        </a:p>
      </dgm:t>
    </dgm:pt>
    <dgm:pt modelId="{7C6A0E52-A672-4EE2-9C86-895D18428674}" type="sibTrans" cxnId="{65C4CCE1-92EC-4302-8A24-6A226DFAC4BC}">
      <dgm:prSet/>
      <dgm:spPr/>
      <dgm:t>
        <a:bodyPr/>
        <a:lstStyle/>
        <a:p>
          <a:endParaRPr lang="zh-CN" altLang="en-US"/>
        </a:p>
      </dgm:t>
    </dgm:pt>
    <dgm:pt modelId="{1E247860-1908-4E27-A962-78D97EADCA67}" type="pres">
      <dgm:prSet presAssocID="{EEA681D0-2038-4D95-B854-8F050E23543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E94D6147-9891-4F3C-8BF0-A87B80824483}" type="pres">
      <dgm:prSet presAssocID="{E96F2811-057F-42D0-9531-845AE4D92C67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26B1A363-9FEF-44D3-9241-0DCDC7429CCF}" type="pres">
      <dgm:prSet presAssocID="{E96F2811-057F-42D0-9531-845AE4D92C67}" presName="rootComposite1" presStyleCnt="0"/>
      <dgm:spPr/>
      <dgm:t>
        <a:bodyPr/>
        <a:lstStyle/>
        <a:p>
          <a:endParaRPr lang="zh-CN" altLang="en-US"/>
        </a:p>
      </dgm:t>
    </dgm:pt>
    <dgm:pt modelId="{4F0309FF-C76D-496F-962D-FD71CFE2894F}" type="pres">
      <dgm:prSet presAssocID="{E96F2811-057F-42D0-9531-845AE4D92C6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9C3363-80D8-4EA1-A79F-36E3BD99BB35}" type="pres">
      <dgm:prSet presAssocID="{E96F2811-057F-42D0-9531-845AE4D92C67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E277968A-3D8B-4797-BC0F-AA0E87A54C49}" type="pres">
      <dgm:prSet presAssocID="{E96F2811-057F-42D0-9531-845AE4D92C67}" presName="hierChild2" presStyleCnt="0"/>
      <dgm:spPr/>
      <dgm:t>
        <a:bodyPr/>
        <a:lstStyle/>
        <a:p>
          <a:endParaRPr lang="zh-CN" altLang="en-US"/>
        </a:p>
      </dgm:t>
    </dgm:pt>
    <dgm:pt modelId="{E040F4FB-36AA-44DF-8DF0-78353180B1B3}" type="pres">
      <dgm:prSet presAssocID="{C5376623-35AA-405C-ADE0-3428D423023A}" presName="Name37" presStyleLbl="parChTrans1D2" presStyleIdx="0" presStyleCnt="4"/>
      <dgm:spPr/>
      <dgm:t>
        <a:bodyPr/>
        <a:lstStyle/>
        <a:p>
          <a:endParaRPr lang="zh-CN" altLang="en-US"/>
        </a:p>
      </dgm:t>
    </dgm:pt>
    <dgm:pt modelId="{F2476187-71E5-4F1D-99D8-5EFD231EC738}" type="pres">
      <dgm:prSet presAssocID="{4DE1F8C4-5CE8-4C5D-BF27-77D479910B74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955B9EA1-60D2-4422-8806-5916E994BAA5}" type="pres">
      <dgm:prSet presAssocID="{4DE1F8C4-5CE8-4C5D-BF27-77D479910B74}" presName="rootComposite" presStyleCnt="0"/>
      <dgm:spPr/>
      <dgm:t>
        <a:bodyPr/>
        <a:lstStyle/>
        <a:p>
          <a:endParaRPr lang="zh-CN" altLang="en-US"/>
        </a:p>
      </dgm:t>
    </dgm:pt>
    <dgm:pt modelId="{426E049C-4363-4252-A7E7-517A0D1F7768}" type="pres">
      <dgm:prSet presAssocID="{4DE1F8C4-5CE8-4C5D-BF27-77D479910B7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53D532-B31D-4E35-A859-734AED6D6CBB}" type="pres">
      <dgm:prSet presAssocID="{4DE1F8C4-5CE8-4C5D-BF27-77D479910B74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2AE53E43-A722-4800-8593-5F874495F1E2}" type="pres">
      <dgm:prSet presAssocID="{4DE1F8C4-5CE8-4C5D-BF27-77D479910B74}" presName="hierChild4" presStyleCnt="0"/>
      <dgm:spPr/>
      <dgm:t>
        <a:bodyPr/>
        <a:lstStyle/>
        <a:p>
          <a:endParaRPr lang="zh-CN" altLang="en-US"/>
        </a:p>
      </dgm:t>
    </dgm:pt>
    <dgm:pt modelId="{23027B60-A45A-4733-AB9C-8CE25F28ABBF}" type="pres">
      <dgm:prSet presAssocID="{4DE1F8C4-5CE8-4C5D-BF27-77D479910B74}" presName="hierChild5" presStyleCnt="0"/>
      <dgm:spPr/>
      <dgm:t>
        <a:bodyPr/>
        <a:lstStyle/>
        <a:p>
          <a:endParaRPr lang="zh-CN" altLang="en-US"/>
        </a:p>
      </dgm:t>
    </dgm:pt>
    <dgm:pt modelId="{743B3172-D0DC-4499-B364-8426FB972479}" type="pres">
      <dgm:prSet presAssocID="{F341AB63-23FA-4CDF-9555-EABA775FBEC2}" presName="Name37" presStyleLbl="parChTrans1D2" presStyleIdx="1" presStyleCnt="4"/>
      <dgm:spPr/>
      <dgm:t>
        <a:bodyPr/>
        <a:lstStyle/>
        <a:p>
          <a:endParaRPr lang="zh-CN" altLang="en-US"/>
        </a:p>
      </dgm:t>
    </dgm:pt>
    <dgm:pt modelId="{13B2CB1F-0B6F-4332-946F-1553DE325541}" type="pres">
      <dgm:prSet presAssocID="{A955AFD4-61C0-4C6A-8377-7D2E5A9CB3D8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55BAE14E-167C-4E37-B282-1FDB7C642F0F}" type="pres">
      <dgm:prSet presAssocID="{A955AFD4-61C0-4C6A-8377-7D2E5A9CB3D8}" presName="rootComposite" presStyleCnt="0"/>
      <dgm:spPr/>
      <dgm:t>
        <a:bodyPr/>
        <a:lstStyle/>
        <a:p>
          <a:endParaRPr lang="zh-CN" altLang="en-US"/>
        </a:p>
      </dgm:t>
    </dgm:pt>
    <dgm:pt modelId="{8D745144-2E93-425A-AED3-F26E43D7B296}" type="pres">
      <dgm:prSet presAssocID="{A955AFD4-61C0-4C6A-8377-7D2E5A9CB3D8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0180719-D3BC-4B5F-83C5-AC990B3EE405}" type="pres">
      <dgm:prSet presAssocID="{A955AFD4-61C0-4C6A-8377-7D2E5A9CB3D8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85E7950D-06A2-4671-9F57-842940AE456C}" type="pres">
      <dgm:prSet presAssocID="{A955AFD4-61C0-4C6A-8377-7D2E5A9CB3D8}" presName="hierChild4" presStyleCnt="0"/>
      <dgm:spPr/>
      <dgm:t>
        <a:bodyPr/>
        <a:lstStyle/>
        <a:p>
          <a:endParaRPr lang="zh-CN" altLang="en-US"/>
        </a:p>
      </dgm:t>
    </dgm:pt>
    <dgm:pt modelId="{0AE1B37B-04D0-4DFE-9A37-75AF5FBC130F}" type="pres">
      <dgm:prSet presAssocID="{A955AFD4-61C0-4C6A-8377-7D2E5A9CB3D8}" presName="hierChild5" presStyleCnt="0"/>
      <dgm:spPr/>
      <dgm:t>
        <a:bodyPr/>
        <a:lstStyle/>
        <a:p>
          <a:endParaRPr lang="zh-CN" altLang="en-US"/>
        </a:p>
      </dgm:t>
    </dgm:pt>
    <dgm:pt modelId="{55F48714-65C4-4AEB-AE1A-F94BDA907413}" type="pres">
      <dgm:prSet presAssocID="{803B3689-C2AC-44B4-BDD5-2B65DCE6EBD0}" presName="Name37" presStyleLbl="parChTrans1D2" presStyleIdx="2" presStyleCnt="4"/>
      <dgm:spPr/>
      <dgm:t>
        <a:bodyPr/>
        <a:lstStyle/>
        <a:p>
          <a:endParaRPr lang="zh-CN" altLang="en-US"/>
        </a:p>
      </dgm:t>
    </dgm:pt>
    <dgm:pt modelId="{3F69175B-D470-4051-9472-150EBF5DCD28}" type="pres">
      <dgm:prSet presAssocID="{27FA0DB2-ED37-478C-866F-633F04C5BF2B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9D7DF540-8D91-4765-9586-6838F486D90E}" type="pres">
      <dgm:prSet presAssocID="{27FA0DB2-ED37-478C-866F-633F04C5BF2B}" presName="rootComposite" presStyleCnt="0"/>
      <dgm:spPr/>
      <dgm:t>
        <a:bodyPr/>
        <a:lstStyle/>
        <a:p>
          <a:endParaRPr lang="zh-CN" altLang="en-US"/>
        </a:p>
      </dgm:t>
    </dgm:pt>
    <dgm:pt modelId="{81E315E8-F616-41C9-BB05-E08BB4C67C34}" type="pres">
      <dgm:prSet presAssocID="{27FA0DB2-ED37-478C-866F-633F04C5BF2B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B2C0977-5D55-4CE9-984A-161DBE0E6319}" type="pres">
      <dgm:prSet presAssocID="{27FA0DB2-ED37-478C-866F-633F04C5BF2B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F173189A-0929-4DDC-B48C-6D10FA861A18}" type="pres">
      <dgm:prSet presAssocID="{27FA0DB2-ED37-478C-866F-633F04C5BF2B}" presName="hierChild4" presStyleCnt="0"/>
      <dgm:spPr/>
      <dgm:t>
        <a:bodyPr/>
        <a:lstStyle/>
        <a:p>
          <a:endParaRPr lang="zh-CN" altLang="en-US"/>
        </a:p>
      </dgm:t>
    </dgm:pt>
    <dgm:pt modelId="{29F65875-15DD-4F3F-82B5-2A5438A57788}" type="pres">
      <dgm:prSet presAssocID="{27FA0DB2-ED37-478C-866F-633F04C5BF2B}" presName="hierChild5" presStyleCnt="0"/>
      <dgm:spPr/>
      <dgm:t>
        <a:bodyPr/>
        <a:lstStyle/>
        <a:p>
          <a:endParaRPr lang="zh-CN" altLang="en-US"/>
        </a:p>
      </dgm:t>
    </dgm:pt>
    <dgm:pt modelId="{046F5F0D-3E13-48EE-B743-462F7724D415}" type="pres">
      <dgm:prSet presAssocID="{67CFFEE0-5E06-4C03-BD70-4E0E7B36224A}" presName="Name37" presStyleLbl="parChTrans1D2" presStyleIdx="3" presStyleCnt="4"/>
      <dgm:spPr/>
      <dgm:t>
        <a:bodyPr/>
        <a:lstStyle/>
        <a:p>
          <a:endParaRPr lang="zh-CN" altLang="en-US"/>
        </a:p>
      </dgm:t>
    </dgm:pt>
    <dgm:pt modelId="{B727E1E5-0E42-43BB-B3F5-73687DEB6AD1}" type="pres">
      <dgm:prSet presAssocID="{46CB04A8-3A0D-4E7C-92D6-739CEF9958CB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F3DC1047-1797-4639-8895-D7A86D951919}" type="pres">
      <dgm:prSet presAssocID="{46CB04A8-3A0D-4E7C-92D6-739CEF9958CB}" presName="rootComposite" presStyleCnt="0"/>
      <dgm:spPr/>
      <dgm:t>
        <a:bodyPr/>
        <a:lstStyle/>
        <a:p>
          <a:endParaRPr lang="zh-CN" altLang="en-US"/>
        </a:p>
      </dgm:t>
    </dgm:pt>
    <dgm:pt modelId="{E0CDFE0D-F445-4DCD-8776-24EAD6103780}" type="pres">
      <dgm:prSet presAssocID="{46CB04A8-3A0D-4E7C-92D6-739CEF9958CB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46C1319-0314-4C4F-B14F-8BFBC3802163}" type="pres">
      <dgm:prSet presAssocID="{46CB04A8-3A0D-4E7C-92D6-739CEF9958CB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28BF051A-D4F1-40A1-9F45-BAD75693A435}" type="pres">
      <dgm:prSet presAssocID="{46CB04A8-3A0D-4E7C-92D6-739CEF9958CB}" presName="hierChild4" presStyleCnt="0"/>
      <dgm:spPr/>
      <dgm:t>
        <a:bodyPr/>
        <a:lstStyle/>
        <a:p>
          <a:endParaRPr lang="zh-CN" altLang="en-US"/>
        </a:p>
      </dgm:t>
    </dgm:pt>
    <dgm:pt modelId="{110D3ED8-EF79-4A3F-8B14-E933EC6ED22C}" type="pres">
      <dgm:prSet presAssocID="{46CB04A8-3A0D-4E7C-92D6-739CEF9958CB}" presName="hierChild5" presStyleCnt="0"/>
      <dgm:spPr/>
      <dgm:t>
        <a:bodyPr/>
        <a:lstStyle/>
        <a:p>
          <a:endParaRPr lang="zh-CN" altLang="en-US"/>
        </a:p>
      </dgm:t>
    </dgm:pt>
    <dgm:pt modelId="{0FE3AFB3-B658-47BB-BAE8-EF3C656F3AC6}" type="pres">
      <dgm:prSet presAssocID="{E96F2811-057F-42D0-9531-845AE4D92C67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B837A0B2-B314-48C0-BB47-5E53C58A1A0A}" srcId="{E96F2811-057F-42D0-9531-845AE4D92C67}" destId="{27FA0DB2-ED37-478C-866F-633F04C5BF2B}" srcOrd="2" destOrd="0" parTransId="{803B3689-C2AC-44B4-BDD5-2B65DCE6EBD0}" sibTransId="{E441405E-7614-4B77-8B90-62FBFF68D10B}"/>
    <dgm:cxn modelId="{9AB9D63F-25E6-4DC3-BAA8-DC3113B8BD5D}" type="presOf" srcId="{67CFFEE0-5E06-4C03-BD70-4E0E7B36224A}" destId="{046F5F0D-3E13-48EE-B743-462F7724D415}" srcOrd="0" destOrd="0" presId="urn:microsoft.com/office/officeart/2005/8/layout/orgChart1"/>
    <dgm:cxn modelId="{31B06A6B-E407-438D-8044-0F36EE262A36}" type="presOf" srcId="{4DE1F8C4-5CE8-4C5D-BF27-77D479910B74}" destId="{D053D532-B31D-4E35-A859-734AED6D6CBB}" srcOrd="1" destOrd="0" presId="urn:microsoft.com/office/officeart/2005/8/layout/orgChart1"/>
    <dgm:cxn modelId="{67F105CA-7A2B-4520-8C0B-701AA0CF1707}" type="presOf" srcId="{F341AB63-23FA-4CDF-9555-EABA775FBEC2}" destId="{743B3172-D0DC-4499-B364-8426FB972479}" srcOrd="0" destOrd="0" presId="urn:microsoft.com/office/officeart/2005/8/layout/orgChart1"/>
    <dgm:cxn modelId="{77350697-F22F-431F-BE5E-69D483AE1EBA}" type="presOf" srcId="{EEA681D0-2038-4D95-B854-8F050E23543D}" destId="{1E247860-1908-4E27-A962-78D97EADCA67}" srcOrd="0" destOrd="0" presId="urn:microsoft.com/office/officeart/2005/8/layout/orgChart1"/>
    <dgm:cxn modelId="{27A35CC3-A294-4331-B34C-25A94B8EF382}" type="presOf" srcId="{803B3689-C2AC-44B4-BDD5-2B65DCE6EBD0}" destId="{55F48714-65C4-4AEB-AE1A-F94BDA907413}" srcOrd="0" destOrd="0" presId="urn:microsoft.com/office/officeart/2005/8/layout/orgChart1"/>
    <dgm:cxn modelId="{4DA032AF-2B28-4431-8E44-12484EBA22AF}" type="presOf" srcId="{C5376623-35AA-405C-ADE0-3428D423023A}" destId="{E040F4FB-36AA-44DF-8DF0-78353180B1B3}" srcOrd="0" destOrd="0" presId="urn:microsoft.com/office/officeart/2005/8/layout/orgChart1"/>
    <dgm:cxn modelId="{82FC698D-AA3F-4AEA-A292-63FF7FA15657}" type="presOf" srcId="{27FA0DB2-ED37-478C-866F-633F04C5BF2B}" destId="{81E315E8-F616-41C9-BB05-E08BB4C67C34}" srcOrd="0" destOrd="0" presId="urn:microsoft.com/office/officeart/2005/8/layout/orgChart1"/>
    <dgm:cxn modelId="{65C4CCE1-92EC-4302-8A24-6A226DFAC4BC}" srcId="{E96F2811-057F-42D0-9531-845AE4D92C67}" destId="{46CB04A8-3A0D-4E7C-92D6-739CEF9958CB}" srcOrd="3" destOrd="0" parTransId="{67CFFEE0-5E06-4C03-BD70-4E0E7B36224A}" sibTransId="{7C6A0E52-A672-4EE2-9C86-895D18428674}"/>
    <dgm:cxn modelId="{6DF19CCC-16B8-4D56-902E-47A3AC3CF326}" srcId="{E96F2811-057F-42D0-9531-845AE4D92C67}" destId="{A955AFD4-61C0-4C6A-8377-7D2E5A9CB3D8}" srcOrd="1" destOrd="0" parTransId="{F341AB63-23FA-4CDF-9555-EABA775FBEC2}" sibTransId="{650ED22C-4292-4B6E-BCC8-CDCC16E6FD62}"/>
    <dgm:cxn modelId="{3FDC548C-CECA-481F-9DC1-8CD2767F07AB}" type="presOf" srcId="{E96F2811-057F-42D0-9531-845AE4D92C67}" destId="{4F0309FF-C76D-496F-962D-FD71CFE2894F}" srcOrd="0" destOrd="0" presId="urn:microsoft.com/office/officeart/2005/8/layout/orgChart1"/>
    <dgm:cxn modelId="{234C7A41-9CEE-4417-8A99-896B02817181}" type="presOf" srcId="{46CB04A8-3A0D-4E7C-92D6-739CEF9958CB}" destId="{E46C1319-0314-4C4F-B14F-8BFBC3802163}" srcOrd="1" destOrd="0" presId="urn:microsoft.com/office/officeart/2005/8/layout/orgChart1"/>
    <dgm:cxn modelId="{DABE93B1-7260-408F-AA83-04D1B8D56B78}" srcId="{E96F2811-057F-42D0-9531-845AE4D92C67}" destId="{4DE1F8C4-5CE8-4C5D-BF27-77D479910B74}" srcOrd="0" destOrd="0" parTransId="{C5376623-35AA-405C-ADE0-3428D423023A}" sibTransId="{0FFC3387-6CA9-4D0C-9940-9A1AED0791F0}"/>
    <dgm:cxn modelId="{A0FB26A5-D005-4975-B999-E7B9D8C721C4}" type="presOf" srcId="{4DE1F8C4-5CE8-4C5D-BF27-77D479910B74}" destId="{426E049C-4363-4252-A7E7-517A0D1F7768}" srcOrd="0" destOrd="0" presId="urn:microsoft.com/office/officeart/2005/8/layout/orgChart1"/>
    <dgm:cxn modelId="{4097BC9B-BA61-4DA1-9A92-DFF1C497CFA7}" type="presOf" srcId="{E96F2811-057F-42D0-9531-845AE4D92C67}" destId="{359C3363-80D8-4EA1-A79F-36E3BD99BB35}" srcOrd="1" destOrd="0" presId="urn:microsoft.com/office/officeart/2005/8/layout/orgChart1"/>
    <dgm:cxn modelId="{2B102A6E-4370-4130-882D-1A8B90E649A5}" type="presOf" srcId="{A955AFD4-61C0-4C6A-8377-7D2E5A9CB3D8}" destId="{00180719-D3BC-4B5F-83C5-AC990B3EE405}" srcOrd="1" destOrd="0" presId="urn:microsoft.com/office/officeart/2005/8/layout/orgChart1"/>
    <dgm:cxn modelId="{43F03B11-8B58-4A1C-8784-87BB66BB81FC}" type="presOf" srcId="{27FA0DB2-ED37-478C-866F-633F04C5BF2B}" destId="{2B2C0977-5D55-4CE9-984A-161DBE0E6319}" srcOrd="1" destOrd="0" presId="urn:microsoft.com/office/officeart/2005/8/layout/orgChart1"/>
    <dgm:cxn modelId="{9EC7AD73-C626-437B-9C83-9A4783021DA8}" srcId="{EEA681D0-2038-4D95-B854-8F050E23543D}" destId="{E96F2811-057F-42D0-9531-845AE4D92C67}" srcOrd="0" destOrd="0" parTransId="{ACC498FC-C867-45DE-BCC2-D0CC6794000D}" sibTransId="{3CEA3FEC-543B-46EE-BDE4-0FD0FA691D9E}"/>
    <dgm:cxn modelId="{72EDAB9F-C2C6-4DC2-B929-64510A386118}" type="presOf" srcId="{A955AFD4-61C0-4C6A-8377-7D2E5A9CB3D8}" destId="{8D745144-2E93-425A-AED3-F26E43D7B296}" srcOrd="0" destOrd="0" presId="urn:microsoft.com/office/officeart/2005/8/layout/orgChart1"/>
    <dgm:cxn modelId="{A983D4D2-D8FE-4E7B-BC7B-06F90345B8F2}" type="presOf" srcId="{46CB04A8-3A0D-4E7C-92D6-739CEF9958CB}" destId="{E0CDFE0D-F445-4DCD-8776-24EAD6103780}" srcOrd="0" destOrd="0" presId="urn:microsoft.com/office/officeart/2005/8/layout/orgChart1"/>
    <dgm:cxn modelId="{25CBCB16-4D00-4FBA-8423-BEB9EA5417B2}" type="presParOf" srcId="{1E247860-1908-4E27-A962-78D97EADCA67}" destId="{E94D6147-9891-4F3C-8BF0-A87B80824483}" srcOrd="0" destOrd="0" presId="urn:microsoft.com/office/officeart/2005/8/layout/orgChart1"/>
    <dgm:cxn modelId="{907BF493-64E7-456B-AB0C-1B249F705115}" type="presParOf" srcId="{E94D6147-9891-4F3C-8BF0-A87B80824483}" destId="{26B1A363-9FEF-44D3-9241-0DCDC7429CCF}" srcOrd="0" destOrd="0" presId="urn:microsoft.com/office/officeart/2005/8/layout/orgChart1"/>
    <dgm:cxn modelId="{9E6DB517-203C-4991-BFE7-8ECBFD28B5ED}" type="presParOf" srcId="{26B1A363-9FEF-44D3-9241-0DCDC7429CCF}" destId="{4F0309FF-C76D-496F-962D-FD71CFE2894F}" srcOrd="0" destOrd="0" presId="urn:microsoft.com/office/officeart/2005/8/layout/orgChart1"/>
    <dgm:cxn modelId="{37C3E004-3BAC-4EA8-AD90-66AAC87F7083}" type="presParOf" srcId="{26B1A363-9FEF-44D3-9241-0DCDC7429CCF}" destId="{359C3363-80D8-4EA1-A79F-36E3BD99BB35}" srcOrd="1" destOrd="0" presId="urn:microsoft.com/office/officeart/2005/8/layout/orgChart1"/>
    <dgm:cxn modelId="{A492DD5D-EE4B-47F5-833E-9DF54C343BD3}" type="presParOf" srcId="{E94D6147-9891-4F3C-8BF0-A87B80824483}" destId="{E277968A-3D8B-4797-BC0F-AA0E87A54C49}" srcOrd="1" destOrd="0" presId="urn:microsoft.com/office/officeart/2005/8/layout/orgChart1"/>
    <dgm:cxn modelId="{67FD57A1-3C78-4BD2-A82B-2610C87B1C59}" type="presParOf" srcId="{E277968A-3D8B-4797-BC0F-AA0E87A54C49}" destId="{E040F4FB-36AA-44DF-8DF0-78353180B1B3}" srcOrd="0" destOrd="0" presId="urn:microsoft.com/office/officeart/2005/8/layout/orgChart1"/>
    <dgm:cxn modelId="{87E5185B-6047-48F6-949B-0B7A9CF02FC1}" type="presParOf" srcId="{E277968A-3D8B-4797-BC0F-AA0E87A54C49}" destId="{F2476187-71E5-4F1D-99D8-5EFD231EC738}" srcOrd="1" destOrd="0" presId="urn:microsoft.com/office/officeart/2005/8/layout/orgChart1"/>
    <dgm:cxn modelId="{EE74BD4E-3579-4887-93C4-F8A530A5D8EC}" type="presParOf" srcId="{F2476187-71E5-4F1D-99D8-5EFD231EC738}" destId="{955B9EA1-60D2-4422-8806-5916E994BAA5}" srcOrd="0" destOrd="0" presId="urn:microsoft.com/office/officeart/2005/8/layout/orgChart1"/>
    <dgm:cxn modelId="{DAF67EF8-4CB2-4E84-A42B-A36D91381915}" type="presParOf" srcId="{955B9EA1-60D2-4422-8806-5916E994BAA5}" destId="{426E049C-4363-4252-A7E7-517A0D1F7768}" srcOrd="0" destOrd="0" presId="urn:microsoft.com/office/officeart/2005/8/layout/orgChart1"/>
    <dgm:cxn modelId="{8B457A5D-9613-43EA-83E3-DB157AC2ECF1}" type="presParOf" srcId="{955B9EA1-60D2-4422-8806-5916E994BAA5}" destId="{D053D532-B31D-4E35-A859-734AED6D6CBB}" srcOrd="1" destOrd="0" presId="urn:microsoft.com/office/officeart/2005/8/layout/orgChart1"/>
    <dgm:cxn modelId="{B13311F8-1B7A-402A-86E9-3069204BF118}" type="presParOf" srcId="{F2476187-71E5-4F1D-99D8-5EFD231EC738}" destId="{2AE53E43-A722-4800-8593-5F874495F1E2}" srcOrd="1" destOrd="0" presId="urn:microsoft.com/office/officeart/2005/8/layout/orgChart1"/>
    <dgm:cxn modelId="{69DD7D27-1A4E-4542-96E4-EE4ADF30288D}" type="presParOf" srcId="{F2476187-71E5-4F1D-99D8-5EFD231EC738}" destId="{23027B60-A45A-4733-AB9C-8CE25F28ABBF}" srcOrd="2" destOrd="0" presId="urn:microsoft.com/office/officeart/2005/8/layout/orgChart1"/>
    <dgm:cxn modelId="{B54D20E5-7653-4EBD-BE4A-3818F6805797}" type="presParOf" srcId="{E277968A-3D8B-4797-BC0F-AA0E87A54C49}" destId="{743B3172-D0DC-4499-B364-8426FB972479}" srcOrd="2" destOrd="0" presId="urn:microsoft.com/office/officeart/2005/8/layout/orgChart1"/>
    <dgm:cxn modelId="{C4222F87-1301-436D-BB8C-AF9399239222}" type="presParOf" srcId="{E277968A-3D8B-4797-BC0F-AA0E87A54C49}" destId="{13B2CB1F-0B6F-4332-946F-1553DE325541}" srcOrd="3" destOrd="0" presId="urn:microsoft.com/office/officeart/2005/8/layout/orgChart1"/>
    <dgm:cxn modelId="{7A10E294-1F50-4EA7-AB94-246185B01659}" type="presParOf" srcId="{13B2CB1F-0B6F-4332-946F-1553DE325541}" destId="{55BAE14E-167C-4E37-B282-1FDB7C642F0F}" srcOrd="0" destOrd="0" presId="urn:microsoft.com/office/officeart/2005/8/layout/orgChart1"/>
    <dgm:cxn modelId="{C5224862-A689-4925-8A2A-44F18B89E3B2}" type="presParOf" srcId="{55BAE14E-167C-4E37-B282-1FDB7C642F0F}" destId="{8D745144-2E93-425A-AED3-F26E43D7B296}" srcOrd="0" destOrd="0" presId="urn:microsoft.com/office/officeart/2005/8/layout/orgChart1"/>
    <dgm:cxn modelId="{061FA020-564B-4069-8093-60ECCAEEC482}" type="presParOf" srcId="{55BAE14E-167C-4E37-B282-1FDB7C642F0F}" destId="{00180719-D3BC-4B5F-83C5-AC990B3EE405}" srcOrd="1" destOrd="0" presId="urn:microsoft.com/office/officeart/2005/8/layout/orgChart1"/>
    <dgm:cxn modelId="{D510CDCE-2B3A-4870-BF68-527B1CF79B93}" type="presParOf" srcId="{13B2CB1F-0B6F-4332-946F-1553DE325541}" destId="{85E7950D-06A2-4671-9F57-842940AE456C}" srcOrd="1" destOrd="0" presId="urn:microsoft.com/office/officeart/2005/8/layout/orgChart1"/>
    <dgm:cxn modelId="{31D6DFFA-38C4-4D40-B2B6-C259E307AD91}" type="presParOf" srcId="{13B2CB1F-0B6F-4332-946F-1553DE325541}" destId="{0AE1B37B-04D0-4DFE-9A37-75AF5FBC130F}" srcOrd="2" destOrd="0" presId="urn:microsoft.com/office/officeart/2005/8/layout/orgChart1"/>
    <dgm:cxn modelId="{2A529681-2CAF-4E35-A1F7-FFD93A284541}" type="presParOf" srcId="{E277968A-3D8B-4797-BC0F-AA0E87A54C49}" destId="{55F48714-65C4-4AEB-AE1A-F94BDA907413}" srcOrd="4" destOrd="0" presId="urn:microsoft.com/office/officeart/2005/8/layout/orgChart1"/>
    <dgm:cxn modelId="{AF9AFC5E-DC09-4981-80B6-2F995C748B19}" type="presParOf" srcId="{E277968A-3D8B-4797-BC0F-AA0E87A54C49}" destId="{3F69175B-D470-4051-9472-150EBF5DCD28}" srcOrd="5" destOrd="0" presId="urn:microsoft.com/office/officeart/2005/8/layout/orgChart1"/>
    <dgm:cxn modelId="{9EB89251-A214-48A7-A087-F6B4F350ADD4}" type="presParOf" srcId="{3F69175B-D470-4051-9472-150EBF5DCD28}" destId="{9D7DF540-8D91-4765-9586-6838F486D90E}" srcOrd="0" destOrd="0" presId="urn:microsoft.com/office/officeart/2005/8/layout/orgChart1"/>
    <dgm:cxn modelId="{1791807C-D499-4DB7-AA7B-DB65731B1DD8}" type="presParOf" srcId="{9D7DF540-8D91-4765-9586-6838F486D90E}" destId="{81E315E8-F616-41C9-BB05-E08BB4C67C34}" srcOrd="0" destOrd="0" presId="urn:microsoft.com/office/officeart/2005/8/layout/orgChart1"/>
    <dgm:cxn modelId="{3955F51E-28AC-430D-A922-8CBBC5453B2A}" type="presParOf" srcId="{9D7DF540-8D91-4765-9586-6838F486D90E}" destId="{2B2C0977-5D55-4CE9-984A-161DBE0E6319}" srcOrd="1" destOrd="0" presId="urn:microsoft.com/office/officeart/2005/8/layout/orgChart1"/>
    <dgm:cxn modelId="{6FD9CC60-279E-45F0-8CC4-D7233F370E05}" type="presParOf" srcId="{3F69175B-D470-4051-9472-150EBF5DCD28}" destId="{F173189A-0929-4DDC-B48C-6D10FA861A18}" srcOrd="1" destOrd="0" presId="urn:microsoft.com/office/officeart/2005/8/layout/orgChart1"/>
    <dgm:cxn modelId="{D3182CE9-6B3F-4C63-89A6-8EBA97441924}" type="presParOf" srcId="{3F69175B-D470-4051-9472-150EBF5DCD28}" destId="{29F65875-15DD-4F3F-82B5-2A5438A57788}" srcOrd="2" destOrd="0" presId="urn:microsoft.com/office/officeart/2005/8/layout/orgChart1"/>
    <dgm:cxn modelId="{8EF0AA59-3C2D-4078-AE13-C512CCB6C077}" type="presParOf" srcId="{E277968A-3D8B-4797-BC0F-AA0E87A54C49}" destId="{046F5F0D-3E13-48EE-B743-462F7724D415}" srcOrd="6" destOrd="0" presId="urn:microsoft.com/office/officeart/2005/8/layout/orgChart1"/>
    <dgm:cxn modelId="{8AFC8593-0AC8-4053-AD97-D81A1C947DC0}" type="presParOf" srcId="{E277968A-3D8B-4797-BC0F-AA0E87A54C49}" destId="{B727E1E5-0E42-43BB-B3F5-73687DEB6AD1}" srcOrd="7" destOrd="0" presId="urn:microsoft.com/office/officeart/2005/8/layout/orgChart1"/>
    <dgm:cxn modelId="{EA28DC18-1118-4558-9F0D-3CE90A86A6FF}" type="presParOf" srcId="{B727E1E5-0E42-43BB-B3F5-73687DEB6AD1}" destId="{F3DC1047-1797-4639-8895-D7A86D951919}" srcOrd="0" destOrd="0" presId="urn:microsoft.com/office/officeart/2005/8/layout/orgChart1"/>
    <dgm:cxn modelId="{F379AE1E-64C4-490A-BB53-3FEAA6971263}" type="presParOf" srcId="{F3DC1047-1797-4639-8895-D7A86D951919}" destId="{E0CDFE0D-F445-4DCD-8776-24EAD6103780}" srcOrd="0" destOrd="0" presId="urn:microsoft.com/office/officeart/2005/8/layout/orgChart1"/>
    <dgm:cxn modelId="{DF2AB99E-1D03-449B-909C-E2903A1FE9DB}" type="presParOf" srcId="{F3DC1047-1797-4639-8895-D7A86D951919}" destId="{E46C1319-0314-4C4F-B14F-8BFBC3802163}" srcOrd="1" destOrd="0" presId="urn:microsoft.com/office/officeart/2005/8/layout/orgChart1"/>
    <dgm:cxn modelId="{C33E2F06-9139-4F5B-814B-7E1D667EFC22}" type="presParOf" srcId="{B727E1E5-0E42-43BB-B3F5-73687DEB6AD1}" destId="{28BF051A-D4F1-40A1-9F45-BAD75693A435}" srcOrd="1" destOrd="0" presId="urn:microsoft.com/office/officeart/2005/8/layout/orgChart1"/>
    <dgm:cxn modelId="{24904005-0305-4F78-B9CD-B21E8DFDD203}" type="presParOf" srcId="{B727E1E5-0E42-43BB-B3F5-73687DEB6AD1}" destId="{110D3ED8-EF79-4A3F-8B14-E933EC6ED22C}" srcOrd="2" destOrd="0" presId="urn:microsoft.com/office/officeart/2005/8/layout/orgChart1"/>
    <dgm:cxn modelId="{E6967E6E-B4A4-4121-9E4D-7D8D9FE254F4}" type="presParOf" srcId="{E94D6147-9891-4F3C-8BF0-A87B80824483}" destId="{0FE3AFB3-B658-47BB-BAE8-EF3C656F3AC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9338A5-E6A0-4F1D-96DA-30DBE385382E}">
      <dsp:nvSpPr>
        <dsp:cNvPr id="0" name=""/>
        <dsp:cNvSpPr/>
      </dsp:nvSpPr>
      <dsp:spPr>
        <a:xfrm>
          <a:off x="2770" y="76972"/>
          <a:ext cx="828034" cy="729705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/>
            <a:t>进入游戏</a:t>
          </a:r>
        </a:p>
      </dsp:txBody>
      <dsp:txXfrm>
        <a:off x="24142" y="98344"/>
        <a:ext cx="785290" cy="686961"/>
      </dsp:txXfrm>
    </dsp:sp>
    <dsp:sp modelId="{C7EF2CE4-09AE-4774-BC35-39A6F06BE000}">
      <dsp:nvSpPr>
        <dsp:cNvPr id="0" name=""/>
        <dsp:cNvSpPr/>
      </dsp:nvSpPr>
      <dsp:spPr>
        <a:xfrm>
          <a:off x="913608" y="339148"/>
          <a:ext cx="175543" cy="2053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913608" y="380218"/>
        <a:ext cx="122880" cy="123212"/>
      </dsp:txXfrm>
    </dsp:sp>
    <dsp:sp modelId="{B7DDA177-8A1C-493E-B637-07C9B2CD05AC}">
      <dsp:nvSpPr>
        <dsp:cNvPr id="0" name=""/>
        <dsp:cNvSpPr/>
      </dsp:nvSpPr>
      <dsp:spPr>
        <a:xfrm>
          <a:off x="1162018" y="76972"/>
          <a:ext cx="828034" cy="729705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245616"/>
            <a:satOff val="-10737"/>
            <a:lumOff val="29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/>
            <a:t>开始游戏</a:t>
          </a:r>
        </a:p>
      </dsp:txBody>
      <dsp:txXfrm>
        <a:off x="1183390" y="98344"/>
        <a:ext cx="785290" cy="686961"/>
      </dsp:txXfrm>
    </dsp:sp>
    <dsp:sp modelId="{A114B207-3CDF-41E0-98C9-54E93AE19C30}">
      <dsp:nvSpPr>
        <dsp:cNvPr id="0" name=""/>
        <dsp:cNvSpPr/>
      </dsp:nvSpPr>
      <dsp:spPr>
        <a:xfrm>
          <a:off x="2072856" y="339148"/>
          <a:ext cx="175543" cy="2053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379870"/>
            <a:satOff val="-15173"/>
            <a:lumOff val="3519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2072856" y="380218"/>
        <a:ext cx="122880" cy="123212"/>
      </dsp:txXfrm>
    </dsp:sp>
    <dsp:sp modelId="{0F047DF8-7E61-4225-AC42-A9A76272A761}">
      <dsp:nvSpPr>
        <dsp:cNvPr id="0" name=""/>
        <dsp:cNvSpPr/>
      </dsp:nvSpPr>
      <dsp:spPr>
        <a:xfrm>
          <a:off x="2321266" y="76972"/>
          <a:ext cx="828034" cy="729705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245616"/>
            <a:satOff val="-10737"/>
            <a:lumOff val="29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/>
            <a:t>退出游戏</a:t>
          </a:r>
        </a:p>
      </dsp:txBody>
      <dsp:txXfrm>
        <a:off x="2342638" y="98344"/>
        <a:ext cx="785290" cy="6869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4597A-2134-4089-8663-C535150B666F}">
      <dsp:nvSpPr>
        <dsp:cNvPr id="0" name=""/>
        <dsp:cNvSpPr/>
      </dsp:nvSpPr>
      <dsp:spPr>
        <a:xfrm>
          <a:off x="2288650" y="424019"/>
          <a:ext cx="1533880" cy="1774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736"/>
              </a:lnTo>
              <a:lnTo>
                <a:pt x="1533880" y="88736"/>
              </a:lnTo>
              <a:lnTo>
                <a:pt x="1533880" y="1774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44D714-DD5A-4559-8636-A014D8445047}">
      <dsp:nvSpPr>
        <dsp:cNvPr id="0" name=""/>
        <dsp:cNvSpPr/>
      </dsp:nvSpPr>
      <dsp:spPr>
        <a:xfrm>
          <a:off x="2288650" y="424019"/>
          <a:ext cx="511293" cy="1774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736"/>
              </a:lnTo>
              <a:lnTo>
                <a:pt x="511293" y="88736"/>
              </a:lnTo>
              <a:lnTo>
                <a:pt x="511293" y="1774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C46A4-0DFA-4F72-BFCF-418CFC7664A0}">
      <dsp:nvSpPr>
        <dsp:cNvPr id="0" name=""/>
        <dsp:cNvSpPr/>
      </dsp:nvSpPr>
      <dsp:spPr>
        <a:xfrm>
          <a:off x="1439311" y="1624080"/>
          <a:ext cx="126766" cy="388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752"/>
              </a:lnTo>
              <a:lnTo>
                <a:pt x="126766" y="3887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C55833-BDA4-4543-8A42-33F6C3F746DD}">
      <dsp:nvSpPr>
        <dsp:cNvPr id="0" name=""/>
        <dsp:cNvSpPr/>
      </dsp:nvSpPr>
      <dsp:spPr>
        <a:xfrm>
          <a:off x="1731636" y="1024050"/>
          <a:ext cx="91440" cy="1774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747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CD7A05-76EF-4CA9-A125-AFA81A8C2414}">
      <dsp:nvSpPr>
        <dsp:cNvPr id="0" name=""/>
        <dsp:cNvSpPr/>
      </dsp:nvSpPr>
      <dsp:spPr>
        <a:xfrm>
          <a:off x="1777356" y="424019"/>
          <a:ext cx="511293" cy="177473"/>
        </a:xfrm>
        <a:custGeom>
          <a:avLst/>
          <a:gdLst/>
          <a:ahLst/>
          <a:cxnLst/>
          <a:rect l="0" t="0" r="0" b="0"/>
          <a:pathLst>
            <a:path>
              <a:moveTo>
                <a:pt x="511293" y="0"/>
              </a:moveTo>
              <a:lnTo>
                <a:pt x="511293" y="88736"/>
              </a:lnTo>
              <a:lnTo>
                <a:pt x="0" y="88736"/>
              </a:lnTo>
              <a:lnTo>
                <a:pt x="0" y="1774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469B8-30BA-4A31-A23C-D7FB435C4979}">
      <dsp:nvSpPr>
        <dsp:cNvPr id="0" name=""/>
        <dsp:cNvSpPr/>
      </dsp:nvSpPr>
      <dsp:spPr>
        <a:xfrm>
          <a:off x="754769" y="424019"/>
          <a:ext cx="1533880" cy="177473"/>
        </a:xfrm>
        <a:custGeom>
          <a:avLst/>
          <a:gdLst/>
          <a:ahLst/>
          <a:cxnLst/>
          <a:rect l="0" t="0" r="0" b="0"/>
          <a:pathLst>
            <a:path>
              <a:moveTo>
                <a:pt x="1533880" y="0"/>
              </a:moveTo>
              <a:lnTo>
                <a:pt x="1533880" y="88736"/>
              </a:lnTo>
              <a:lnTo>
                <a:pt x="0" y="88736"/>
              </a:lnTo>
              <a:lnTo>
                <a:pt x="0" y="1774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B85563-DD48-4969-A08C-332CEA147D12}">
      <dsp:nvSpPr>
        <dsp:cNvPr id="0" name=""/>
        <dsp:cNvSpPr/>
      </dsp:nvSpPr>
      <dsp:spPr>
        <a:xfrm>
          <a:off x="1866093" y="1463"/>
          <a:ext cx="845113" cy="4225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进入游戏界面</a:t>
          </a:r>
        </a:p>
      </dsp:txBody>
      <dsp:txXfrm>
        <a:off x="1866093" y="1463"/>
        <a:ext cx="845113" cy="422556"/>
      </dsp:txXfrm>
    </dsp:sp>
    <dsp:sp modelId="{CBD480F0-BBC0-4B11-8CC5-0E0010DB158B}">
      <dsp:nvSpPr>
        <dsp:cNvPr id="0" name=""/>
        <dsp:cNvSpPr/>
      </dsp:nvSpPr>
      <dsp:spPr>
        <a:xfrm>
          <a:off x="332213" y="601493"/>
          <a:ext cx="845113" cy="4225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/>
            <a:t>退出游戏</a:t>
          </a:r>
        </a:p>
      </dsp:txBody>
      <dsp:txXfrm>
        <a:off x="332213" y="601493"/>
        <a:ext cx="845113" cy="422556"/>
      </dsp:txXfrm>
    </dsp:sp>
    <dsp:sp modelId="{346432F2-D898-4477-BE09-FDE93821F445}">
      <dsp:nvSpPr>
        <dsp:cNvPr id="0" name=""/>
        <dsp:cNvSpPr/>
      </dsp:nvSpPr>
      <dsp:spPr>
        <a:xfrm>
          <a:off x="1354800" y="601493"/>
          <a:ext cx="845113" cy="4225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/>
            <a:t>开始游戏</a:t>
          </a:r>
        </a:p>
      </dsp:txBody>
      <dsp:txXfrm>
        <a:off x="1354800" y="601493"/>
        <a:ext cx="845113" cy="422556"/>
      </dsp:txXfrm>
    </dsp:sp>
    <dsp:sp modelId="{6823934C-8055-44AA-97B6-B8D668687C88}">
      <dsp:nvSpPr>
        <dsp:cNvPr id="0" name=""/>
        <dsp:cNvSpPr/>
      </dsp:nvSpPr>
      <dsp:spPr>
        <a:xfrm>
          <a:off x="1354800" y="1201523"/>
          <a:ext cx="845113" cy="4225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击杀怪物获得积分</a:t>
          </a:r>
        </a:p>
      </dsp:txBody>
      <dsp:txXfrm>
        <a:off x="1354800" y="1201523"/>
        <a:ext cx="845113" cy="422556"/>
      </dsp:txXfrm>
    </dsp:sp>
    <dsp:sp modelId="{282D4DB8-3295-4C7E-AE88-108964A8C4B0}">
      <dsp:nvSpPr>
        <dsp:cNvPr id="0" name=""/>
        <dsp:cNvSpPr/>
      </dsp:nvSpPr>
      <dsp:spPr>
        <a:xfrm>
          <a:off x="1566078" y="1801554"/>
          <a:ext cx="845113" cy="4225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/>
            <a:t>积分计算</a:t>
          </a:r>
        </a:p>
      </dsp:txBody>
      <dsp:txXfrm>
        <a:off x="1566078" y="1801554"/>
        <a:ext cx="845113" cy="422556"/>
      </dsp:txXfrm>
    </dsp:sp>
    <dsp:sp modelId="{3EECCFDF-6F7B-448C-848C-CC667790B597}">
      <dsp:nvSpPr>
        <dsp:cNvPr id="0" name=""/>
        <dsp:cNvSpPr/>
      </dsp:nvSpPr>
      <dsp:spPr>
        <a:xfrm>
          <a:off x="2377387" y="601493"/>
          <a:ext cx="845113" cy="4225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/>
            <a:t>积分榜</a:t>
          </a:r>
        </a:p>
      </dsp:txBody>
      <dsp:txXfrm>
        <a:off x="2377387" y="601493"/>
        <a:ext cx="845113" cy="422556"/>
      </dsp:txXfrm>
    </dsp:sp>
    <dsp:sp modelId="{933F1D52-D8C6-4A33-9AB0-C82BA4072AD5}">
      <dsp:nvSpPr>
        <dsp:cNvPr id="0" name=""/>
        <dsp:cNvSpPr/>
      </dsp:nvSpPr>
      <dsp:spPr>
        <a:xfrm>
          <a:off x="3399974" y="601493"/>
          <a:ext cx="845113" cy="4225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/>
            <a:t>设置</a:t>
          </a:r>
        </a:p>
      </dsp:txBody>
      <dsp:txXfrm>
        <a:off x="3399974" y="601493"/>
        <a:ext cx="845113" cy="4225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F5F0D-3E13-48EE-B743-462F7724D415}">
      <dsp:nvSpPr>
        <dsp:cNvPr id="0" name=""/>
        <dsp:cNvSpPr/>
      </dsp:nvSpPr>
      <dsp:spPr>
        <a:xfrm>
          <a:off x="1906426" y="1025664"/>
          <a:ext cx="1493124" cy="172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79"/>
              </a:lnTo>
              <a:lnTo>
                <a:pt x="1493124" y="86379"/>
              </a:lnTo>
              <a:lnTo>
                <a:pt x="1493124" y="172758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F48714-65C4-4AEB-AE1A-F94BDA907413}">
      <dsp:nvSpPr>
        <dsp:cNvPr id="0" name=""/>
        <dsp:cNvSpPr/>
      </dsp:nvSpPr>
      <dsp:spPr>
        <a:xfrm>
          <a:off x="1906426" y="1025664"/>
          <a:ext cx="497708" cy="172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79"/>
              </a:lnTo>
              <a:lnTo>
                <a:pt x="497708" y="86379"/>
              </a:lnTo>
              <a:lnTo>
                <a:pt x="497708" y="172758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3B3172-D0DC-4499-B364-8426FB972479}">
      <dsp:nvSpPr>
        <dsp:cNvPr id="0" name=""/>
        <dsp:cNvSpPr/>
      </dsp:nvSpPr>
      <dsp:spPr>
        <a:xfrm>
          <a:off x="1408717" y="1025664"/>
          <a:ext cx="497708" cy="172758"/>
        </a:xfrm>
        <a:custGeom>
          <a:avLst/>
          <a:gdLst/>
          <a:ahLst/>
          <a:cxnLst/>
          <a:rect l="0" t="0" r="0" b="0"/>
          <a:pathLst>
            <a:path>
              <a:moveTo>
                <a:pt x="497708" y="0"/>
              </a:moveTo>
              <a:lnTo>
                <a:pt x="497708" y="86379"/>
              </a:lnTo>
              <a:lnTo>
                <a:pt x="0" y="86379"/>
              </a:lnTo>
              <a:lnTo>
                <a:pt x="0" y="172758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0F4FB-36AA-44DF-8DF0-78353180B1B3}">
      <dsp:nvSpPr>
        <dsp:cNvPr id="0" name=""/>
        <dsp:cNvSpPr/>
      </dsp:nvSpPr>
      <dsp:spPr>
        <a:xfrm>
          <a:off x="413301" y="1025664"/>
          <a:ext cx="1493124" cy="172758"/>
        </a:xfrm>
        <a:custGeom>
          <a:avLst/>
          <a:gdLst/>
          <a:ahLst/>
          <a:cxnLst/>
          <a:rect l="0" t="0" r="0" b="0"/>
          <a:pathLst>
            <a:path>
              <a:moveTo>
                <a:pt x="1493124" y="0"/>
              </a:moveTo>
              <a:lnTo>
                <a:pt x="1493124" y="86379"/>
              </a:lnTo>
              <a:lnTo>
                <a:pt x="0" y="86379"/>
              </a:lnTo>
              <a:lnTo>
                <a:pt x="0" y="172758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0309FF-C76D-496F-962D-FD71CFE2894F}">
      <dsp:nvSpPr>
        <dsp:cNvPr id="0" name=""/>
        <dsp:cNvSpPr/>
      </dsp:nvSpPr>
      <dsp:spPr>
        <a:xfrm>
          <a:off x="1495096" y="614335"/>
          <a:ext cx="822658" cy="411329"/>
        </a:xfrm>
        <a:prstGeom prst="rect">
          <a:avLst/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/>
            <a:t>节奏勇者音乐游戏</a:t>
          </a:r>
        </a:p>
      </dsp:txBody>
      <dsp:txXfrm>
        <a:off x="1495096" y="614335"/>
        <a:ext cx="822658" cy="411329"/>
      </dsp:txXfrm>
    </dsp:sp>
    <dsp:sp modelId="{426E049C-4363-4252-A7E7-517A0D1F7768}">
      <dsp:nvSpPr>
        <dsp:cNvPr id="0" name=""/>
        <dsp:cNvSpPr/>
      </dsp:nvSpPr>
      <dsp:spPr>
        <a:xfrm>
          <a:off x="1972" y="1198422"/>
          <a:ext cx="822658" cy="411329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/>
            <a:t>开始游戏</a:t>
          </a:r>
        </a:p>
      </dsp:txBody>
      <dsp:txXfrm>
        <a:off x="1972" y="1198422"/>
        <a:ext cx="822658" cy="411329"/>
      </dsp:txXfrm>
    </dsp:sp>
    <dsp:sp modelId="{8D745144-2E93-425A-AED3-F26E43D7B296}">
      <dsp:nvSpPr>
        <dsp:cNvPr id="0" name=""/>
        <dsp:cNvSpPr/>
      </dsp:nvSpPr>
      <dsp:spPr>
        <a:xfrm>
          <a:off x="997388" y="1198422"/>
          <a:ext cx="822658" cy="411329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/>
            <a:t>游戏设置</a:t>
          </a:r>
        </a:p>
      </dsp:txBody>
      <dsp:txXfrm>
        <a:off x="997388" y="1198422"/>
        <a:ext cx="822658" cy="411329"/>
      </dsp:txXfrm>
    </dsp:sp>
    <dsp:sp modelId="{81E315E8-F616-41C9-BB05-E08BB4C67C34}">
      <dsp:nvSpPr>
        <dsp:cNvPr id="0" name=""/>
        <dsp:cNvSpPr/>
      </dsp:nvSpPr>
      <dsp:spPr>
        <a:xfrm>
          <a:off x="1992805" y="1198422"/>
          <a:ext cx="822658" cy="411329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/>
            <a:t>积分榜</a:t>
          </a:r>
        </a:p>
      </dsp:txBody>
      <dsp:txXfrm>
        <a:off x="1992805" y="1198422"/>
        <a:ext cx="822658" cy="411329"/>
      </dsp:txXfrm>
    </dsp:sp>
    <dsp:sp modelId="{E0CDFE0D-F445-4DCD-8776-24EAD6103780}">
      <dsp:nvSpPr>
        <dsp:cNvPr id="0" name=""/>
        <dsp:cNvSpPr/>
      </dsp:nvSpPr>
      <dsp:spPr>
        <a:xfrm>
          <a:off x="2988221" y="1198422"/>
          <a:ext cx="822658" cy="411329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/>
            <a:t>退出游戏</a:t>
          </a:r>
        </a:p>
      </dsp:txBody>
      <dsp:txXfrm>
        <a:off x="2988221" y="1198422"/>
        <a:ext cx="822658" cy="411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slide" Target="slide2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ooc.com/search/?words=unity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1312545"/>
            <a:ext cx="10242550" cy="95504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节奏勇者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 flipH="1">
            <a:off x="1039495" y="3610610"/>
            <a:ext cx="484505" cy="86360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/>
              <a:t>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57099" y="4391467"/>
            <a:ext cx="4277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SE2018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G05</a:t>
            </a: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俞轶风 王天睿 吴浩伟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48012" y="3018155"/>
            <a:ext cx="3757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——PC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端音游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26798" y="2363221"/>
            <a:ext cx="2026009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en-US" altLang="zh-CN" sz="6600" dirty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12577" y="4207123"/>
            <a:ext cx="385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G05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小组全体成员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俞轶风 王天睿 吴浩伟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游戏介绍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游戏可行性分析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游戏需求分析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项目计划及小组分工</a:t>
            </a: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6" action="ppaction://hlinksldjump"/>
              </a:rPr>
              <a:t>参考资料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967740" y="320040"/>
            <a:ext cx="4874260" cy="1170940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游戏介绍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7740" y="5896610"/>
            <a:ext cx="1078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hlinkClick r:id="rId2" action="ppaction://hlinksldjump"/>
              </a:rPr>
              <a:t>back→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967740" y="2289973"/>
            <a:ext cx="31181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控制一个游戏角色站在屏幕正中央，两边会产生各种怪物向中间走，玩家需要根据音乐的节奏在正确的时机按下正确的按键击杀怪物，从而得到分数，游戏结束后统计分数，游戏分多个难度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游戏打算采用伪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画面。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093" y="722077"/>
            <a:ext cx="6836237" cy="38453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28370" y="487998"/>
            <a:ext cx="2745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35685" y="6149340"/>
            <a:ext cx="1078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hlinkClick r:id="rId2" action="ppaction://hlinksldjump"/>
              </a:rPr>
              <a:t>back→</a:t>
            </a:r>
            <a:endParaRPr lang="en-US" alt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670290" y="864870"/>
            <a:ext cx="10515600" cy="76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/>
              <a:t> </a:t>
            </a:r>
          </a:p>
        </p:txBody>
      </p:sp>
      <p:sp>
        <p:nvSpPr>
          <p:cNvPr id="11" name="矩形 10"/>
          <p:cNvSpPr/>
          <p:nvPr/>
        </p:nvSpPr>
        <p:spPr>
          <a:xfrm>
            <a:off x="1211108" y="1671806"/>
            <a:ext cx="6096000" cy="40626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zh-CN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</a:t>
            </a: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的可行性分析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66700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该游戏目标平台为装有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Windows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系统的电脑，大部分的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PC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机都可以运行该音乐游戏</a:t>
            </a:r>
            <a:r>
              <a:rPr lang="zh-CN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66700" indent="266700" algn="just">
              <a:lnSpc>
                <a:spcPct val="150000"/>
              </a:lnSpc>
              <a:spcAft>
                <a:spcPts val="0"/>
              </a:spcAft>
            </a:pP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66700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zh-CN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经济可行性</a:t>
            </a: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66700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人力消耗免费，资源由学校提供，指导老师进行指导，所以成本计算只需计算开发期间开发者的生活消费，学校资源的消耗，所以软件开发的成本非常低，开发一个完整、合理的音乐游戏在经济上是可行的</a:t>
            </a:r>
            <a:r>
              <a:rPr lang="zh-CN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66700" indent="266700" algn="just">
              <a:lnSpc>
                <a:spcPct val="150000"/>
              </a:lnSpc>
              <a:spcAft>
                <a:spcPts val="0"/>
              </a:spcAft>
            </a:pP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28370" y="487998"/>
            <a:ext cx="2745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可行性分析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35685" y="6149340"/>
            <a:ext cx="1078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hlinkClick r:id="rId2" action="ppaction://hlinksldjump"/>
              </a:rPr>
              <a:t>back→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 idx="4294967295"/>
          </p:nvPr>
        </p:nvSpPr>
        <p:spPr>
          <a:xfrm>
            <a:off x="8670290" y="864870"/>
            <a:ext cx="10515600" cy="76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/>
              <a:t> </a:t>
            </a:r>
          </a:p>
        </p:txBody>
      </p:sp>
      <p:sp>
        <p:nvSpPr>
          <p:cNvPr id="11" name="矩形 10"/>
          <p:cNvSpPr/>
          <p:nvPr/>
        </p:nvSpPr>
        <p:spPr>
          <a:xfrm>
            <a:off x="1211108" y="1671806"/>
            <a:ext cx="6096000" cy="45704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marR="0" lvl="0" indent="266700" algn="just" fontAlgn="auto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</a:t>
            </a: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技术可行性分析</a:t>
            </a:r>
          </a:p>
          <a:p>
            <a:pPr marL="266700" marR="0" lvl="0" indent="266700" algn="just" fontAlgn="auto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本设计“音乐游戏”是基于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Unity 3D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引擎开发的一个小游戏，小组成员需要学习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Unity 3D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游戏引擎的使用方法和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C#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语言脚本的应用，音乐如有时间可以自己创作，没有则从网上抓取一些节奏感强的音乐来使用</a:t>
            </a:r>
            <a:r>
              <a:rPr lang="zh-CN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66700" marR="0" lvl="0" indent="266700" algn="just" fontAlgn="auto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66700" marR="0" lvl="0" indent="266700" algn="just" fontAlgn="auto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</a:t>
            </a: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社会可行性分析</a:t>
            </a:r>
          </a:p>
          <a:p>
            <a:pPr marL="266700" indent="266700" algn="just">
              <a:lnSpc>
                <a:spcPct val="150000"/>
              </a:lnSpc>
            </a:pP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该音乐游戏是使用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C#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Unity 3D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结合产出的，为大家开发的一款适合休闲娱乐的游戏，为大家缓解压力，在社会上是可行的。</a:t>
            </a:r>
          </a:p>
          <a:p>
            <a:pPr marL="266700" marR="0" lvl="0" indent="2667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57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7120" y="400050"/>
            <a:ext cx="28886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3635" y="1748486"/>
            <a:ext cx="19405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信息描述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控制描述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35685" y="6149340"/>
            <a:ext cx="1078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 action="ppaction://hlinksldjump"/>
              </a:rPr>
              <a:t>back→</a:t>
            </a:r>
            <a:endParaRPr lang="en-US" altLang="zh-CN" dirty="0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960958365"/>
              </p:ext>
            </p:extLst>
          </p:nvPr>
        </p:nvGraphicFramePr>
        <p:xfrm>
          <a:off x="5521038" y="661035"/>
          <a:ext cx="3152071" cy="883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179851423"/>
              </p:ext>
            </p:extLst>
          </p:nvPr>
        </p:nvGraphicFramePr>
        <p:xfrm>
          <a:off x="4921856" y="1872626"/>
          <a:ext cx="4577301" cy="2225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2037785640"/>
              </p:ext>
            </p:extLst>
          </p:nvPr>
        </p:nvGraphicFramePr>
        <p:xfrm>
          <a:off x="5457427" y="4211457"/>
          <a:ext cx="3812852" cy="2224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3280" y="495935"/>
            <a:ext cx="1772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25085" y="5812790"/>
            <a:ext cx="4385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项目计划甘特图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35685" y="6149340"/>
            <a:ext cx="1078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 action="ppaction://hlinksldjump"/>
              </a:rPr>
              <a:t>back→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915" y="1049404"/>
            <a:ext cx="7702425" cy="47633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95375" y="358041"/>
            <a:ext cx="43408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小组会议记录及小组分工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448709" y="5774289"/>
            <a:ext cx="1308902" cy="375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会议截图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65225" y="1700530"/>
            <a:ext cx="4406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俞轶风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制作与甘特图制作，检查组员完成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评价：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3635" y="3180080"/>
            <a:ext cx="4244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：王天睿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负责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需求分析和可行性分析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评价：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65225" y="4907915"/>
            <a:ext cx="3920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：吴浩伟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负责：项目计划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评价：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867" y="706419"/>
            <a:ext cx="1615955" cy="2682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387" y="619026"/>
            <a:ext cx="1818626" cy="22991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290" y="2918129"/>
            <a:ext cx="1416439" cy="248390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35685" y="6149340"/>
            <a:ext cx="1078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5" action="ppaction://hlinksldjump"/>
              </a:rPr>
              <a:t>back→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5685" y="6149340"/>
            <a:ext cx="1078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hlinkClick r:id="rId2" action="ppaction://hlinksldjump"/>
              </a:rPr>
              <a:t>back→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035685" y="434202"/>
            <a:ext cx="2479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35685" y="2575560"/>
            <a:ext cx="7832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/>
              <a:t>[</a:t>
            </a:r>
            <a:r>
              <a:rPr lang="en-US" altLang="zh-CN" i="1" dirty="0"/>
              <a:t>1</a:t>
            </a:r>
            <a:r>
              <a:rPr lang="zh-CN" altLang="en-US" i="1" dirty="0"/>
              <a:t>]张海藩、牟永敏.《软件工程导论》-6版 北京：清华大学出版社，2013（2018.1重印）</a:t>
            </a:r>
          </a:p>
          <a:p>
            <a:r>
              <a:rPr lang="zh-CN" altLang="en-US" i="1" dirty="0"/>
              <a:t>[</a:t>
            </a:r>
            <a:r>
              <a:rPr lang="en-US" altLang="zh-CN" i="1" dirty="0"/>
              <a:t>2</a:t>
            </a:r>
            <a:r>
              <a:rPr lang="zh-CN" altLang="en-US" i="1" dirty="0"/>
              <a:t>]unity慕课教程</a:t>
            </a:r>
            <a:endParaRPr lang="en-US" altLang="zh-CN" i="1" dirty="0"/>
          </a:p>
          <a:p>
            <a:r>
              <a:rPr lang="en-US" altLang="zh-CN" i="1" dirty="0">
                <a:hlinkClick r:id="rId3"/>
              </a:rPr>
              <a:t>https://www.imooc.com/search/?words=unity</a:t>
            </a:r>
            <a:endParaRPr lang="en-US" altLang="zh-CN" i="1" dirty="0"/>
          </a:p>
          <a:p>
            <a:r>
              <a:rPr lang="en-US" altLang="zh-CN" i="1" dirty="0"/>
              <a:t>[3]</a:t>
            </a:r>
            <a:r>
              <a:rPr lang="zh-CN" altLang="zh-CN" i="1" dirty="0"/>
              <a:t> 《游戏专业概论（第二版）》 清华大学出版社 李瑞森 编著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292</Words>
  <Application>Microsoft Office PowerPoint</Application>
  <PresentationFormat>宽屏</PresentationFormat>
  <Paragraphs>84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节奏勇者</vt:lpstr>
      <vt:lpstr>目录</vt:lpstr>
      <vt:lpstr>游戏介绍</vt:lpstr>
      <vt:lpstr> 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节奏勇者</dc:title>
  <dc:creator>HP</dc:creator>
  <cp:lastModifiedBy>俞轶风</cp:lastModifiedBy>
  <cp:revision>42</cp:revision>
  <dcterms:created xsi:type="dcterms:W3CDTF">2015-05-05T08:02:00Z</dcterms:created>
  <dcterms:modified xsi:type="dcterms:W3CDTF">2018-03-26T09:25:33Z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