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5C30F-8A59-4DE1-B850-3EE2C9A7789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2C84A-123E-4B64-9625-744620CF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5D48-E796-57CD-4791-EF1E63EBA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3DDA3-F99B-127D-DED2-CCD8BE1D1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650B-F721-D9A2-00ED-6661B7B3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8810-2EB2-6A0E-C1B6-5D4B63B3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10A8-822C-9AA0-5C1A-DE70BE49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FEE2-D5D8-038B-893D-27EEFE4E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375C2-0893-4C39-068A-50DE5D32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717B-36FC-E84E-13CF-CCB110CD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BF9D-E60B-D736-4A31-899C36B1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FA5A-A908-C152-C2B8-F6831A2F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9B192-DA9E-4B77-9306-8AEEF284D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3A409-6B14-1FE3-BA6C-B76940BB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FB43-BF03-6AEA-A9BA-9DE426E6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4BA8-8981-B92F-9AC4-B71BACE2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44AF0-E005-F072-3167-158E98BD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7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F3D5-ABCF-3761-3510-E86D5A12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62D2-C7A9-74DB-0C8D-BD8AC0D4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F977-FF40-789D-7D6A-0EAB0EBF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ABD5F-1DDD-CBE0-7BCC-EEFD26A7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3BF9-25E9-C81A-8EE7-0F54446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A950-8F9D-61EC-305B-04D2C6C6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5C8CB-8D72-3CF6-6BA5-B2025BEA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3D39-1D1A-AC4F-3C1B-979196B1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52E5-2421-EB3A-9C54-D8A9BBEB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FA59-9685-E7F6-1F65-CC7C3738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7984-100E-5C40-0D7F-CDC8CDB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180B-2599-A81C-B3F1-A41ACAB40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196F3-42FC-8A7E-5936-89A07D07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6A3B9-D505-0897-AD2E-FA9324D9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E0F93-5934-0A57-65C6-8120A071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496C-6BFD-C4B7-1AD1-1DC9D2BB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5E69-C655-A383-D7D5-2597A954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5F977-37AE-740E-2232-D029BD1A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82B4F-6DEA-A719-3E82-1D0A2A44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70DBB-B1AB-2C78-3AB3-1C2709BB8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BCD07-BD1F-92B9-A806-D6FCB8CFA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D2798-9B0B-5556-5ADA-AE4D2652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70F44-41CC-D6A8-E0BE-30488F65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1C5B5-4535-9009-9C67-6D835B34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6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1E75-A87F-8B1C-2891-E24B6BD3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31E61-95D4-7DA1-4BF6-F4A5348E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54170-D4E0-798B-890F-D6C4B408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2692-8CC9-86FF-4E73-07D36918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0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0D534-E2AE-A80A-6E15-0A63319C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886EF-9075-2162-0D7A-F4FDF687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CFDF8-6F69-5E27-5027-EB19C86B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2232-8E77-7A95-F68F-7A7CE977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1CE5-A0D1-9FD0-090E-E5209DE7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14FBC-8173-37E5-94AD-09B870BCE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9193A-537B-1F3D-1D6F-326205F2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DEE92-2C6A-6B2E-157F-DA14EE99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21E0F-EDFD-D063-D898-EA1926EF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5FEC-5D93-3413-931F-FD34908E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B56A9-506E-FDAC-F22B-D448D8D8E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7693-DB7D-7610-3EFA-F1A228BC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EE19F-F82A-8410-29AC-E229E7C2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62C2F-F65B-F815-D9D5-E6C84359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8A580-141B-DBD3-D76F-4589D31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971A-15A1-4845-4C87-1CA48013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178B0-5CDF-1A4F-E881-C4CAD5DD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AD0B-0E8E-923C-A0B2-48E6FD875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6E5-B359-4887-84E6-2418CD78A3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581F-1685-AE24-FA5B-8D2B74D3F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C043-6CF6-6D62-333D-877D48CA6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F0A9-8C0B-42FE-95D6-8184043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58A8-D8DB-E257-006F-1A5D3A11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NIFTI I/O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AE3F-D90F-379C-DF1C-F1C82DF72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BB3-E348-69F5-56C9-B5779638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1E11-F69C-E8A2-D189-312B2074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Preserve all NIFTI header info in the “raw” NIFTI converted from DICOM using dcm2nix</a:t>
            </a:r>
          </a:p>
          <a:p>
            <a:r>
              <a:rPr lang="en-US" dirty="0"/>
              <a:t>We will only look at images in the SAME space side-by-side</a:t>
            </a:r>
          </a:p>
        </p:txBody>
      </p:sp>
    </p:spTree>
    <p:extLst>
      <p:ext uri="{BB962C8B-B14F-4D97-AF65-F5344CB8AC3E}">
        <p14:creationId xmlns:p14="http://schemas.microsoft.com/office/powerpoint/2010/main" val="203315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F997-6219-091B-3D33-79BF163D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5C01D94-8E3E-C7E4-BE7F-E59AA93E9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5" y="1574359"/>
            <a:ext cx="5963482" cy="145752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6EA518-A821-80FA-7B97-A87F386467C0}"/>
              </a:ext>
            </a:extLst>
          </p:cNvPr>
          <p:cNvCxnSpPr>
            <a:cxnSpLocks/>
          </p:cNvCxnSpPr>
          <p:nvPr/>
        </p:nvCxnSpPr>
        <p:spPr>
          <a:xfrm>
            <a:off x="6790267" y="2370667"/>
            <a:ext cx="1693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69F2F7-F8FF-CBE7-2564-C6B73C9C3F10}"/>
              </a:ext>
            </a:extLst>
          </p:cNvPr>
          <p:cNvSpPr txBox="1"/>
          <p:nvPr/>
        </p:nvSpPr>
        <p:spPr>
          <a:xfrm>
            <a:off x="8602133" y="218600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.</a:t>
            </a:r>
            <a:r>
              <a:rPr lang="en-US" dirty="0" err="1"/>
              <a:t>hdr</a:t>
            </a:r>
            <a:r>
              <a:rPr lang="en-US" dirty="0"/>
              <a:t>/.</a:t>
            </a:r>
            <a:r>
              <a:rPr lang="en-US" dirty="0" err="1"/>
              <a:t>img</a:t>
            </a:r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FC449283-84DB-47AC-78DD-008EFA894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5" y="3721401"/>
            <a:ext cx="4572638" cy="562053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4400793-F0A0-2D74-84F4-E1E6FE47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6" y="4837538"/>
            <a:ext cx="6735115" cy="14670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E6CC0FB-2251-2584-E036-B6E756769A4B}"/>
              </a:ext>
            </a:extLst>
          </p:cNvPr>
          <p:cNvSpPr/>
          <p:nvPr/>
        </p:nvSpPr>
        <p:spPr>
          <a:xfrm>
            <a:off x="1066800" y="1627760"/>
            <a:ext cx="4140200" cy="5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9EE89C-7005-7C99-FD70-2B8161994FEC}"/>
              </a:ext>
            </a:extLst>
          </p:cNvPr>
          <p:cNvSpPr/>
          <p:nvPr/>
        </p:nvSpPr>
        <p:spPr>
          <a:xfrm>
            <a:off x="966145" y="3709881"/>
            <a:ext cx="4572638" cy="5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46234-950A-1290-6142-62D76050D432}"/>
              </a:ext>
            </a:extLst>
          </p:cNvPr>
          <p:cNvSpPr/>
          <p:nvPr/>
        </p:nvSpPr>
        <p:spPr>
          <a:xfrm>
            <a:off x="850581" y="5283641"/>
            <a:ext cx="4688202" cy="5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D2EF1-5F68-6362-42BA-ECB60A279596}"/>
              </a:ext>
            </a:extLst>
          </p:cNvPr>
          <p:cNvSpPr txBox="1"/>
          <p:nvPr/>
        </p:nvSpPr>
        <p:spPr>
          <a:xfrm>
            <a:off x="7613625" y="5378095"/>
            <a:ext cx="452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Unfortunately,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.nii.gz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</a:p>
          <a:p>
            <a:r>
              <a:rPr lang="en-US" dirty="0"/>
              <a:t>So I wrote a wrapper: </a:t>
            </a:r>
            <a:r>
              <a:rPr lang="en-US" dirty="0" err="1"/>
              <a:t>nitigzwrite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1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3470-D79B-17B4-4E3B-C7503A38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577D-11EB-4CF4-B2B0-88D4FC27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niftiwrite</a:t>
            </a:r>
            <a:r>
              <a:rPr lang="en-US" dirty="0"/>
              <a:t> -&gt; </a:t>
            </a:r>
            <a:r>
              <a:rPr lang="en-US" dirty="0" err="1"/>
              <a:t>niftigzwrite</a:t>
            </a:r>
            <a:endParaRPr lang="en-US" dirty="0"/>
          </a:p>
          <a:p>
            <a:pPr lvl="1"/>
            <a:r>
              <a:rPr lang="en-US" dirty="0"/>
              <a:t>Handle .nii.gz files</a:t>
            </a:r>
          </a:p>
          <a:p>
            <a:r>
              <a:rPr lang="en-US" dirty="0" err="1"/>
              <a:t>niftiwrite</a:t>
            </a:r>
            <a:r>
              <a:rPr lang="en-US" dirty="0"/>
              <a:t>/</a:t>
            </a:r>
            <a:r>
              <a:rPr lang="en-US" dirty="0" err="1"/>
              <a:t>niftigzwrite</a:t>
            </a:r>
            <a:r>
              <a:rPr lang="en-US" dirty="0"/>
              <a:t> require MATCHING header and image body</a:t>
            </a:r>
          </a:p>
          <a:p>
            <a:pPr lvl="1"/>
            <a:r>
              <a:rPr lang="en-US" dirty="0"/>
              <a:t>Data type must match (if header is double, image is int, still does not work.)</a:t>
            </a:r>
          </a:p>
          <a:p>
            <a:pPr lvl="1"/>
            <a:r>
              <a:rPr lang="en-US" dirty="0"/>
              <a:t>Matrix size must match (4D vs 3D)</a:t>
            </a:r>
          </a:p>
        </p:txBody>
      </p:sp>
    </p:spTree>
    <p:extLst>
      <p:ext uri="{BB962C8B-B14F-4D97-AF65-F5344CB8AC3E}">
        <p14:creationId xmlns:p14="http://schemas.microsoft.com/office/powerpoint/2010/main" val="90953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8BE4-B421-74AD-157F-3200D896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approach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992E-87EC-E17F-D87A-3A43792A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DICOM -&gt; NIFTI (.nii.gz) using dcm2nix</a:t>
            </a:r>
          </a:p>
          <a:p>
            <a:r>
              <a:rPr lang="en-US" dirty="0"/>
              <a:t>Load NIFTI image using V = double(</a:t>
            </a:r>
            <a:r>
              <a:rPr lang="en-US" dirty="0" err="1"/>
              <a:t>niftiread</a:t>
            </a:r>
            <a:r>
              <a:rPr lang="en-US" dirty="0"/>
              <a:t>(name));</a:t>
            </a:r>
          </a:p>
          <a:p>
            <a:pPr lvl="1"/>
            <a:r>
              <a:rPr lang="en-US" dirty="0"/>
              <a:t>At the beginning, or as needed, call </a:t>
            </a:r>
            <a:r>
              <a:rPr lang="en-US" dirty="0" err="1"/>
              <a:t>cast_nii_as_double</a:t>
            </a:r>
            <a:r>
              <a:rPr lang="en-US" dirty="0"/>
              <a:t>(name);</a:t>
            </a:r>
          </a:p>
          <a:p>
            <a:r>
              <a:rPr lang="en-US" dirty="0"/>
              <a:t>Load NIFTI header using info = double(</a:t>
            </a:r>
            <a:r>
              <a:rPr lang="en-US" dirty="0" err="1"/>
              <a:t>niftiread</a:t>
            </a:r>
            <a:r>
              <a:rPr lang="en-US" dirty="0"/>
              <a:t>(name));</a:t>
            </a:r>
          </a:p>
          <a:p>
            <a:r>
              <a:rPr lang="en-US" dirty="0"/>
              <a:t>Save NIFTI using </a:t>
            </a:r>
            <a:r>
              <a:rPr lang="en-US" dirty="0" err="1"/>
              <a:t>niftigzwrite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, name, info);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NIFTI I/O in matlab</vt:lpstr>
      <vt:lpstr>Goal</vt:lpstr>
      <vt:lpstr>Syntax</vt:lpstr>
      <vt:lpstr>Some details</vt:lpstr>
      <vt:lpstr>Recommended approach in 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Ying, Chunwei</dc:creator>
  <cp:lastModifiedBy>Ying, Chunwei</cp:lastModifiedBy>
  <cp:revision>5</cp:revision>
  <dcterms:created xsi:type="dcterms:W3CDTF">2022-11-18T15:58:34Z</dcterms:created>
  <dcterms:modified xsi:type="dcterms:W3CDTF">2022-11-18T21:01:07Z</dcterms:modified>
</cp:coreProperties>
</file>