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4" r:id="rId2"/>
    <p:sldId id="291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5"/>
    <a:srgbClr val="F38543"/>
    <a:srgbClr val="3C6EC8"/>
    <a:srgbClr val="FFC600"/>
    <a:srgbClr val="FFFFFF"/>
    <a:srgbClr val="F57D2F"/>
    <a:srgbClr val="7BB657"/>
    <a:srgbClr val="FFC617"/>
    <a:srgbClr val="77B54F"/>
    <a:srgbClr val="527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62" y="102"/>
      </p:cViewPr>
      <p:guideLst>
        <p:guide orient="horz" pos="22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D009-F273-4E1B-A6EB-2B5519A60C41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5D78-9FAE-4991-B486-4176EB1CBF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4D74-08AD-49E8-A09C-93BD1E4E3F2B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A072-4C67-44FB-B8BA-B0A1045301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1923DCCB-E40D-4297-FCB3-BBCE4249917D}"/>
              </a:ext>
            </a:extLst>
          </p:cNvPr>
          <p:cNvSpPr/>
          <p:nvPr/>
        </p:nvSpPr>
        <p:spPr>
          <a:xfrm>
            <a:off x="0" y="446186"/>
            <a:ext cx="12191999" cy="6400800"/>
          </a:xfrm>
          <a:prstGeom prst="rect">
            <a:avLst/>
          </a:prstGeom>
          <a:solidFill>
            <a:srgbClr val="1E2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B4DB2F8-CFA1-3BA9-2DC3-1D82A8BC4B6B}"/>
              </a:ext>
            </a:extLst>
          </p:cNvPr>
          <p:cNvSpPr/>
          <p:nvPr/>
        </p:nvSpPr>
        <p:spPr>
          <a:xfrm>
            <a:off x="340132" y="3718713"/>
            <a:ext cx="8946744" cy="3012405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3" name="平行四边形 562">
            <a:extLst>
              <a:ext uri="{FF2B5EF4-FFF2-40B4-BE49-F238E27FC236}">
                <a16:creationId xmlns:a16="http://schemas.microsoft.com/office/drawing/2014/main" id="{ACDB39BA-8246-6933-8B02-B55EF5E6D858}"/>
              </a:ext>
            </a:extLst>
          </p:cNvPr>
          <p:cNvSpPr/>
          <p:nvPr/>
        </p:nvSpPr>
        <p:spPr>
          <a:xfrm>
            <a:off x="292802" y="3790147"/>
            <a:ext cx="8839620" cy="2839464"/>
          </a:xfrm>
          <a:prstGeom prst="parallelogram">
            <a:avLst>
              <a:gd name="adj" fmla="val 19622"/>
            </a:avLst>
          </a:prstGeom>
          <a:solidFill>
            <a:srgbClr val="2B364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00A0218-4FD9-E66E-121F-6CAA3A5DD55E}"/>
              </a:ext>
            </a:extLst>
          </p:cNvPr>
          <p:cNvSpPr/>
          <p:nvPr/>
        </p:nvSpPr>
        <p:spPr>
          <a:xfrm>
            <a:off x="338144" y="506017"/>
            <a:ext cx="8936245" cy="3080468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平行四边形 512">
            <a:extLst>
              <a:ext uri="{FF2B5EF4-FFF2-40B4-BE49-F238E27FC236}">
                <a16:creationId xmlns:a16="http://schemas.microsoft.com/office/drawing/2014/main" id="{A8D15167-80AE-C84F-ACA5-A0ED22F02A8D}"/>
              </a:ext>
            </a:extLst>
          </p:cNvPr>
          <p:cNvSpPr/>
          <p:nvPr/>
        </p:nvSpPr>
        <p:spPr>
          <a:xfrm>
            <a:off x="419136" y="672249"/>
            <a:ext cx="8839620" cy="2689077"/>
          </a:xfrm>
          <a:prstGeom prst="parallelogram">
            <a:avLst>
              <a:gd name="adj" fmla="val 19622"/>
            </a:avLst>
          </a:prstGeom>
          <a:solidFill>
            <a:srgbClr val="2B364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437A1F-7360-A700-162F-59A53E6AB05D}"/>
              </a:ext>
            </a:extLst>
          </p:cNvPr>
          <p:cNvSpPr/>
          <p:nvPr/>
        </p:nvSpPr>
        <p:spPr>
          <a:xfrm>
            <a:off x="0" y="0"/>
            <a:ext cx="12191999" cy="457200"/>
          </a:xfrm>
          <a:prstGeom prst="rect">
            <a:avLst/>
          </a:prstGeom>
          <a:solidFill>
            <a:srgbClr val="16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85999-76DF-FEC8-118A-07E0D65AD870}"/>
              </a:ext>
            </a:extLst>
          </p:cNvPr>
          <p:cNvSpPr txBox="1"/>
          <p:nvPr/>
        </p:nvSpPr>
        <p:spPr>
          <a:xfrm>
            <a:off x="164869" y="56157"/>
            <a:ext cx="34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7D623A-2C14-E4CF-2918-8BD9616D6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91"/>
          <a:stretch/>
        </p:blipFill>
        <p:spPr>
          <a:xfrm>
            <a:off x="11512062" y="11014"/>
            <a:ext cx="586305" cy="397877"/>
          </a:xfrm>
          <a:prstGeom prst="rect">
            <a:avLst/>
          </a:prstGeom>
        </p:spPr>
      </p:pic>
      <p:sp>
        <p:nvSpPr>
          <p:cNvPr id="23" name="梯形 22">
            <a:extLst>
              <a:ext uri="{FF2B5EF4-FFF2-40B4-BE49-F238E27FC236}">
                <a16:creationId xmlns:a16="http://schemas.microsoft.com/office/drawing/2014/main" id="{335C81BB-3BCD-629E-36BE-1EA90EC8FF52}"/>
              </a:ext>
            </a:extLst>
          </p:cNvPr>
          <p:cNvSpPr/>
          <p:nvPr/>
        </p:nvSpPr>
        <p:spPr>
          <a:xfrm>
            <a:off x="64656" y="4527160"/>
            <a:ext cx="330357" cy="1348966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物质流运行系统总览</a:t>
            </a:r>
          </a:p>
        </p:txBody>
      </p:sp>
      <p:sp>
        <p:nvSpPr>
          <p:cNvPr id="25" name="梯形 24">
            <a:extLst>
              <a:ext uri="{FF2B5EF4-FFF2-40B4-BE49-F238E27FC236}">
                <a16:creationId xmlns:a16="http://schemas.microsoft.com/office/drawing/2014/main" id="{87C59AE1-AC00-B9A5-7453-83726398C5CF}"/>
              </a:ext>
            </a:extLst>
          </p:cNvPr>
          <p:cNvSpPr/>
          <p:nvPr/>
        </p:nvSpPr>
        <p:spPr>
          <a:xfrm>
            <a:off x="27395" y="1197882"/>
            <a:ext cx="330357" cy="1348966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能量流运行系统总览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AFBA8F1-D61C-100B-EB45-46C544551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782823"/>
            <a:ext cx="2707375" cy="1130459"/>
          </a:xfrm>
          <a:prstGeom prst="rect">
            <a:avLst/>
          </a:prstGeom>
        </p:spPr>
      </p:pic>
      <p:sp>
        <p:nvSpPr>
          <p:cNvPr id="28" name="梯形 27">
            <a:extLst>
              <a:ext uri="{FF2B5EF4-FFF2-40B4-BE49-F238E27FC236}">
                <a16:creationId xmlns:a16="http://schemas.microsoft.com/office/drawing/2014/main" id="{6BA97A05-919B-2625-F5F4-234BF6973181}"/>
              </a:ext>
            </a:extLst>
          </p:cNvPr>
          <p:cNvSpPr/>
          <p:nvPr/>
        </p:nvSpPr>
        <p:spPr>
          <a:xfrm>
            <a:off x="9618229" y="511540"/>
            <a:ext cx="108883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能源排放预测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96998FD-57C5-1289-354B-960770B26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8" y="2238849"/>
            <a:ext cx="2707375" cy="1357954"/>
          </a:xfrm>
          <a:prstGeom prst="rect">
            <a:avLst/>
          </a:prstGeom>
        </p:spPr>
      </p:pic>
      <p:sp>
        <p:nvSpPr>
          <p:cNvPr id="31" name="梯形 30">
            <a:extLst>
              <a:ext uri="{FF2B5EF4-FFF2-40B4-BE49-F238E27FC236}">
                <a16:creationId xmlns:a16="http://schemas.microsoft.com/office/drawing/2014/main" id="{8C4FE5B3-44E4-8C88-C8B2-53F9F4B338B3}"/>
              </a:ext>
            </a:extLst>
          </p:cNvPr>
          <p:cNvSpPr/>
          <p:nvPr/>
        </p:nvSpPr>
        <p:spPr>
          <a:xfrm>
            <a:off x="9618228" y="1972213"/>
            <a:ext cx="1197478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炼钢厂计划排程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8926051-5FE4-D69A-D2ED-5A226F5B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9" y="3995847"/>
            <a:ext cx="2707375" cy="1130459"/>
          </a:xfrm>
          <a:prstGeom prst="rect">
            <a:avLst/>
          </a:prstGeom>
        </p:spPr>
      </p:pic>
      <p:sp>
        <p:nvSpPr>
          <p:cNvPr id="33" name="梯形 32">
            <a:extLst>
              <a:ext uri="{FF2B5EF4-FFF2-40B4-BE49-F238E27FC236}">
                <a16:creationId xmlns:a16="http://schemas.microsoft.com/office/drawing/2014/main" id="{B5E41618-2C8E-55CB-C2A5-626485304522}"/>
              </a:ext>
            </a:extLst>
          </p:cNvPr>
          <p:cNvSpPr/>
          <p:nvPr/>
        </p:nvSpPr>
        <p:spPr>
          <a:xfrm>
            <a:off x="9618228" y="3724564"/>
            <a:ext cx="108883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生产效率评价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57E3DD80-C332-ACE8-BA44-8A5E406B9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9" y="5566453"/>
            <a:ext cx="2707375" cy="1130459"/>
          </a:xfrm>
          <a:prstGeom prst="rect">
            <a:avLst/>
          </a:prstGeom>
        </p:spPr>
      </p:pic>
      <p:sp>
        <p:nvSpPr>
          <p:cNvPr id="35" name="梯形 34">
            <a:extLst>
              <a:ext uri="{FF2B5EF4-FFF2-40B4-BE49-F238E27FC236}">
                <a16:creationId xmlns:a16="http://schemas.microsoft.com/office/drawing/2014/main" id="{BBE2BE58-AA75-F345-7DF8-62C15126B49E}"/>
              </a:ext>
            </a:extLst>
          </p:cNvPr>
          <p:cNvSpPr/>
          <p:nvPr/>
        </p:nvSpPr>
        <p:spPr>
          <a:xfrm>
            <a:off x="9618228" y="5295170"/>
            <a:ext cx="108883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生产效益评价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9C75567-5916-F4CD-7A56-01F57D032143}"/>
              </a:ext>
            </a:extLst>
          </p:cNvPr>
          <p:cNvGrpSpPr/>
          <p:nvPr/>
        </p:nvGrpSpPr>
        <p:grpSpPr>
          <a:xfrm>
            <a:off x="956895" y="3834842"/>
            <a:ext cx="1000058" cy="808751"/>
            <a:chOff x="558177" y="6001408"/>
            <a:chExt cx="1000058" cy="808751"/>
          </a:xfrm>
          <a:noFill/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5F94655F-94BC-93D4-92D1-3D986983D68F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F160DB6-8D81-B7B4-AF93-AC54D3CB7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7" y="6111323"/>
              <a:ext cx="444713" cy="698836"/>
            </a:xfrm>
            <a:prstGeom prst="rect">
              <a:avLst/>
            </a:prstGeom>
            <a:grpFill/>
          </p:spPr>
        </p:pic>
        <p:sp>
          <p:nvSpPr>
            <p:cNvPr id="86" name="梯形 85">
              <a:extLst>
                <a:ext uri="{FF2B5EF4-FFF2-40B4-BE49-F238E27FC236}">
                  <a16:creationId xmlns:a16="http://schemas.microsoft.com/office/drawing/2014/main" id="{F351E5EA-599E-C1AE-65F5-13AE61197022}"/>
                </a:ext>
              </a:extLst>
            </p:cNvPr>
            <p:cNvSpPr/>
            <p:nvPr/>
          </p:nvSpPr>
          <p:spPr>
            <a:xfrm>
              <a:off x="1005776" y="6400425"/>
              <a:ext cx="494175" cy="380771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高炉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A39A97CB-9FE4-3559-9AEC-C3D72DBDB4AB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88" name="梯形 87">
              <a:extLst>
                <a:ext uri="{FF2B5EF4-FFF2-40B4-BE49-F238E27FC236}">
                  <a16:creationId xmlns:a16="http://schemas.microsoft.com/office/drawing/2014/main" id="{9998A19C-1524-5D1E-C887-8E6C76EC6ECB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梯形 88">
              <a:extLst>
                <a:ext uri="{FF2B5EF4-FFF2-40B4-BE49-F238E27FC236}">
                  <a16:creationId xmlns:a16="http://schemas.microsoft.com/office/drawing/2014/main" id="{ED563969-FA63-AD9B-8AA9-26AE4B5CEF2B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9B1B773B-057C-EE58-45D5-2783F4E26E49}"/>
              </a:ext>
            </a:extLst>
          </p:cNvPr>
          <p:cNvGrpSpPr/>
          <p:nvPr/>
        </p:nvGrpSpPr>
        <p:grpSpPr>
          <a:xfrm>
            <a:off x="688892" y="4802178"/>
            <a:ext cx="1000058" cy="808751"/>
            <a:chOff x="558177" y="6001408"/>
            <a:chExt cx="1000058" cy="808751"/>
          </a:xfrm>
          <a:noFill/>
        </p:grpSpPr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0536D95A-17C6-F568-A8CD-194BB117B87F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212" name="图片 211">
              <a:extLst>
                <a:ext uri="{FF2B5EF4-FFF2-40B4-BE49-F238E27FC236}">
                  <a16:creationId xmlns:a16="http://schemas.microsoft.com/office/drawing/2014/main" id="{FAE807CE-A61F-6957-B8FF-61656CA9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7" y="6111323"/>
              <a:ext cx="444713" cy="698836"/>
            </a:xfrm>
            <a:prstGeom prst="rect">
              <a:avLst/>
            </a:prstGeom>
            <a:grpFill/>
          </p:spPr>
        </p:pic>
        <p:sp>
          <p:nvSpPr>
            <p:cNvPr id="213" name="梯形 212">
              <a:extLst>
                <a:ext uri="{FF2B5EF4-FFF2-40B4-BE49-F238E27FC236}">
                  <a16:creationId xmlns:a16="http://schemas.microsoft.com/office/drawing/2014/main" id="{106AFDD8-B7ED-37F0-0F60-89B7CEFE376C}"/>
                </a:ext>
              </a:extLst>
            </p:cNvPr>
            <p:cNvSpPr/>
            <p:nvPr/>
          </p:nvSpPr>
          <p:spPr>
            <a:xfrm>
              <a:off x="1005777" y="6400425"/>
              <a:ext cx="455741" cy="380771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高炉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梯形 213">
              <a:extLst>
                <a:ext uri="{FF2B5EF4-FFF2-40B4-BE49-F238E27FC236}">
                  <a16:creationId xmlns:a16="http://schemas.microsoft.com/office/drawing/2014/main" id="{78E89B5A-1545-BBCE-4908-F94A6943CA14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215" name="梯形 214">
              <a:extLst>
                <a:ext uri="{FF2B5EF4-FFF2-40B4-BE49-F238E27FC236}">
                  <a16:creationId xmlns:a16="http://schemas.microsoft.com/office/drawing/2014/main" id="{6450CA6F-357B-9D94-5A27-9A0891E4530B}"/>
                </a:ext>
              </a:extLst>
            </p:cNvPr>
            <p:cNvSpPr/>
            <p:nvPr/>
          </p:nvSpPr>
          <p:spPr>
            <a:xfrm>
              <a:off x="797981" y="6112248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梯形 215">
              <a:extLst>
                <a:ext uri="{FF2B5EF4-FFF2-40B4-BE49-F238E27FC236}">
                  <a16:creationId xmlns:a16="http://schemas.microsoft.com/office/drawing/2014/main" id="{919F1111-0190-A7C0-A75A-B9973C09F2A4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FBCD5605-BFF0-2B48-8E6D-B9E14FFE3B80}"/>
              </a:ext>
            </a:extLst>
          </p:cNvPr>
          <p:cNvGrpSpPr/>
          <p:nvPr/>
        </p:nvGrpSpPr>
        <p:grpSpPr>
          <a:xfrm>
            <a:off x="459669" y="5810894"/>
            <a:ext cx="1000058" cy="808751"/>
            <a:chOff x="558177" y="6001408"/>
            <a:chExt cx="1000058" cy="808751"/>
          </a:xfrm>
          <a:noFill/>
        </p:grpSpPr>
        <p:sp>
          <p:nvSpPr>
            <p:cNvPr id="224" name="矩形: 圆角 223">
              <a:extLst>
                <a:ext uri="{FF2B5EF4-FFF2-40B4-BE49-F238E27FC236}">
                  <a16:creationId xmlns:a16="http://schemas.microsoft.com/office/drawing/2014/main" id="{9B8AB272-3D7E-3673-9563-F94A59C1E4A7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226" name="图片 225">
              <a:extLst>
                <a:ext uri="{FF2B5EF4-FFF2-40B4-BE49-F238E27FC236}">
                  <a16:creationId xmlns:a16="http://schemas.microsoft.com/office/drawing/2014/main" id="{3757F6AD-48E0-69E1-82D8-52DE77A9F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7" y="6111323"/>
              <a:ext cx="444713" cy="698836"/>
            </a:xfrm>
            <a:prstGeom prst="rect">
              <a:avLst/>
            </a:prstGeom>
            <a:grpFill/>
          </p:spPr>
        </p:pic>
        <p:sp>
          <p:nvSpPr>
            <p:cNvPr id="232" name="梯形 231">
              <a:extLst>
                <a:ext uri="{FF2B5EF4-FFF2-40B4-BE49-F238E27FC236}">
                  <a16:creationId xmlns:a16="http://schemas.microsoft.com/office/drawing/2014/main" id="{5FC321C2-A59D-45EA-25E9-BC8F31FCFB94}"/>
                </a:ext>
              </a:extLst>
            </p:cNvPr>
            <p:cNvSpPr/>
            <p:nvPr/>
          </p:nvSpPr>
          <p:spPr>
            <a:xfrm>
              <a:off x="1005777" y="6400425"/>
              <a:ext cx="449340" cy="380771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高炉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梯形 233">
              <a:extLst>
                <a:ext uri="{FF2B5EF4-FFF2-40B4-BE49-F238E27FC236}">
                  <a16:creationId xmlns:a16="http://schemas.microsoft.com/office/drawing/2014/main" id="{5CBD4A20-8D07-2645-65F0-3FFB6191E906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240" name="梯形 239">
              <a:extLst>
                <a:ext uri="{FF2B5EF4-FFF2-40B4-BE49-F238E27FC236}">
                  <a16:creationId xmlns:a16="http://schemas.microsoft.com/office/drawing/2014/main" id="{FC5866E9-02FE-5E23-64CA-6049670EABBD}"/>
                </a:ext>
              </a:extLst>
            </p:cNvPr>
            <p:cNvSpPr/>
            <p:nvPr/>
          </p:nvSpPr>
          <p:spPr>
            <a:xfrm>
              <a:off x="797981" y="6112248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梯形 241">
              <a:extLst>
                <a:ext uri="{FF2B5EF4-FFF2-40B4-BE49-F238E27FC236}">
                  <a16:creationId xmlns:a16="http://schemas.microsoft.com/office/drawing/2014/main" id="{827B5C7F-6182-FA1D-FA34-DED556FC20E7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2EC9E4-365A-B8F3-37B3-1726DE9AB79A}"/>
              </a:ext>
            </a:extLst>
          </p:cNvPr>
          <p:cNvGrpSpPr/>
          <p:nvPr/>
        </p:nvGrpSpPr>
        <p:grpSpPr>
          <a:xfrm>
            <a:off x="2212470" y="3848065"/>
            <a:ext cx="847787" cy="479886"/>
            <a:chOff x="2079312" y="3813963"/>
            <a:chExt cx="847787" cy="479886"/>
          </a:xfrm>
          <a:noFill/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B2FCA395-D6DA-974B-532A-524707625CB4}"/>
                </a:ext>
              </a:extLst>
            </p:cNvPr>
            <p:cNvGrpSpPr/>
            <p:nvPr/>
          </p:nvGrpSpPr>
          <p:grpSpPr>
            <a:xfrm>
              <a:off x="2079312" y="3837874"/>
              <a:ext cx="709133" cy="455975"/>
              <a:chOff x="2343816" y="4228735"/>
              <a:chExt cx="709133" cy="455975"/>
            </a:xfrm>
            <a:grpFill/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E23CEE1-B022-E787-748B-CC8E5D68D2E2}"/>
                  </a:ext>
                </a:extLst>
              </p:cNvPr>
              <p:cNvGrpSpPr/>
              <p:nvPr/>
            </p:nvGrpSpPr>
            <p:grpSpPr>
              <a:xfrm>
                <a:off x="2496932" y="4228735"/>
                <a:ext cx="556017" cy="455975"/>
                <a:chOff x="886138" y="6016602"/>
                <a:chExt cx="556017" cy="455975"/>
              </a:xfrm>
              <a:grpFill/>
            </p:grpSpPr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9DCB0670-B5F2-FA34-D40F-4C62638B4DA9}"/>
                    </a:ext>
                  </a:extLst>
                </p:cNvPr>
                <p:cNvSpPr/>
                <p:nvPr/>
              </p:nvSpPr>
              <p:spPr>
                <a:xfrm>
                  <a:off x="967667" y="6016602"/>
                  <a:ext cx="474488" cy="317359"/>
                </a:xfrm>
                <a:prstGeom prst="roundRect">
                  <a:avLst>
                    <a:gd name="adj" fmla="val 1405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" name="梯形 92">
                  <a:extLst>
                    <a:ext uri="{FF2B5EF4-FFF2-40B4-BE49-F238E27FC236}">
                      <a16:creationId xmlns:a16="http://schemas.microsoft.com/office/drawing/2014/main" id="{924A06D5-AA0E-7778-320C-7B75A6749C55}"/>
                    </a:ext>
                  </a:extLst>
                </p:cNvPr>
                <p:cNvSpPr/>
                <p:nvPr/>
              </p:nvSpPr>
              <p:spPr>
                <a:xfrm>
                  <a:off x="886138" y="6333322"/>
                  <a:ext cx="398594" cy="139255"/>
                </a:xfrm>
                <a:prstGeom prst="trapezoid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KR1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35FB398C-0619-76A9-BB2E-D072073C6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3816" y="4419658"/>
                <a:ext cx="234644" cy="226992"/>
              </a:xfrm>
              <a:prstGeom prst="rect">
                <a:avLst/>
              </a:prstGeom>
              <a:grpFill/>
            </p:spPr>
          </p:pic>
        </p:grpSp>
        <p:sp>
          <p:nvSpPr>
            <p:cNvPr id="248" name="梯形 247">
              <a:extLst>
                <a:ext uri="{FF2B5EF4-FFF2-40B4-BE49-F238E27FC236}">
                  <a16:creationId xmlns:a16="http://schemas.microsoft.com/office/drawing/2014/main" id="{98578551-3DC1-291E-EDE2-4B292D2F7A23}"/>
                </a:ext>
              </a:extLst>
            </p:cNvPr>
            <p:cNvSpPr/>
            <p:nvPr/>
          </p:nvSpPr>
          <p:spPr>
            <a:xfrm>
              <a:off x="2172678" y="3813963"/>
              <a:ext cx="667365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257" name="梯形 256">
              <a:extLst>
                <a:ext uri="{FF2B5EF4-FFF2-40B4-BE49-F238E27FC236}">
                  <a16:creationId xmlns:a16="http://schemas.microsoft.com/office/drawing/2014/main" id="{719B972B-5199-6798-C192-C0DDE28F00CF}"/>
                </a:ext>
              </a:extLst>
            </p:cNvPr>
            <p:cNvSpPr/>
            <p:nvPr/>
          </p:nvSpPr>
          <p:spPr>
            <a:xfrm>
              <a:off x="2166845" y="3912944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梯形 258">
              <a:extLst>
                <a:ext uri="{FF2B5EF4-FFF2-40B4-BE49-F238E27FC236}">
                  <a16:creationId xmlns:a16="http://schemas.microsoft.com/office/drawing/2014/main" id="{B3FD41C7-F743-7884-0B2E-CCF52BAF4E5E}"/>
                </a:ext>
              </a:extLst>
            </p:cNvPr>
            <p:cNvSpPr/>
            <p:nvPr/>
          </p:nvSpPr>
          <p:spPr>
            <a:xfrm>
              <a:off x="2166845" y="4024249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C7E985AD-129D-43A7-DD7D-B7ACAFCA9B27}"/>
              </a:ext>
            </a:extLst>
          </p:cNvPr>
          <p:cNvGrpSpPr/>
          <p:nvPr/>
        </p:nvGrpSpPr>
        <p:grpSpPr>
          <a:xfrm>
            <a:off x="1638116" y="6119203"/>
            <a:ext cx="847787" cy="479012"/>
            <a:chOff x="2079312" y="3813963"/>
            <a:chExt cx="847787" cy="479012"/>
          </a:xfrm>
          <a:noFill/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3B0021B3-91A7-72EB-DE1D-9D5D7515C9E5}"/>
                </a:ext>
              </a:extLst>
            </p:cNvPr>
            <p:cNvGrpSpPr/>
            <p:nvPr/>
          </p:nvGrpSpPr>
          <p:grpSpPr>
            <a:xfrm>
              <a:off x="2079312" y="3837874"/>
              <a:ext cx="709133" cy="455101"/>
              <a:chOff x="2343816" y="4228735"/>
              <a:chExt cx="709133" cy="455101"/>
            </a:xfrm>
            <a:grpFill/>
          </p:grpSpPr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61FC9E65-ED11-9FE9-C904-EB941CE7BB90}"/>
                  </a:ext>
                </a:extLst>
              </p:cNvPr>
              <p:cNvGrpSpPr/>
              <p:nvPr/>
            </p:nvGrpSpPr>
            <p:grpSpPr>
              <a:xfrm>
                <a:off x="2496932" y="4228735"/>
                <a:ext cx="556017" cy="455101"/>
                <a:chOff x="886138" y="6016602"/>
                <a:chExt cx="556017" cy="455101"/>
              </a:xfrm>
              <a:grpFill/>
            </p:grpSpPr>
            <p:sp>
              <p:nvSpPr>
                <p:cNvPr id="287" name="矩形: 圆角 286">
                  <a:extLst>
                    <a:ext uri="{FF2B5EF4-FFF2-40B4-BE49-F238E27FC236}">
                      <a16:creationId xmlns:a16="http://schemas.microsoft.com/office/drawing/2014/main" id="{AE7381DF-573B-1F88-7F03-9770FC8F26D8}"/>
                    </a:ext>
                  </a:extLst>
                </p:cNvPr>
                <p:cNvSpPr/>
                <p:nvPr/>
              </p:nvSpPr>
              <p:spPr>
                <a:xfrm>
                  <a:off x="967667" y="6016602"/>
                  <a:ext cx="474488" cy="317359"/>
                </a:xfrm>
                <a:prstGeom prst="roundRect">
                  <a:avLst>
                    <a:gd name="adj" fmla="val 1405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8" name="梯形 287">
                  <a:extLst>
                    <a:ext uri="{FF2B5EF4-FFF2-40B4-BE49-F238E27FC236}">
                      <a16:creationId xmlns:a16="http://schemas.microsoft.com/office/drawing/2014/main" id="{05960B48-0FCC-3CE3-FABB-DF9D4FDCBB6D}"/>
                    </a:ext>
                  </a:extLst>
                </p:cNvPr>
                <p:cNvSpPr/>
                <p:nvPr/>
              </p:nvSpPr>
              <p:spPr>
                <a:xfrm>
                  <a:off x="886138" y="6333323"/>
                  <a:ext cx="418464" cy="138380"/>
                </a:xfrm>
                <a:prstGeom prst="trapezoid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KR4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86" name="图片 285">
                <a:extLst>
                  <a:ext uri="{FF2B5EF4-FFF2-40B4-BE49-F238E27FC236}">
                    <a16:creationId xmlns:a16="http://schemas.microsoft.com/office/drawing/2014/main" id="{3CEB095A-F71D-74E3-329C-A0947DAC0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3816" y="4419658"/>
                <a:ext cx="234644" cy="226992"/>
              </a:xfrm>
              <a:prstGeom prst="rect">
                <a:avLst/>
              </a:prstGeom>
              <a:grpFill/>
            </p:spPr>
          </p:pic>
        </p:grpSp>
        <p:sp>
          <p:nvSpPr>
            <p:cNvPr id="282" name="梯形 281">
              <a:extLst>
                <a:ext uri="{FF2B5EF4-FFF2-40B4-BE49-F238E27FC236}">
                  <a16:creationId xmlns:a16="http://schemas.microsoft.com/office/drawing/2014/main" id="{E5E8F32D-CAFB-E1EF-CE26-F62BCCD25539}"/>
                </a:ext>
              </a:extLst>
            </p:cNvPr>
            <p:cNvSpPr/>
            <p:nvPr/>
          </p:nvSpPr>
          <p:spPr>
            <a:xfrm>
              <a:off x="2172678" y="3813963"/>
              <a:ext cx="667365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283" name="梯形 282">
              <a:extLst>
                <a:ext uri="{FF2B5EF4-FFF2-40B4-BE49-F238E27FC236}">
                  <a16:creationId xmlns:a16="http://schemas.microsoft.com/office/drawing/2014/main" id="{8457B7A7-6BA6-B88F-766C-3FD66BB4FE0D}"/>
                </a:ext>
              </a:extLst>
            </p:cNvPr>
            <p:cNvSpPr/>
            <p:nvPr/>
          </p:nvSpPr>
          <p:spPr>
            <a:xfrm>
              <a:off x="2166845" y="3912944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4" name="梯形 283">
              <a:extLst>
                <a:ext uri="{FF2B5EF4-FFF2-40B4-BE49-F238E27FC236}">
                  <a16:creationId xmlns:a16="http://schemas.microsoft.com/office/drawing/2014/main" id="{E0A6F6F1-73C7-0685-1AE6-E8AF480F246D}"/>
                </a:ext>
              </a:extLst>
            </p:cNvPr>
            <p:cNvSpPr/>
            <p:nvPr/>
          </p:nvSpPr>
          <p:spPr>
            <a:xfrm>
              <a:off x="2166845" y="4024249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12065DD8-09EC-0707-E2D1-026DF9E95BF8}"/>
              </a:ext>
            </a:extLst>
          </p:cNvPr>
          <p:cNvGrpSpPr/>
          <p:nvPr/>
        </p:nvGrpSpPr>
        <p:grpSpPr>
          <a:xfrm>
            <a:off x="1841411" y="5345604"/>
            <a:ext cx="847787" cy="516896"/>
            <a:chOff x="2079312" y="3813963"/>
            <a:chExt cx="847787" cy="516896"/>
          </a:xfrm>
          <a:noFill/>
        </p:grpSpPr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A14D3244-2F18-1C1E-D3F7-128DBFAC118C}"/>
                </a:ext>
              </a:extLst>
            </p:cNvPr>
            <p:cNvGrpSpPr/>
            <p:nvPr/>
          </p:nvGrpSpPr>
          <p:grpSpPr>
            <a:xfrm>
              <a:off x="2079312" y="3837874"/>
              <a:ext cx="709133" cy="492985"/>
              <a:chOff x="2343816" y="4228735"/>
              <a:chExt cx="709133" cy="492985"/>
            </a:xfrm>
            <a:grpFill/>
          </p:grpSpPr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DF24B9E3-578E-DD66-CCA1-1759A89069B6}"/>
                  </a:ext>
                </a:extLst>
              </p:cNvPr>
              <p:cNvGrpSpPr/>
              <p:nvPr/>
            </p:nvGrpSpPr>
            <p:grpSpPr>
              <a:xfrm>
                <a:off x="2496932" y="4228735"/>
                <a:ext cx="556017" cy="492985"/>
                <a:chOff x="886138" y="6016602"/>
                <a:chExt cx="556017" cy="492985"/>
              </a:xfrm>
              <a:grpFill/>
            </p:grpSpPr>
            <p:sp>
              <p:nvSpPr>
                <p:cNvPr id="296" name="矩形: 圆角 295">
                  <a:extLst>
                    <a:ext uri="{FF2B5EF4-FFF2-40B4-BE49-F238E27FC236}">
                      <a16:creationId xmlns:a16="http://schemas.microsoft.com/office/drawing/2014/main" id="{9053B36F-4F9A-FEC6-A3AD-0EAE2D03B68B}"/>
                    </a:ext>
                  </a:extLst>
                </p:cNvPr>
                <p:cNvSpPr/>
                <p:nvPr/>
              </p:nvSpPr>
              <p:spPr>
                <a:xfrm>
                  <a:off x="967667" y="6016602"/>
                  <a:ext cx="474488" cy="317359"/>
                </a:xfrm>
                <a:prstGeom prst="roundRect">
                  <a:avLst>
                    <a:gd name="adj" fmla="val 1405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7" name="梯形 296">
                  <a:extLst>
                    <a:ext uri="{FF2B5EF4-FFF2-40B4-BE49-F238E27FC236}">
                      <a16:creationId xmlns:a16="http://schemas.microsoft.com/office/drawing/2014/main" id="{FEBDCEF7-2F21-0D42-3500-37A1FF816BF5}"/>
                    </a:ext>
                  </a:extLst>
                </p:cNvPr>
                <p:cNvSpPr/>
                <p:nvPr/>
              </p:nvSpPr>
              <p:spPr>
                <a:xfrm>
                  <a:off x="886138" y="6333322"/>
                  <a:ext cx="454636" cy="176265"/>
                </a:xfrm>
                <a:prstGeom prst="trapezoid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KR3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95" name="图片 294">
                <a:extLst>
                  <a:ext uri="{FF2B5EF4-FFF2-40B4-BE49-F238E27FC236}">
                    <a16:creationId xmlns:a16="http://schemas.microsoft.com/office/drawing/2014/main" id="{99026E4A-26EF-0624-95D5-3DACC876D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3816" y="4419658"/>
                <a:ext cx="234644" cy="226992"/>
              </a:xfrm>
              <a:prstGeom prst="rect">
                <a:avLst/>
              </a:prstGeom>
              <a:grpFill/>
            </p:spPr>
          </p:pic>
        </p:grpSp>
        <p:sp>
          <p:nvSpPr>
            <p:cNvPr id="291" name="梯形 290">
              <a:extLst>
                <a:ext uri="{FF2B5EF4-FFF2-40B4-BE49-F238E27FC236}">
                  <a16:creationId xmlns:a16="http://schemas.microsoft.com/office/drawing/2014/main" id="{06DB5249-AF95-66BC-9A86-16ED9E3D1F7C}"/>
                </a:ext>
              </a:extLst>
            </p:cNvPr>
            <p:cNvSpPr/>
            <p:nvPr/>
          </p:nvSpPr>
          <p:spPr>
            <a:xfrm>
              <a:off x="2172678" y="3813963"/>
              <a:ext cx="667365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292" name="梯形 291">
              <a:extLst>
                <a:ext uri="{FF2B5EF4-FFF2-40B4-BE49-F238E27FC236}">
                  <a16:creationId xmlns:a16="http://schemas.microsoft.com/office/drawing/2014/main" id="{D3A9D825-4B46-734F-374B-60D7FA2518D7}"/>
                </a:ext>
              </a:extLst>
            </p:cNvPr>
            <p:cNvSpPr/>
            <p:nvPr/>
          </p:nvSpPr>
          <p:spPr>
            <a:xfrm>
              <a:off x="2166845" y="3912944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3" name="梯形 292">
              <a:extLst>
                <a:ext uri="{FF2B5EF4-FFF2-40B4-BE49-F238E27FC236}">
                  <a16:creationId xmlns:a16="http://schemas.microsoft.com/office/drawing/2014/main" id="{DEF1FDD2-B18C-E6FD-29B3-9D27CB950BD5}"/>
                </a:ext>
              </a:extLst>
            </p:cNvPr>
            <p:cNvSpPr/>
            <p:nvPr/>
          </p:nvSpPr>
          <p:spPr>
            <a:xfrm>
              <a:off x="2166845" y="4024249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3F3E40A7-40A3-90EF-4E05-A60B1D7D4305}"/>
              </a:ext>
            </a:extLst>
          </p:cNvPr>
          <p:cNvGrpSpPr/>
          <p:nvPr/>
        </p:nvGrpSpPr>
        <p:grpSpPr>
          <a:xfrm>
            <a:off x="2012648" y="4589616"/>
            <a:ext cx="847787" cy="470110"/>
            <a:chOff x="2079312" y="3813963"/>
            <a:chExt cx="847787" cy="470110"/>
          </a:xfrm>
          <a:noFill/>
        </p:grpSpPr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51A5BBE8-46E3-9D69-C04C-5145227A4D52}"/>
                </a:ext>
              </a:extLst>
            </p:cNvPr>
            <p:cNvGrpSpPr/>
            <p:nvPr/>
          </p:nvGrpSpPr>
          <p:grpSpPr>
            <a:xfrm>
              <a:off x="2079312" y="3837874"/>
              <a:ext cx="709133" cy="446199"/>
              <a:chOff x="2343816" y="4228735"/>
              <a:chExt cx="709133" cy="446199"/>
            </a:xfrm>
            <a:grpFill/>
          </p:grpSpPr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1B66F2BF-9DD4-5B86-D933-3EE8C72B2856}"/>
                  </a:ext>
                </a:extLst>
              </p:cNvPr>
              <p:cNvGrpSpPr/>
              <p:nvPr/>
            </p:nvGrpSpPr>
            <p:grpSpPr>
              <a:xfrm>
                <a:off x="2496932" y="4228735"/>
                <a:ext cx="556017" cy="446199"/>
                <a:chOff x="886138" y="6016602"/>
                <a:chExt cx="556017" cy="446199"/>
              </a:xfrm>
              <a:grpFill/>
            </p:grpSpPr>
            <p:sp>
              <p:nvSpPr>
                <p:cNvPr id="305" name="矩形: 圆角 304">
                  <a:extLst>
                    <a:ext uri="{FF2B5EF4-FFF2-40B4-BE49-F238E27FC236}">
                      <a16:creationId xmlns:a16="http://schemas.microsoft.com/office/drawing/2014/main" id="{D5AF7E43-5FB3-D900-FF11-631489376904}"/>
                    </a:ext>
                  </a:extLst>
                </p:cNvPr>
                <p:cNvSpPr/>
                <p:nvPr/>
              </p:nvSpPr>
              <p:spPr>
                <a:xfrm>
                  <a:off x="967667" y="6016602"/>
                  <a:ext cx="474488" cy="317359"/>
                </a:xfrm>
                <a:prstGeom prst="roundRect">
                  <a:avLst>
                    <a:gd name="adj" fmla="val 1405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6" name="梯形 305">
                  <a:extLst>
                    <a:ext uri="{FF2B5EF4-FFF2-40B4-BE49-F238E27FC236}">
                      <a16:creationId xmlns:a16="http://schemas.microsoft.com/office/drawing/2014/main" id="{A3D5A76B-9E29-01BE-E0CC-EEC9CA0158CA}"/>
                    </a:ext>
                  </a:extLst>
                </p:cNvPr>
                <p:cNvSpPr/>
                <p:nvPr/>
              </p:nvSpPr>
              <p:spPr>
                <a:xfrm>
                  <a:off x="886138" y="6333322"/>
                  <a:ext cx="417624" cy="129479"/>
                </a:xfrm>
                <a:prstGeom prst="trapezoid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KR2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304" name="图片 303">
                <a:extLst>
                  <a:ext uri="{FF2B5EF4-FFF2-40B4-BE49-F238E27FC236}">
                    <a16:creationId xmlns:a16="http://schemas.microsoft.com/office/drawing/2014/main" id="{E0A0C7B8-301A-5A92-7DA1-D089F0D2D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3816" y="4419658"/>
                <a:ext cx="234644" cy="226992"/>
              </a:xfrm>
              <a:prstGeom prst="rect">
                <a:avLst/>
              </a:prstGeom>
              <a:grpFill/>
            </p:spPr>
          </p:pic>
        </p:grpSp>
        <p:sp>
          <p:nvSpPr>
            <p:cNvPr id="300" name="梯形 299">
              <a:extLst>
                <a:ext uri="{FF2B5EF4-FFF2-40B4-BE49-F238E27FC236}">
                  <a16:creationId xmlns:a16="http://schemas.microsoft.com/office/drawing/2014/main" id="{983F9744-5B6F-4C94-DAA4-4D2E8770D41C}"/>
                </a:ext>
              </a:extLst>
            </p:cNvPr>
            <p:cNvSpPr/>
            <p:nvPr/>
          </p:nvSpPr>
          <p:spPr>
            <a:xfrm>
              <a:off x="2172678" y="3813963"/>
              <a:ext cx="667365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01" name="梯形 300">
              <a:extLst>
                <a:ext uri="{FF2B5EF4-FFF2-40B4-BE49-F238E27FC236}">
                  <a16:creationId xmlns:a16="http://schemas.microsoft.com/office/drawing/2014/main" id="{62A8F839-712B-462C-8C44-B3CEC8B96416}"/>
                </a:ext>
              </a:extLst>
            </p:cNvPr>
            <p:cNvSpPr/>
            <p:nvPr/>
          </p:nvSpPr>
          <p:spPr>
            <a:xfrm>
              <a:off x="2166845" y="3912944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梯形 301">
              <a:extLst>
                <a:ext uri="{FF2B5EF4-FFF2-40B4-BE49-F238E27FC236}">
                  <a16:creationId xmlns:a16="http://schemas.microsoft.com/office/drawing/2014/main" id="{F9A26BC2-56A7-AB36-BECF-F030F018A326}"/>
                </a:ext>
              </a:extLst>
            </p:cNvPr>
            <p:cNvSpPr/>
            <p:nvPr/>
          </p:nvSpPr>
          <p:spPr>
            <a:xfrm>
              <a:off x="2166845" y="4024249"/>
              <a:ext cx="760254" cy="155948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9F34648-B23B-5993-B169-3ADED7AD6798}"/>
              </a:ext>
            </a:extLst>
          </p:cNvPr>
          <p:cNvGrpSpPr/>
          <p:nvPr/>
        </p:nvGrpSpPr>
        <p:grpSpPr>
          <a:xfrm>
            <a:off x="2973815" y="5485850"/>
            <a:ext cx="891757" cy="531641"/>
            <a:chOff x="3203898" y="4433668"/>
            <a:chExt cx="891757" cy="531641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6DFF8466-007A-3B58-15BA-9B1FDA505508}"/>
                </a:ext>
              </a:extLst>
            </p:cNvPr>
            <p:cNvGrpSpPr/>
            <p:nvPr/>
          </p:nvGrpSpPr>
          <p:grpSpPr>
            <a:xfrm>
              <a:off x="3203898" y="4607400"/>
              <a:ext cx="689501" cy="357909"/>
              <a:chOff x="3527638" y="3876988"/>
              <a:chExt cx="689501" cy="357909"/>
            </a:xfrm>
          </p:grpSpPr>
          <p:sp>
            <p:nvSpPr>
              <p:cNvPr id="147" name="梯形 146">
                <a:extLst>
                  <a:ext uri="{FF2B5EF4-FFF2-40B4-BE49-F238E27FC236}">
                    <a16:creationId xmlns:a16="http://schemas.microsoft.com/office/drawing/2014/main" id="{C702EE10-9A91-3648-F0D9-1F8A77012D1C}"/>
                  </a:ext>
                </a:extLst>
              </p:cNvPr>
              <p:cNvSpPr/>
              <p:nvPr/>
            </p:nvSpPr>
            <p:spPr>
              <a:xfrm>
                <a:off x="3746612" y="4065356"/>
                <a:ext cx="470527" cy="169541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转炉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A2CEDC82-80DA-DCCA-7504-704C9A3A9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638" y="3876988"/>
                <a:ext cx="308380" cy="340126"/>
              </a:xfrm>
              <a:prstGeom prst="rect">
                <a:avLst/>
              </a:prstGeom>
            </p:spPr>
          </p:pic>
        </p:grpSp>
        <p:sp>
          <p:nvSpPr>
            <p:cNvPr id="310" name="梯形 309">
              <a:extLst>
                <a:ext uri="{FF2B5EF4-FFF2-40B4-BE49-F238E27FC236}">
                  <a16:creationId xmlns:a16="http://schemas.microsoft.com/office/drawing/2014/main" id="{76F02A2C-74F8-0D81-263E-5636049DAE92}"/>
                </a:ext>
              </a:extLst>
            </p:cNvPr>
            <p:cNvSpPr/>
            <p:nvPr/>
          </p:nvSpPr>
          <p:spPr>
            <a:xfrm>
              <a:off x="3341234" y="443366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11" name="梯形 310">
              <a:extLst>
                <a:ext uri="{FF2B5EF4-FFF2-40B4-BE49-F238E27FC236}">
                  <a16:creationId xmlns:a16="http://schemas.microsoft.com/office/drawing/2014/main" id="{449F5733-22A7-E4C8-4915-22CD1A5BEFCA}"/>
                </a:ext>
              </a:extLst>
            </p:cNvPr>
            <p:cNvSpPr/>
            <p:nvPr/>
          </p:nvSpPr>
          <p:spPr>
            <a:xfrm>
              <a:off x="3335401" y="453264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梯形 311">
              <a:extLst>
                <a:ext uri="{FF2B5EF4-FFF2-40B4-BE49-F238E27FC236}">
                  <a16:creationId xmlns:a16="http://schemas.microsoft.com/office/drawing/2014/main" id="{47323C49-9748-6FB8-BF62-C60AD1FACAB1}"/>
                </a:ext>
              </a:extLst>
            </p:cNvPr>
            <p:cNvSpPr/>
            <p:nvPr/>
          </p:nvSpPr>
          <p:spPr>
            <a:xfrm>
              <a:off x="3335401" y="464395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CAE673B8-A6E6-7A24-E6E5-30AAA9561AC2}"/>
              </a:ext>
            </a:extLst>
          </p:cNvPr>
          <p:cNvGrpSpPr/>
          <p:nvPr/>
        </p:nvGrpSpPr>
        <p:grpSpPr>
          <a:xfrm>
            <a:off x="3208232" y="4301004"/>
            <a:ext cx="891757" cy="531217"/>
            <a:chOff x="3203898" y="4433668"/>
            <a:chExt cx="891757" cy="531217"/>
          </a:xfrm>
        </p:grpSpPr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87AE306F-995E-2EF2-E002-D61FE12F437F}"/>
                </a:ext>
              </a:extLst>
            </p:cNvPr>
            <p:cNvGrpSpPr/>
            <p:nvPr/>
          </p:nvGrpSpPr>
          <p:grpSpPr>
            <a:xfrm>
              <a:off x="3203898" y="4607400"/>
              <a:ext cx="719829" cy="357485"/>
              <a:chOff x="3527638" y="3876988"/>
              <a:chExt cx="719829" cy="357485"/>
            </a:xfrm>
          </p:grpSpPr>
          <p:sp>
            <p:nvSpPr>
              <p:cNvPr id="321" name="梯形 320">
                <a:extLst>
                  <a:ext uri="{FF2B5EF4-FFF2-40B4-BE49-F238E27FC236}">
                    <a16:creationId xmlns:a16="http://schemas.microsoft.com/office/drawing/2014/main" id="{08D53B1C-62A4-8AC0-0E91-E6B11B36EB75}"/>
                  </a:ext>
                </a:extLst>
              </p:cNvPr>
              <p:cNvSpPr/>
              <p:nvPr/>
            </p:nvSpPr>
            <p:spPr>
              <a:xfrm>
                <a:off x="3746613" y="4065357"/>
                <a:ext cx="500854" cy="169116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转炉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19" name="图片 318">
                <a:extLst>
                  <a:ext uri="{FF2B5EF4-FFF2-40B4-BE49-F238E27FC236}">
                    <a16:creationId xmlns:a16="http://schemas.microsoft.com/office/drawing/2014/main" id="{63C9E44D-5762-37AE-BE19-1746C9F10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638" y="3876988"/>
                <a:ext cx="308380" cy="340126"/>
              </a:xfrm>
              <a:prstGeom prst="rect">
                <a:avLst/>
              </a:prstGeom>
            </p:spPr>
          </p:pic>
        </p:grpSp>
        <p:sp>
          <p:nvSpPr>
            <p:cNvPr id="315" name="梯形 314">
              <a:extLst>
                <a:ext uri="{FF2B5EF4-FFF2-40B4-BE49-F238E27FC236}">
                  <a16:creationId xmlns:a16="http://schemas.microsoft.com/office/drawing/2014/main" id="{BEC7A339-46A7-595F-A37F-5C7922E7D8E7}"/>
                </a:ext>
              </a:extLst>
            </p:cNvPr>
            <p:cNvSpPr/>
            <p:nvPr/>
          </p:nvSpPr>
          <p:spPr>
            <a:xfrm>
              <a:off x="3341234" y="443366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16" name="梯形 315">
              <a:extLst>
                <a:ext uri="{FF2B5EF4-FFF2-40B4-BE49-F238E27FC236}">
                  <a16:creationId xmlns:a16="http://schemas.microsoft.com/office/drawing/2014/main" id="{6BF75C2C-FDD9-B7CD-4DB6-FD08CC44752F}"/>
                </a:ext>
              </a:extLst>
            </p:cNvPr>
            <p:cNvSpPr/>
            <p:nvPr/>
          </p:nvSpPr>
          <p:spPr>
            <a:xfrm>
              <a:off x="3335401" y="453264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" name="梯形 316">
              <a:extLst>
                <a:ext uri="{FF2B5EF4-FFF2-40B4-BE49-F238E27FC236}">
                  <a16:creationId xmlns:a16="http://schemas.microsoft.com/office/drawing/2014/main" id="{44B1EECF-7383-F149-C6E7-E5F9A490C60D}"/>
                </a:ext>
              </a:extLst>
            </p:cNvPr>
            <p:cNvSpPr/>
            <p:nvPr/>
          </p:nvSpPr>
          <p:spPr>
            <a:xfrm>
              <a:off x="3335401" y="464395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1C784822-F7D0-E86C-4099-ED24B226B8E2}"/>
              </a:ext>
            </a:extLst>
          </p:cNvPr>
          <p:cNvGrpSpPr/>
          <p:nvPr/>
        </p:nvGrpSpPr>
        <p:grpSpPr>
          <a:xfrm>
            <a:off x="3934182" y="5994078"/>
            <a:ext cx="891757" cy="548003"/>
            <a:chOff x="3203898" y="4433668"/>
            <a:chExt cx="891757" cy="548003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BF0385DD-B60B-284B-3C8C-DECF3CFDD76D}"/>
                </a:ext>
              </a:extLst>
            </p:cNvPr>
            <p:cNvGrpSpPr/>
            <p:nvPr/>
          </p:nvGrpSpPr>
          <p:grpSpPr>
            <a:xfrm>
              <a:off x="3203898" y="4607400"/>
              <a:ext cx="699679" cy="374271"/>
              <a:chOff x="3527638" y="3876988"/>
              <a:chExt cx="699679" cy="374271"/>
            </a:xfrm>
          </p:grpSpPr>
          <p:sp>
            <p:nvSpPr>
              <p:cNvPr id="327" name="梯形 326">
                <a:extLst>
                  <a:ext uri="{FF2B5EF4-FFF2-40B4-BE49-F238E27FC236}">
                    <a16:creationId xmlns:a16="http://schemas.microsoft.com/office/drawing/2014/main" id="{B316742A-68A4-EF54-7C5C-57C5AF13FBEF}"/>
                  </a:ext>
                </a:extLst>
              </p:cNvPr>
              <p:cNvSpPr/>
              <p:nvPr/>
            </p:nvSpPr>
            <p:spPr>
              <a:xfrm>
                <a:off x="3746613" y="4065356"/>
                <a:ext cx="480704" cy="185903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转炉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28" name="图片 327">
                <a:extLst>
                  <a:ext uri="{FF2B5EF4-FFF2-40B4-BE49-F238E27FC236}">
                    <a16:creationId xmlns:a16="http://schemas.microsoft.com/office/drawing/2014/main" id="{D0D42CBE-E9DE-9343-D6B8-049E5F3D6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638" y="3876988"/>
                <a:ext cx="308380" cy="340126"/>
              </a:xfrm>
              <a:prstGeom prst="rect">
                <a:avLst/>
              </a:prstGeom>
            </p:spPr>
          </p:pic>
        </p:grpSp>
        <p:sp>
          <p:nvSpPr>
            <p:cNvPr id="324" name="梯形 323">
              <a:extLst>
                <a:ext uri="{FF2B5EF4-FFF2-40B4-BE49-F238E27FC236}">
                  <a16:creationId xmlns:a16="http://schemas.microsoft.com/office/drawing/2014/main" id="{967E21CE-E3E2-7953-85B4-DB6BFD01D121}"/>
                </a:ext>
              </a:extLst>
            </p:cNvPr>
            <p:cNvSpPr/>
            <p:nvPr/>
          </p:nvSpPr>
          <p:spPr>
            <a:xfrm>
              <a:off x="3341234" y="443366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25" name="梯形 324">
              <a:extLst>
                <a:ext uri="{FF2B5EF4-FFF2-40B4-BE49-F238E27FC236}">
                  <a16:creationId xmlns:a16="http://schemas.microsoft.com/office/drawing/2014/main" id="{1C17E216-1FDA-5A2E-EC5A-FED8AB7AE624}"/>
                </a:ext>
              </a:extLst>
            </p:cNvPr>
            <p:cNvSpPr/>
            <p:nvPr/>
          </p:nvSpPr>
          <p:spPr>
            <a:xfrm>
              <a:off x="3335401" y="453264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梯形 325">
              <a:extLst>
                <a:ext uri="{FF2B5EF4-FFF2-40B4-BE49-F238E27FC236}">
                  <a16:creationId xmlns:a16="http://schemas.microsoft.com/office/drawing/2014/main" id="{ABC1307D-6E57-EFBF-B40F-E857E3637C25}"/>
                </a:ext>
              </a:extLst>
            </p:cNvPr>
            <p:cNvSpPr/>
            <p:nvPr/>
          </p:nvSpPr>
          <p:spPr>
            <a:xfrm>
              <a:off x="3335401" y="464395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3597BD6-F54B-060D-D09E-C11CD7F75A63}"/>
              </a:ext>
            </a:extLst>
          </p:cNvPr>
          <p:cNvGrpSpPr/>
          <p:nvPr/>
        </p:nvGrpSpPr>
        <p:grpSpPr>
          <a:xfrm>
            <a:off x="4151496" y="4884158"/>
            <a:ext cx="891757" cy="539419"/>
            <a:chOff x="3203898" y="4433668"/>
            <a:chExt cx="891757" cy="539419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0C840606-351B-6B33-E5E7-BE25491ADAAE}"/>
                </a:ext>
              </a:extLst>
            </p:cNvPr>
            <p:cNvGrpSpPr/>
            <p:nvPr/>
          </p:nvGrpSpPr>
          <p:grpSpPr>
            <a:xfrm>
              <a:off x="3203898" y="4607400"/>
              <a:ext cx="668563" cy="365687"/>
              <a:chOff x="3527638" y="3876988"/>
              <a:chExt cx="668563" cy="365687"/>
            </a:xfrm>
          </p:grpSpPr>
          <p:sp>
            <p:nvSpPr>
              <p:cNvPr id="334" name="梯形 333">
                <a:extLst>
                  <a:ext uri="{FF2B5EF4-FFF2-40B4-BE49-F238E27FC236}">
                    <a16:creationId xmlns:a16="http://schemas.microsoft.com/office/drawing/2014/main" id="{B6008CF4-81F5-069A-FC07-D84ECB5D910B}"/>
                  </a:ext>
                </a:extLst>
              </p:cNvPr>
              <p:cNvSpPr/>
              <p:nvPr/>
            </p:nvSpPr>
            <p:spPr>
              <a:xfrm>
                <a:off x="3746613" y="4065356"/>
                <a:ext cx="449588" cy="177319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转炉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35" name="图片 334">
                <a:extLst>
                  <a:ext uri="{FF2B5EF4-FFF2-40B4-BE49-F238E27FC236}">
                    <a16:creationId xmlns:a16="http://schemas.microsoft.com/office/drawing/2014/main" id="{CD51F300-2E8A-0D65-8FD7-6585A7E7D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638" y="3876988"/>
                <a:ext cx="308380" cy="340126"/>
              </a:xfrm>
              <a:prstGeom prst="rect">
                <a:avLst/>
              </a:prstGeom>
            </p:spPr>
          </p:pic>
        </p:grpSp>
        <p:sp>
          <p:nvSpPr>
            <p:cNvPr id="331" name="梯形 330">
              <a:extLst>
                <a:ext uri="{FF2B5EF4-FFF2-40B4-BE49-F238E27FC236}">
                  <a16:creationId xmlns:a16="http://schemas.microsoft.com/office/drawing/2014/main" id="{10CFA8D8-413F-946D-C960-2A51ACA971F1}"/>
                </a:ext>
              </a:extLst>
            </p:cNvPr>
            <p:cNvSpPr/>
            <p:nvPr/>
          </p:nvSpPr>
          <p:spPr>
            <a:xfrm>
              <a:off x="3341234" y="443366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32" name="梯形 331">
              <a:extLst>
                <a:ext uri="{FF2B5EF4-FFF2-40B4-BE49-F238E27FC236}">
                  <a16:creationId xmlns:a16="http://schemas.microsoft.com/office/drawing/2014/main" id="{188B08FB-6A46-1265-8E3D-C787E79C9482}"/>
                </a:ext>
              </a:extLst>
            </p:cNvPr>
            <p:cNvSpPr/>
            <p:nvPr/>
          </p:nvSpPr>
          <p:spPr>
            <a:xfrm>
              <a:off x="3335401" y="453264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梯形 332">
              <a:extLst>
                <a:ext uri="{FF2B5EF4-FFF2-40B4-BE49-F238E27FC236}">
                  <a16:creationId xmlns:a16="http://schemas.microsoft.com/office/drawing/2014/main" id="{C232FF27-2CD9-C8DD-0E99-31C0EB77CE05}"/>
                </a:ext>
              </a:extLst>
            </p:cNvPr>
            <p:cNvSpPr/>
            <p:nvPr/>
          </p:nvSpPr>
          <p:spPr>
            <a:xfrm>
              <a:off x="3335401" y="464395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A14E805D-2F0C-E6FC-6137-3FEBE023AF06}"/>
              </a:ext>
            </a:extLst>
          </p:cNvPr>
          <p:cNvGrpSpPr/>
          <p:nvPr/>
        </p:nvGrpSpPr>
        <p:grpSpPr>
          <a:xfrm>
            <a:off x="4404232" y="3908469"/>
            <a:ext cx="897912" cy="566267"/>
            <a:chOff x="3203898" y="4404390"/>
            <a:chExt cx="897912" cy="566267"/>
          </a:xfrm>
        </p:grpSpPr>
        <p:grpSp>
          <p:nvGrpSpPr>
            <p:cNvPr id="337" name="组合 336">
              <a:extLst>
                <a:ext uri="{FF2B5EF4-FFF2-40B4-BE49-F238E27FC236}">
                  <a16:creationId xmlns:a16="http://schemas.microsoft.com/office/drawing/2014/main" id="{A4FD5262-BF38-949A-4D83-2485B8483C8E}"/>
                </a:ext>
              </a:extLst>
            </p:cNvPr>
            <p:cNvGrpSpPr/>
            <p:nvPr/>
          </p:nvGrpSpPr>
          <p:grpSpPr>
            <a:xfrm>
              <a:off x="3203898" y="4607400"/>
              <a:ext cx="714333" cy="363257"/>
              <a:chOff x="3527638" y="3876988"/>
              <a:chExt cx="714333" cy="363257"/>
            </a:xfrm>
          </p:grpSpPr>
          <p:sp>
            <p:nvSpPr>
              <p:cNvPr id="341" name="梯形 340">
                <a:extLst>
                  <a:ext uri="{FF2B5EF4-FFF2-40B4-BE49-F238E27FC236}">
                    <a16:creationId xmlns:a16="http://schemas.microsoft.com/office/drawing/2014/main" id="{BC336277-87E7-A4C0-71BD-0ABC47A95229}"/>
                  </a:ext>
                </a:extLst>
              </p:cNvPr>
              <p:cNvSpPr/>
              <p:nvPr/>
            </p:nvSpPr>
            <p:spPr>
              <a:xfrm>
                <a:off x="3746612" y="4065357"/>
                <a:ext cx="495359" cy="17488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转炉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42" name="图片 341">
                <a:extLst>
                  <a:ext uri="{FF2B5EF4-FFF2-40B4-BE49-F238E27FC236}">
                    <a16:creationId xmlns:a16="http://schemas.microsoft.com/office/drawing/2014/main" id="{2251BB69-6218-311C-9D52-9E597F7E9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638" y="3876988"/>
                <a:ext cx="308380" cy="340126"/>
              </a:xfrm>
              <a:prstGeom prst="rect">
                <a:avLst/>
              </a:prstGeom>
            </p:spPr>
          </p:pic>
        </p:grpSp>
        <p:sp>
          <p:nvSpPr>
            <p:cNvPr id="338" name="梯形 337">
              <a:extLst>
                <a:ext uri="{FF2B5EF4-FFF2-40B4-BE49-F238E27FC236}">
                  <a16:creationId xmlns:a16="http://schemas.microsoft.com/office/drawing/2014/main" id="{E6C1F78B-936C-1698-6988-DA305EE19367}"/>
                </a:ext>
              </a:extLst>
            </p:cNvPr>
            <p:cNvSpPr/>
            <p:nvPr/>
          </p:nvSpPr>
          <p:spPr>
            <a:xfrm>
              <a:off x="3347389" y="4404390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39" name="梯形 338">
              <a:extLst>
                <a:ext uri="{FF2B5EF4-FFF2-40B4-BE49-F238E27FC236}">
                  <a16:creationId xmlns:a16="http://schemas.microsoft.com/office/drawing/2014/main" id="{A87148AA-E738-3146-E142-17715DB95F76}"/>
                </a:ext>
              </a:extLst>
            </p:cNvPr>
            <p:cNvSpPr/>
            <p:nvPr/>
          </p:nvSpPr>
          <p:spPr>
            <a:xfrm>
              <a:off x="3341556" y="4503371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梯形 339">
              <a:extLst>
                <a:ext uri="{FF2B5EF4-FFF2-40B4-BE49-F238E27FC236}">
                  <a16:creationId xmlns:a16="http://schemas.microsoft.com/office/drawing/2014/main" id="{1693C8D8-65E5-35D3-9970-186E3B970BFC}"/>
                </a:ext>
              </a:extLst>
            </p:cNvPr>
            <p:cNvSpPr/>
            <p:nvPr/>
          </p:nvSpPr>
          <p:spPr>
            <a:xfrm>
              <a:off x="3341556" y="4614676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5DC87E5-2C75-3404-3E97-77810C8C41CF}"/>
              </a:ext>
            </a:extLst>
          </p:cNvPr>
          <p:cNvGrpSpPr/>
          <p:nvPr/>
        </p:nvGrpSpPr>
        <p:grpSpPr>
          <a:xfrm>
            <a:off x="5162454" y="4857909"/>
            <a:ext cx="918882" cy="586676"/>
            <a:chOff x="5443316" y="4219234"/>
            <a:chExt cx="918882" cy="586676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50D600B5-46F9-701F-48FF-44F519424633}"/>
                </a:ext>
              </a:extLst>
            </p:cNvPr>
            <p:cNvGrpSpPr/>
            <p:nvPr/>
          </p:nvGrpSpPr>
          <p:grpSpPr>
            <a:xfrm>
              <a:off x="5443316" y="4373403"/>
              <a:ext cx="607303" cy="432507"/>
              <a:chOff x="5749245" y="4410194"/>
              <a:chExt cx="607303" cy="432507"/>
            </a:xfrm>
          </p:grpSpPr>
          <p:sp>
            <p:nvSpPr>
              <p:cNvPr id="179" name="梯形 178">
                <a:extLst>
                  <a:ext uri="{FF2B5EF4-FFF2-40B4-BE49-F238E27FC236}">
                    <a16:creationId xmlns:a16="http://schemas.microsoft.com/office/drawing/2014/main" id="{66B991D7-049F-D1C5-23BC-09B3E5910771}"/>
                  </a:ext>
                </a:extLst>
              </p:cNvPr>
              <p:cNvSpPr/>
              <p:nvPr/>
            </p:nvSpPr>
            <p:spPr>
              <a:xfrm>
                <a:off x="5992976" y="4625669"/>
                <a:ext cx="363572" cy="217032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LF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4" name="图片 183">
                <a:extLst>
                  <a:ext uri="{FF2B5EF4-FFF2-40B4-BE49-F238E27FC236}">
                    <a16:creationId xmlns:a16="http://schemas.microsoft.com/office/drawing/2014/main" id="{AEDBB058-B2E1-2E8D-8970-34F0ACDA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9245" y="4410194"/>
                <a:ext cx="342536" cy="374506"/>
              </a:xfrm>
              <a:prstGeom prst="rect">
                <a:avLst/>
              </a:prstGeom>
            </p:spPr>
          </p:pic>
        </p:grpSp>
        <p:sp>
          <p:nvSpPr>
            <p:cNvPr id="344" name="梯形 343">
              <a:extLst>
                <a:ext uri="{FF2B5EF4-FFF2-40B4-BE49-F238E27FC236}">
                  <a16:creationId xmlns:a16="http://schemas.microsoft.com/office/drawing/2014/main" id="{695F1048-F1F3-B4F0-9809-F70B27EFE76E}"/>
                </a:ext>
              </a:extLst>
            </p:cNvPr>
            <p:cNvSpPr/>
            <p:nvPr/>
          </p:nvSpPr>
          <p:spPr>
            <a:xfrm>
              <a:off x="5607777" y="4219234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45" name="梯形 344">
              <a:extLst>
                <a:ext uri="{FF2B5EF4-FFF2-40B4-BE49-F238E27FC236}">
                  <a16:creationId xmlns:a16="http://schemas.microsoft.com/office/drawing/2014/main" id="{F58A9B30-D89C-4AAA-A2CF-C0D37328E13E}"/>
                </a:ext>
              </a:extLst>
            </p:cNvPr>
            <p:cNvSpPr/>
            <p:nvPr/>
          </p:nvSpPr>
          <p:spPr>
            <a:xfrm>
              <a:off x="5601944" y="4318215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梯形 345">
              <a:extLst>
                <a:ext uri="{FF2B5EF4-FFF2-40B4-BE49-F238E27FC236}">
                  <a16:creationId xmlns:a16="http://schemas.microsoft.com/office/drawing/2014/main" id="{3F639435-EC8D-2CCC-04D9-1F8AD5C7873D}"/>
                </a:ext>
              </a:extLst>
            </p:cNvPr>
            <p:cNvSpPr/>
            <p:nvPr/>
          </p:nvSpPr>
          <p:spPr>
            <a:xfrm>
              <a:off x="5601944" y="4429520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4CC79BA-6317-1966-3BC7-4F6DAA625A25}"/>
              </a:ext>
            </a:extLst>
          </p:cNvPr>
          <p:cNvGrpSpPr/>
          <p:nvPr/>
        </p:nvGrpSpPr>
        <p:grpSpPr>
          <a:xfrm>
            <a:off x="5417485" y="3947074"/>
            <a:ext cx="917428" cy="649365"/>
            <a:chOff x="5212078" y="4754233"/>
            <a:chExt cx="917428" cy="649365"/>
          </a:xfrm>
        </p:grpSpPr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8A9E1C46-BAC5-3D5D-981A-7ECAFE40E74F}"/>
                </a:ext>
              </a:extLst>
            </p:cNvPr>
            <p:cNvGrpSpPr/>
            <p:nvPr/>
          </p:nvGrpSpPr>
          <p:grpSpPr>
            <a:xfrm>
              <a:off x="5369252" y="4754233"/>
              <a:ext cx="760254" cy="649365"/>
              <a:chOff x="5620609" y="4177571"/>
              <a:chExt cx="760254" cy="649365"/>
            </a:xfrm>
          </p:grpSpPr>
          <p:sp>
            <p:nvSpPr>
              <p:cNvPr id="352" name="梯形 351">
                <a:extLst>
                  <a:ext uri="{FF2B5EF4-FFF2-40B4-BE49-F238E27FC236}">
                    <a16:creationId xmlns:a16="http://schemas.microsoft.com/office/drawing/2014/main" id="{BE370ADB-64A8-F0A7-CA00-9872D2429162}"/>
                  </a:ext>
                </a:extLst>
              </p:cNvPr>
              <p:cNvSpPr/>
              <p:nvPr/>
            </p:nvSpPr>
            <p:spPr>
              <a:xfrm>
                <a:off x="5687046" y="4588878"/>
                <a:ext cx="381487" cy="23805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RH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9" name="梯形 348">
                <a:extLst>
                  <a:ext uri="{FF2B5EF4-FFF2-40B4-BE49-F238E27FC236}">
                    <a16:creationId xmlns:a16="http://schemas.microsoft.com/office/drawing/2014/main" id="{97E7AC37-16AB-3D5E-6E66-13C60B833809}"/>
                  </a:ext>
                </a:extLst>
              </p:cNvPr>
              <p:cNvSpPr/>
              <p:nvPr/>
            </p:nvSpPr>
            <p:spPr>
              <a:xfrm>
                <a:off x="5626442" y="4177571"/>
                <a:ext cx="667365" cy="15594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状态：正常</a:t>
                </a:r>
              </a:p>
            </p:txBody>
          </p:sp>
          <p:sp>
            <p:nvSpPr>
              <p:cNvPr id="350" name="梯形 349">
                <a:extLst>
                  <a:ext uri="{FF2B5EF4-FFF2-40B4-BE49-F238E27FC236}">
                    <a16:creationId xmlns:a16="http://schemas.microsoft.com/office/drawing/2014/main" id="{4716E7AA-9824-118D-36F4-2C58284585C3}"/>
                  </a:ext>
                </a:extLst>
              </p:cNvPr>
              <p:cNvSpPr/>
              <p:nvPr/>
            </p:nvSpPr>
            <p:spPr>
              <a:xfrm>
                <a:off x="5620609" y="4276552"/>
                <a:ext cx="760254" cy="15594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物质流：</a:t>
                </a:r>
                <a:r>
                  <a:rPr lang="en-US" altLang="zh-CN" sz="600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</a:t>
                </a:r>
                <a:endPara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1" name="梯形 350">
                <a:extLst>
                  <a:ext uri="{FF2B5EF4-FFF2-40B4-BE49-F238E27FC236}">
                    <a16:creationId xmlns:a16="http://schemas.microsoft.com/office/drawing/2014/main" id="{E8DAE9ED-F4AA-663D-2966-BB3CFC2CABC5}"/>
                  </a:ext>
                </a:extLst>
              </p:cNvPr>
              <p:cNvSpPr/>
              <p:nvPr/>
            </p:nvSpPr>
            <p:spPr>
              <a:xfrm>
                <a:off x="5620609" y="4387857"/>
                <a:ext cx="760254" cy="15594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能量流：</a:t>
                </a:r>
                <a:r>
                  <a:rPr lang="en-US" altLang="zh-CN" sz="600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</a:t>
                </a:r>
                <a:endPara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7EAEC98-1826-2251-2C00-EB23FFE9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078" y="4904309"/>
              <a:ext cx="362666" cy="418176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E12BE3-914E-C512-9974-8655EEEFDB0C}"/>
              </a:ext>
            </a:extLst>
          </p:cNvPr>
          <p:cNvGrpSpPr/>
          <p:nvPr/>
        </p:nvGrpSpPr>
        <p:grpSpPr>
          <a:xfrm>
            <a:off x="4919759" y="5924745"/>
            <a:ext cx="931989" cy="673470"/>
            <a:chOff x="5084040" y="5665164"/>
            <a:chExt cx="931989" cy="673470"/>
          </a:xfrm>
        </p:grpSpPr>
        <p:pic>
          <p:nvPicPr>
            <p:cNvPr id="354" name="图片 353">
              <a:extLst>
                <a:ext uri="{FF2B5EF4-FFF2-40B4-BE49-F238E27FC236}">
                  <a16:creationId xmlns:a16="http://schemas.microsoft.com/office/drawing/2014/main" id="{26C1B825-A1CB-B032-2B67-4415F167E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040" y="5825008"/>
              <a:ext cx="332097" cy="362287"/>
            </a:xfrm>
            <a:prstGeom prst="rect">
              <a:avLst/>
            </a:prstGeom>
          </p:spPr>
        </p:pic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FD7E33A1-72C3-AA98-90D3-CC2F252A2011}"/>
                </a:ext>
              </a:extLst>
            </p:cNvPr>
            <p:cNvGrpSpPr/>
            <p:nvPr/>
          </p:nvGrpSpPr>
          <p:grpSpPr>
            <a:xfrm>
              <a:off x="5255775" y="5665164"/>
              <a:ext cx="760254" cy="673470"/>
              <a:chOff x="5606905" y="4167566"/>
              <a:chExt cx="760254" cy="673470"/>
            </a:xfrm>
          </p:grpSpPr>
          <p:sp>
            <p:nvSpPr>
              <p:cNvPr id="358" name="梯形 357">
                <a:extLst>
                  <a:ext uri="{FF2B5EF4-FFF2-40B4-BE49-F238E27FC236}">
                    <a16:creationId xmlns:a16="http://schemas.microsoft.com/office/drawing/2014/main" id="{6DE30317-405B-71DF-3B86-1B053A7852E3}"/>
                  </a:ext>
                </a:extLst>
              </p:cNvPr>
              <p:cNvSpPr/>
              <p:nvPr/>
            </p:nvSpPr>
            <p:spPr>
              <a:xfrm>
                <a:off x="5687047" y="4588878"/>
                <a:ext cx="431056" cy="25215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9" name="梯形 358">
                <a:extLst>
                  <a:ext uri="{FF2B5EF4-FFF2-40B4-BE49-F238E27FC236}">
                    <a16:creationId xmlns:a16="http://schemas.microsoft.com/office/drawing/2014/main" id="{6567E3B0-DFBC-2164-291E-245CD6968F08}"/>
                  </a:ext>
                </a:extLst>
              </p:cNvPr>
              <p:cNvSpPr/>
              <p:nvPr/>
            </p:nvSpPr>
            <p:spPr>
              <a:xfrm>
                <a:off x="5612738" y="4167566"/>
                <a:ext cx="667365" cy="15594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状态：正常</a:t>
                </a:r>
              </a:p>
            </p:txBody>
          </p:sp>
          <p:sp>
            <p:nvSpPr>
              <p:cNvPr id="360" name="梯形 359">
                <a:extLst>
                  <a:ext uri="{FF2B5EF4-FFF2-40B4-BE49-F238E27FC236}">
                    <a16:creationId xmlns:a16="http://schemas.microsoft.com/office/drawing/2014/main" id="{7F11AA89-52A2-38E1-F51B-2258504F7EF9}"/>
                  </a:ext>
                </a:extLst>
              </p:cNvPr>
              <p:cNvSpPr/>
              <p:nvPr/>
            </p:nvSpPr>
            <p:spPr>
              <a:xfrm>
                <a:off x="5606905" y="4266547"/>
                <a:ext cx="760254" cy="15594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物质流：</a:t>
                </a:r>
                <a:r>
                  <a:rPr lang="en-US" altLang="zh-CN" sz="600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</a:t>
                </a:r>
                <a:endPara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1" name="梯形 360">
                <a:extLst>
                  <a:ext uri="{FF2B5EF4-FFF2-40B4-BE49-F238E27FC236}">
                    <a16:creationId xmlns:a16="http://schemas.microsoft.com/office/drawing/2014/main" id="{501F52E7-3AD8-0A79-4DE7-05FA2D85BD07}"/>
                  </a:ext>
                </a:extLst>
              </p:cNvPr>
              <p:cNvSpPr/>
              <p:nvPr/>
            </p:nvSpPr>
            <p:spPr>
              <a:xfrm>
                <a:off x="5606905" y="4377852"/>
                <a:ext cx="760254" cy="155948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能量流：</a:t>
                </a:r>
                <a:r>
                  <a:rPr lang="en-US" altLang="zh-CN" sz="600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</a:t>
                </a:r>
                <a:endPara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3C2884-446C-362C-4128-9FDA70840831}"/>
              </a:ext>
            </a:extLst>
          </p:cNvPr>
          <p:cNvGrpSpPr/>
          <p:nvPr/>
        </p:nvGrpSpPr>
        <p:grpSpPr>
          <a:xfrm>
            <a:off x="6770232" y="3926039"/>
            <a:ext cx="873063" cy="525637"/>
            <a:chOff x="6928665" y="3792691"/>
            <a:chExt cx="873063" cy="525637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0FDC1C50-0834-B71A-BC7C-01CBC0744EE0}"/>
                </a:ext>
              </a:extLst>
            </p:cNvPr>
            <p:cNvGrpSpPr/>
            <p:nvPr/>
          </p:nvGrpSpPr>
          <p:grpSpPr>
            <a:xfrm>
              <a:off x="6928665" y="3922624"/>
              <a:ext cx="668857" cy="395704"/>
              <a:chOff x="6402771" y="3930364"/>
              <a:chExt cx="668857" cy="395704"/>
            </a:xfrm>
          </p:grpSpPr>
          <p:sp>
            <p:nvSpPr>
              <p:cNvPr id="220" name="梯形 219">
                <a:extLst>
                  <a:ext uri="{FF2B5EF4-FFF2-40B4-BE49-F238E27FC236}">
                    <a16:creationId xmlns:a16="http://schemas.microsoft.com/office/drawing/2014/main" id="{4FF42D35-10A5-BD1A-3B61-BAC78A435803}"/>
                  </a:ext>
                </a:extLst>
              </p:cNvPr>
              <p:cNvSpPr/>
              <p:nvPr/>
            </p:nvSpPr>
            <p:spPr>
              <a:xfrm>
                <a:off x="6617725" y="4146385"/>
                <a:ext cx="453903" cy="179683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连铸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45E5913C-5C52-A4D5-D969-222B1DF48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771" y="3930364"/>
                <a:ext cx="290346" cy="376130"/>
              </a:xfrm>
              <a:prstGeom prst="rect">
                <a:avLst/>
              </a:prstGeom>
            </p:spPr>
          </p:pic>
        </p:grpSp>
        <p:sp>
          <p:nvSpPr>
            <p:cNvPr id="363" name="梯形 362">
              <a:extLst>
                <a:ext uri="{FF2B5EF4-FFF2-40B4-BE49-F238E27FC236}">
                  <a16:creationId xmlns:a16="http://schemas.microsoft.com/office/drawing/2014/main" id="{292B1261-5859-0612-9F20-011D685BAB00}"/>
                </a:ext>
              </a:extLst>
            </p:cNvPr>
            <p:cNvSpPr/>
            <p:nvPr/>
          </p:nvSpPr>
          <p:spPr>
            <a:xfrm>
              <a:off x="7047307" y="3792691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64" name="梯形 363">
              <a:extLst>
                <a:ext uri="{FF2B5EF4-FFF2-40B4-BE49-F238E27FC236}">
                  <a16:creationId xmlns:a16="http://schemas.microsoft.com/office/drawing/2014/main" id="{B32E56EB-4472-F80A-BD76-201D4BA1BB3F}"/>
                </a:ext>
              </a:extLst>
            </p:cNvPr>
            <p:cNvSpPr/>
            <p:nvPr/>
          </p:nvSpPr>
          <p:spPr>
            <a:xfrm>
              <a:off x="7041474" y="3891672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5" name="梯形 364">
              <a:extLst>
                <a:ext uri="{FF2B5EF4-FFF2-40B4-BE49-F238E27FC236}">
                  <a16:creationId xmlns:a16="http://schemas.microsoft.com/office/drawing/2014/main" id="{F533636D-F50E-81C6-A562-917FA01BFD2D}"/>
                </a:ext>
              </a:extLst>
            </p:cNvPr>
            <p:cNvSpPr/>
            <p:nvPr/>
          </p:nvSpPr>
          <p:spPr>
            <a:xfrm>
              <a:off x="7041474" y="4002977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7E2DF476-FBD4-6321-F5DB-FC6DBC65794E}"/>
              </a:ext>
            </a:extLst>
          </p:cNvPr>
          <p:cNvGrpSpPr/>
          <p:nvPr/>
        </p:nvGrpSpPr>
        <p:grpSpPr>
          <a:xfrm>
            <a:off x="6577586" y="4556524"/>
            <a:ext cx="873063" cy="525637"/>
            <a:chOff x="6928665" y="3792691"/>
            <a:chExt cx="873063" cy="525637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078838FA-5A9A-B494-2BD7-D1F18C8AC3C7}"/>
                </a:ext>
              </a:extLst>
            </p:cNvPr>
            <p:cNvGrpSpPr/>
            <p:nvPr/>
          </p:nvGrpSpPr>
          <p:grpSpPr>
            <a:xfrm>
              <a:off x="6928665" y="3922624"/>
              <a:ext cx="668857" cy="395704"/>
              <a:chOff x="6402771" y="3930364"/>
              <a:chExt cx="668857" cy="395704"/>
            </a:xfrm>
          </p:grpSpPr>
          <p:sp>
            <p:nvSpPr>
              <p:cNvPr id="371" name="梯形 370">
                <a:extLst>
                  <a:ext uri="{FF2B5EF4-FFF2-40B4-BE49-F238E27FC236}">
                    <a16:creationId xmlns:a16="http://schemas.microsoft.com/office/drawing/2014/main" id="{D1331580-3748-75B5-5204-F191BEB6422D}"/>
                  </a:ext>
                </a:extLst>
              </p:cNvPr>
              <p:cNvSpPr/>
              <p:nvPr/>
            </p:nvSpPr>
            <p:spPr>
              <a:xfrm>
                <a:off x="6617725" y="4146385"/>
                <a:ext cx="453903" cy="179683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连铸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72" name="图片 371">
                <a:extLst>
                  <a:ext uri="{FF2B5EF4-FFF2-40B4-BE49-F238E27FC236}">
                    <a16:creationId xmlns:a16="http://schemas.microsoft.com/office/drawing/2014/main" id="{C494FAFA-FFEA-978E-1DCF-E097A9547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771" y="3930364"/>
                <a:ext cx="290346" cy="376130"/>
              </a:xfrm>
              <a:prstGeom prst="rect">
                <a:avLst/>
              </a:prstGeom>
            </p:spPr>
          </p:pic>
        </p:grpSp>
        <p:sp>
          <p:nvSpPr>
            <p:cNvPr id="368" name="梯形 367">
              <a:extLst>
                <a:ext uri="{FF2B5EF4-FFF2-40B4-BE49-F238E27FC236}">
                  <a16:creationId xmlns:a16="http://schemas.microsoft.com/office/drawing/2014/main" id="{7F2FC7CA-9B9B-D96D-E91D-A7E2A536ED0B}"/>
                </a:ext>
              </a:extLst>
            </p:cNvPr>
            <p:cNvSpPr/>
            <p:nvPr/>
          </p:nvSpPr>
          <p:spPr>
            <a:xfrm>
              <a:off x="7047307" y="3792691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69" name="梯形 368">
              <a:extLst>
                <a:ext uri="{FF2B5EF4-FFF2-40B4-BE49-F238E27FC236}">
                  <a16:creationId xmlns:a16="http://schemas.microsoft.com/office/drawing/2014/main" id="{7C00ACF1-3D33-37C9-2148-E8776155AD49}"/>
                </a:ext>
              </a:extLst>
            </p:cNvPr>
            <p:cNvSpPr/>
            <p:nvPr/>
          </p:nvSpPr>
          <p:spPr>
            <a:xfrm>
              <a:off x="7041474" y="3891672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梯形 369">
              <a:extLst>
                <a:ext uri="{FF2B5EF4-FFF2-40B4-BE49-F238E27FC236}">
                  <a16:creationId xmlns:a16="http://schemas.microsoft.com/office/drawing/2014/main" id="{9310AAB9-747C-010E-CE7A-B3373C5E898A}"/>
                </a:ext>
              </a:extLst>
            </p:cNvPr>
            <p:cNvSpPr/>
            <p:nvPr/>
          </p:nvSpPr>
          <p:spPr>
            <a:xfrm>
              <a:off x="7041474" y="4002977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165521ED-3C17-06E7-174A-AF58A393D6C4}"/>
              </a:ext>
            </a:extLst>
          </p:cNvPr>
          <p:cNvGrpSpPr/>
          <p:nvPr/>
        </p:nvGrpSpPr>
        <p:grpSpPr>
          <a:xfrm>
            <a:off x="6254386" y="6067412"/>
            <a:ext cx="873063" cy="525637"/>
            <a:chOff x="6928665" y="3792691"/>
            <a:chExt cx="873063" cy="525637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E5C0172A-1725-2015-CE73-2194AA67A493}"/>
                </a:ext>
              </a:extLst>
            </p:cNvPr>
            <p:cNvGrpSpPr/>
            <p:nvPr/>
          </p:nvGrpSpPr>
          <p:grpSpPr>
            <a:xfrm>
              <a:off x="6928665" y="3922624"/>
              <a:ext cx="668857" cy="395704"/>
              <a:chOff x="6402771" y="3930364"/>
              <a:chExt cx="668857" cy="395704"/>
            </a:xfrm>
          </p:grpSpPr>
          <p:sp>
            <p:nvSpPr>
              <p:cNvPr id="378" name="梯形 377">
                <a:extLst>
                  <a:ext uri="{FF2B5EF4-FFF2-40B4-BE49-F238E27FC236}">
                    <a16:creationId xmlns:a16="http://schemas.microsoft.com/office/drawing/2014/main" id="{978A2679-216A-10D2-00DA-F3AE9F35B7F3}"/>
                  </a:ext>
                </a:extLst>
              </p:cNvPr>
              <p:cNvSpPr/>
              <p:nvPr/>
            </p:nvSpPr>
            <p:spPr>
              <a:xfrm>
                <a:off x="6617725" y="4146385"/>
                <a:ext cx="453903" cy="179683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连铸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79" name="图片 378">
                <a:extLst>
                  <a:ext uri="{FF2B5EF4-FFF2-40B4-BE49-F238E27FC236}">
                    <a16:creationId xmlns:a16="http://schemas.microsoft.com/office/drawing/2014/main" id="{CA4EE79A-5DF0-5E3C-B91D-EDFD9087E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771" y="3930364"/>
                <a:ext cx="290346" cy="376130"/>
              </a:xfrm>
              <a:prstGeom prst="rect">
                <a:avLst/>
              </a:prstGeom>
            </p:spPr>
          </p:pic>
        </p:grpSp>
        <p:sp>
          <p:nvSpPr>
            <p:cNvPr id="375" name="梯形 374">
              <a:extLst>
                <a:ext uri="{FF2B5EF4-FFF2-40B4-BE49-F238E27FC236}">
                  <a16:creationId xmlns:a16="http://schemas.microsoft.com/office/drawing/2014/main" id="{27032880-42C6-4E6F-9D50-BA3E131872BA}"/>
                </a:ext>
              </a:extLst>
            </p:cNvPr>
            <p:cNvSpPr/>
            <p:nvPr/>
          </p:nvSpPr>
          <p:spPr>
            <a:xfrm>
              <a:off x="7047307" y="3792691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76" name="梯形 375">
              <a:extLst>
                <a:ext uri="{FF2B5EF4-FFF2-40B4-BE49-F238E27FC236}">
                  <a16:creationId xmlns:a16="http://schemas.microsoft.com/office/drawing/2014/main" id="{62ECBA3C-1B1A-1416-7B1E-716465825935}"/>
                </a:ext>
              </a:extLst>
            </p:cNvPr>
            <p:cNvSpPr/>
            <p:nvPr/>
          </p:nvSpPr>
          <p:spPr>
            <a:xfrm>
              <a:off x="7041474" y="3891672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梯形 376">
              <a:extLst>
                <a:ext uri="{FF2B5EF4-FFF2-40B4-BE49-F238E27FC236}">
                  <a16:creationId xmlns:a16="http://schemas.microsoft.com/office/drawing/2014/main" id="{E8D7E3F4-B1B4-5AF8-85AA-02FAB6C52911}"/>
                </a:ext>
              </a:extLst>
            </p:cNvPr>
            <p:cNvSpPr/>
            <p:nvPr/>
          </p:nvSpPr>
          <p:spPr>
            <a:xfrm>
              <a:off x="7041474" y="4002977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23EE2122-87B9-0E7E-7263-80C6368A8B14}"/>
              </a:ext>
            </a:extLst>
          </p:cNvPr>
          <p:cNvGrpSpPr/>
          <p:nvPr/>
        </p:nvGrpSpPr>
        <p:grpSpPr>
          <a:xfrm>
            <a:off x="6460453" y="5282332"/>
            <a:ext cx="873063" cy="525637"/>
            <a:chOff x="6928665" y="3792691"/>
            <a:chExt cx="873063" cy="525637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DEAB3B36-9308-B455-19DA-56EE7E75B166}"/>
                </a:ext>
              </a:extLst>
            </p:cNvPr>
            <p:cNvGrpSpPr/>
            <p:nvPr/>
          </p:nvGrpSpPr>
          <p:grpSpPr>
            <a:xfrm>
              <a:off x="6928665" y="3922624"/>
              <a:ext cx="668857" cy="395704"/>
              <a:chOff x="6402771" y="3930364"/>
              <a:chExt cx="668857" cy="395704"/>
            </a:xfrm>
          </p:grpSpPr>
          <p:sp>
            <p:nvSpPr>
              <p:cNvPr id="385" name="梯形 384">
                <a:extLst>
                  <a:ext uri="{FF2B5EF4-FFF2-40B4-BE49-F238E27FC236}">
                    <a16:creationId xmlns:a16="http://schemas.microsoft.com/office/drawing/2014/main" id="{D60AD1FB-885E-DF49-2EF0-A2766364ED64}"/>
                  </a:ext>
                </a:extLst>
              </p:cNvPr>
              <p:cNvSpPr/>
              <p:nvPr/>
            </p:nvSpPr>
            <p:spPr>
              <a:xfrm>
                <a:off x="6617725" y="4146385"/>
                <a:ext cx="453903" cy="179683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连铸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86" name="图片 385">
                <a:extLst>
                  <a:ext uri="{FF2B5EF4-FFF2-40B4-BE49-F238E27FC236}">
                    <a16:creationId xmlns:a16="http://schemas.microsoft.com/office/drawing/2014/main" id="{58E56730-6907-16CF-3A43-CA22414AB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771" y="3930364"/>
                <a:ext cx="290346" cy="376130"/>
              </a:xfrm>
              <a:prstGeom prst="rect">
                <a:avLst/>
              </a:prstGeom>
            </p:spPr>
          </p:pic>
        </p:grpSp>
        <p:sp>
          <p:nvSpPr>
            <p:cNvPr id="382" name="梯形 381">
              <a:extLst>
                <a:ext uri="{FF2B5EF4-FFF2-40B4-BE49-F238E27FC236}">
                  <a16:creationId xmlns:a16="http://schemas.microsoft.com/office/drawing/2014/main" id="{EFCDFD20-2D62-7C2D-2575-446AC92AF508}"/>
                </a:ext>
              </a:extLst>
            </p:cNvPr>
            <p:cNvSpPr/>
            <p:nvPr/>
          </p:nvSpPr>
          <p:spPr>
            <a:xfrm>
              <a:off x="7047307" y="3792691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83" name="梯形 382">
              <a:extLst>
                <a:ext uri="{FF2B5EF4-FFF2-40B4-BE49-F238E27FC236}">
                  <a16:creationId xmlns:a16="http://schemas.microsoft.com/office/drawing/2014/main" id="{AE5E301E-E97A-3BB9-5CA6-FE702AB61A43}"/>
                </a:ext>
              </a:extLst>
            </p:cNvPr>
            <p:cNvSpPr/>
            <p:nvPr/>
          </p:nvSpPr>
          <p:spPr>
            <a:xfrm>
              <a:off x="7041474" y="3891672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4" name="梯形 383">
              <a:extLst>
                <a:ext uri="{FF2B5EF4-FFF2-40B4-BE49-F238E27FC236}">
                  <a16:creationId xmlns:a16="http://schemas.microsoft.com/office/drawing/2014/main" id="{9018003F-FD77-31EE-DCF6-8C519883C963}"/>
                </a:ext>
              </a:extLst>
            </p:cNvPr>
            <p:cNvSpPr/>
            <p:nvPr/>
          </p:nvSpPr>
          <p:spPr>
            <a:xfrm>
              <a:off x="7041474" y="4002977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A0C0938-35E8-96FA-EC48-57463E214140}"/>
              </a:ext>
            </a:extLst>
          </p:cNvPr>
          <p:cNvGrpSpPr/>
          <p:nvPr/>
        </p:nvGrpSpPr>
        <p:grpSpPr>
          <a:xfrm>
            <a:off x="7940179" y="4386153"/>
            <a:ext cx="1115085" cy="583583"/>
            <a:chOff x="8175737" y="4214299"/>
            <a:chExt cx="1115085" cy="583583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3B83E03E-A751-5B29-8C2A-F4D94427B6BB}"/>
                </a:ext>
              </a:extLst>
            </p:cNvPr>
            <p:cNvGrpSpPr/>
            <p:nvPr/>
          </p:nvGrpSpPr>
          <p:grpSpPr>
            <a:xfrm>
              <a:off x="8175737" y="4402489"/>
              <a:ext cx="881310" cy="395393"/>
              <a:chOff x="7449342" y="4384399"/>
              <a:chExt cx="881310" cy="395393"/>
            </a:xfrm>
          </p:grpSpPr>
          <p:sp>
            <p:nvSpPr>
              <p:cNvPr id="261" name="梯形 260">
                <a:extLst>
                  <a:ext uri="{FF2B5EF4-FFF2-40B4-BE49-F238E27FC236}">
                    <a16:creationId xmlns:a16="http://schemas.microsoft.com/office/drawing/2014/main" id="{9238C78D-5935-E882-B0BF-AB907AEB36D3}"/>
                  </a:ext>
                </a:extLst>
              </p:cNvPr>
              <p:cNvSpPr/>
              <p:nvPr/>
            </p:nvSpPr>
            <p:spPr>
              <a:xfrm>
                <a:off x="7822239" y="4593622"/>
                <a:ext cx="508413" cy="186170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轧制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75" name="图片 274">
                <a:extLst>
                  <a:ext uri="{FF2B5EF4-FFF2-40B4-BE49-F238E27FC236}">
                    <a16:creationId xmlns:a16="http://schemas.microsoft.com/office/drawing/2014/main" id="{12DA1891-78F0-88C9-C723-06986220BD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48693" t="2" r="-1" b="-2"/>
              <a:stretch/>
            </p:blipFill>
            <p:spPr>
              <a:xfrm>
                <a:off x="7449342" y="4384399"/>
                <a:ext cx="508413" cy="187127"/>
              </a:xfrm>
              <a:prstGeom prst="rect">
                <a:avLst/>
              </a:prstGeom>
            </p:spPr>
          </p:pic>
        </p:grpSp>
        <p:sp>
          <p:nvSpPr>
            <p:cNvPr id="388" name="梯形 387">
              <a:extLst>
                <a:ext uri="{FF2B5EF4-FFF2-40B4-BE49-F238E27FC236}">
                  <a16:creationId xmlns:a16="http://schemas.microsoft.com/office/drawing/2014/main" id="{C2A1A2FA-43AA-3DD4-3373-616722660C4A}"/>
                </a:ext>
              </a:extLst>
            </p:cNvPr>
            <p:cNvSpPr/>
            <p:nvPr/>
          </p:nvSpPr>
          <p:spPr>
            <a:xfrm>
              <a:off x="8536401" y="4214299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89" name="梯形 388">
              <a:extLst>
                <a:ext uri="{FF2B5EF4-FFF2-40B4-BE49-F238E27FC236}">
                  <a16:creationId xmlns:a16="http://schemas.microsoft.com/office/drawing/2014/main" id="{F40A14E2-8437-D7D7-5122-1334C3B1E125}"/>
                </a:ext>
              </a:extLst>
            </p:cNvPr>
            <p:cNvSpPr/>
            <p:nvPr/>
          </p:nvSpPr>
          <p:spPr>
            <a:xfrm>
              <a:off x="8530568" y="4313280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梯形 389">
              <a:extLst>
                <a:ext uri="{FF2B5EF4-FFF2-40B4-BE49-F238E27FC236}">
                  <a16:creationId xmlns:a16="http://schemas.microsoft.com/office/drawing/2014/main" id="{E3B697F0-7573-C88C-A6B4-132EEFC0C72C}"/>
                </a:ext>
              </a:extLst>
            </p:cNvPr>
            <p:cNvSpPr/>
            <p:nvPr/>
          </p:nvSpPr>
          <p:spPr>
            <a:xfrm>
              <a:off x="8530568" y="4424585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2AE401EA-B46D-2AD6-3A13-B04BE4359C57}"/>
              </a:ext>
            </a:extLst>
          </p:cNvPr>
          <p:cNvGrpSpPr/>
          <p:nvPr/>
        </p:nvGrpSpPr>
        <p:grpSpPr>
          <a:xfrm>
            <a:off x="7574385" y="5744836"/>
            <a:ext cx="1115085" cy="601892"/>
            <a:chOff x="8175737" y="4214299"/>
            <a:chExt cx="1115085" cy="601892"/>
          </a:xfrm>
        </p:grpSpPr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0BB72A08-DD35-3A8B-0F36-3E2340766EAE}"/>
                </a:ext>
              </a:extLst>
            </p:cNvPr>
            <p:cNvGrpSpPr/>
            <p:nvPr/>
          </p:nvGrpSpPr>
          <p:grpSpPr>
            <a:xfrm>
              <a:off x="8175737" y="4402489"/>
              <a:ext cx="900421" cy="413702"/>
              <a:chOff x="7449342" y="4384399"/>
              <a:chExt cx="900421" cy="413702"/>
            </a:xfrm>
          </p:grpSpPr>
          <p:sp>
            <p:nvSpPr>
              <p:cNvPr id="396" name="梯形 395">
                <a:extLst>
                  <a:ext uri="{FF2B5EF4-FFF2-40B4-BE49-F238E27FC236}">
                    <a16:creationId xmlns:a16="http://schemas.microsoft.com/office/drawing/2014/main" id="{E8075BFA-C366-4CDF-DF91-4CC7E2C2CFF6}"/>
                  </a:ext>
                </a:extLst>
              </p:cNvPr>
              <p:cNvSpPr/>
              <p:nvPr/>
            </p:nvSpPr>
            <p:spPr>
              <a:xfrm>
                <a:off x="7840497" y="4611931"/>
                <a:ext cx="509266" cy="186170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轧制</a:t>
                </a:r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97" name="图片 396">
                <a:extLst>
                  <a:ext uri="{FF2B5EF4-FFF2-40B4-BE49-F238E27FC236}">
                    <a16:creationId xmlns:a16="http://schemas.microsoft.com/office/drawing/2014/main" id="{C927DA3C-271A-B31D-3BA2-701308878A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48693" t="2" r="-1" b="-2"/>
              <a:stretch/>
            </p:blipFill>
            <p:spPr>
              <a:xfrm>
                <a:off x="7449342" y="4384399"/>
                <a:ext cx="508413" cy="187127"/>
              </a:xfrm>
              <a:prstGeom prst="rect">
                <a:avLst/>
              </a:prstGeom>
            </p:spPr>
          </p:pic>
        </p:grpSp>
        <p:sp>
          <p:nvSpPr>
            <p:cNvPr id="393" name="梯形 392">
              <a:extLst>
                <a:ext uri="{FF2B5EF4-FFF2-40B4-BE49-F238E27FC236}">
                  <a16:creationId xmlns:a16="http://schemas.microsoft.com/office/drawing/2014/main" id="{D86092F0-14F6-09AD-F712-9A500C149C49}"/>
                </a:ext>
              </a:extLst>
            </p:cNvPr>
            <p:cNvSpPr/>
            <p:nvPr/>
          </p:nvSpPr>
          <p:spPr>
            <a:xfrm>
              <a:off x="8536401" y="4214299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394" name="梯形 393">
              <a:extLst>
                <a:ext uri="{FF2B5EF4-FFF2-40B4-BE49-F238E27FC236}">
                  <a16:creationId xmlns:a16="http://schemas.microsoft.com/office/drawing/2014/main" id="{AD4B7F3C-EADD-5EBB-2EB9-3CAD2F2E888B}"/>
                </a:ext>
              </a:extLst>
            </p:cNvPr>
            <p:cNvSpPr/>
            <p:nvPr/>
          </p:nvSpPr>
          <p:spPr>
            <a:xfrm>
              <a:off x="8530568" y="4313280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5" name="梯形 394">
              <a:extLst>
                <a:ext uri="{FF2B5EF4-FFF2-40B4-BE49-F238E27FC236}">
                  <a16:creationId xmlns:a16="http://schemas.microsoft.com/office/drawing/2014/main" id="{EF40FDF7-9450-99E6-15F4-D375E49C85F1}"/>
                </a:ext>
              </a:extLst>
            </p:cNvPr>
            <p:cNvSpPr/>
            <p:nvPr/>
          </p:nvSpPr>
          <p:spPr>
            <a:xfrm>
              <a:off x="8530568" y="4424585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42C4C4-5B28-3361-213A-60FD51ABBDAD}"/>
              </a:ext>
            </a:extLst>
          </p:cNvPr>
          <p:cNvCxnSpPr/>
          <p:nvPr/>
        </p:nvCxnSpPr>
        <p:spPr>
          <a:xfrm flipH="1">
            <a:off x="1356693" y="4166504"/>
            <a:ext cx="515984" cy="226164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154586B-6333-8DE1-4D95-755F8198564D}"/>
              </a:ext>
            </a:extLst>
          </p:cNvPr>
          <p:cNvCxnSpPr>
            <a:cxnSpLocks/>
          </p:cNvCxnSpPr>
          <p:nvPr/>
        </p:nvCxnSpPr>
        <p:spPr>
          <a:xfrm>
            <a:off x="1926243" y="4172003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81324EB9-0E44-26D6-7214-5FFF8AEE41C7}"/>
              </a:ext>
            </a:extLst>
          </p:cNvPr>
          <p:cNvCxnSpPr>
            <a:cxnSpLocks/>
          </p:cNvCxnSpPr>
          <p:nvPr/>
        </p:nvCxnSpPr>
        <p:spPr>
          <a:xfrm>
            <a:off x="1753658" y="4934241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>
            <a:extLst>
              <a:ext uri="{FF2B5EF4-FFF2-40B4-BE49-F238E27FC236}">
                <a16:creationId xmlns:a16="http://schemas.microsoft.com/office/drawing/2014/main" id="{0346BAF7-4DA3-2FA7-49BC-2922E8525AA7}"/>
              </a:ext>
            </a:extLst>
          </p:cNvPr>
          <p:cNvCxnSpPr>
            <a:cxnSpLocks/>
          </p:cNvCxnSpPr>
          <p:nvPr/>
        </p:nvCxnSpPr>
        <p:spPr>
          <a:xfrm>
            <a:off x="1569086" y="5682716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9A976B32-BF61-7FE3-1218-CC84CCC0CD5D}"/>
              </a:ext>
            </a:extLst>
          </p:cNvPr>
          <p:cNvCxnSpPr>
            <a:cxnSpLocks/>
          </p:cNvCxnSpPr>
          <p:nvPr/>
        </p:nvCxnSpPr>
        <p:spPr>
          <a:xfrm>
            <a:off x="1401608" y="6407463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>
            <a:extLst>
              <a:ext uri="{FF2B5EF4-FFF2-40B4-BE49-F238E27FC236}">
                <a16:creationId xmlns:a16="http://schemas.microsoft.com/office/drawing/2014/main" id="{F9005D2E-E74B-3BD0-5DF4-3487DDB23C9E}"/>
              </a:ext>
            </a:extLst>
          </p:cNvPr>
          <p:cNvCxnSpPr>
            <a:cxnSpLocks/>
          </p:cNvCxnSpPr>
          <p:nvPr/>
        </p:nvCxnSpPr>
        <p:spPr>
          <a:xfrm>
            <a:off x="966009" y="6247146"/>
            <a:ext cx="42648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6D17065E-7894-66C1-A946-5FCE42A30145}"/>
              </a:ext>
            </a:extLst>
          </p:cNvPr>
          <p:cNvCxnSpPr>
            <a:cxnSpLocks/>
          </p:cNvCxnSpPr>
          <p:nvPr/>
        </p:nvCxnSpPr>
        <p:spPr>
          <a:xfrm>
            <a:off x="1211632" y="5260484"/>
            <a:ext cx="42648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>
            <a:extLst>
              <a:ext uri="{FF2B5EF4-FFF2-40B4-BE49-F238E27FC236}">
                <a16:creationId xmlns:a16="http://schemas.microsoft.com/office/drawing/2014/main" id="{D7CBD6B0-8185-B4ED-74E6-152C8CB79A95}"/>
              </a:ext>
            </a:extLst>
          </p:cNvPr>
          <p:cNvCxnSpPr>
            <a:cxnSpLocks/>
          </p:cNvCxnSpPr>
          <p:nvPr/>
        </p:nvCxnSpPr>
        <p:spPr>
          <a:xfrm>
            <a:off x="1418598" y="4300057"/>
            <a:ext cx="42648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>
            <a:extLst>
              <a:ext uri="{FF2B5EF4-FFF2-40B4-BE49-F238E27FC236}">
                <a16:creationId xmlns:a16="http://schemas.microsoft.com/office/drawing/2014/main" id="{654B5D90-E6D1-68FE-97CC-43743573ACA5}"/>
              </a:ext>
            </a:extLst>
          </p:cNvPr>
          <p:cNvCxnSpPr/>
          <p:nvPr/>
        </p:nvCxnSpPr>
        <p:spPr>
          <a:xfrm flipH="1">
            <a:off x="2592693" y="4188696"/>
            <a:ext cx="515984" cy="226164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>
            <a:extLst>
              <a:ext uri="{FF2B5EF4-FFF2-40B4-BE49-F238E27FC236}">
                <a16:creationId xmlns:a16="http://schemas.microsoft.com/office/drawing/2014/main" id="{727630A1-EDD3-651D-B80F-F2F0AD8F0F77}"/>
              </a:ext>
            </a:extLst>
          </p:cNvPr>
          <p:cNvCxnSpPr>
            <a:cxnSpLocks/>
          </p:cNvCxnSpPr>
          <p:nvPr/>
        </p:nvCxnSpPr>
        <p:spPr>
          <a:xfrm>
            <a:off x="2907315" y="4193612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>
            <a:extLst>
              <a:ext uri="{FF2B5EF4-FFF2-40B4-BE49-F238E27FC236}">
                <a16:creationId xmlns:a16="http://schemas.microsoft.com/office/drawing/2014/main" id="{57B4CCB8-FD48-7D1D-7B70-0731A8A94144}"/>
              </a:ext>
            </a:extLst>
          </p:cNvPr>
          <p:cNvCxnSpPr>
            <a:cxnSpLocks/>
          </p:cNvCxnSpPr>
          <p:nvPr/>
        </p:nvCxnSpPr>
        <p:spPr>
          <a:xfrm>
            <a:off x="2734730" y="4955850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>
            <a:extLst>
              <a:ext uri="{FF2B5EF4-FFF2-40B4-BE49-F238E27FC236}">
                <a16:creationId xmlns:a16="http://schemas.microsoft.com/office/drawing/2014/main" id="{C1030CDD-34B9-A982-0C93-33426C31B6E8}"/>
              </a:ext>
            </a:extLst>
          </p:cNvPr>
          <p:cNvCxnSpPr>
            <a:cxnSpLocks/>
          </p:cNvCxnSpPr>
          <p:nvPr/>
        </p:nvCxnSpPr>
        <p:spPr>
          <a:xfrm>
            <a:off x="2550158" y="5704325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>
            <a:extLst>
              <a:ext uri="{FF2B5EF4-FFF2-40B4-BE49-F238E27FC236}">
                <a16:creationId xmlns:a16="http://schemas.microsoft.com/office/drawing/2014/main" id="{54DFB480-5322-13B3-F190-6D5B5D88FA7F}"/>
              </a:ext>
            </a:extLst>
          </p:cNvPr>
          <p:cNvCxnSpPr>
            <a:cxnSpLocks/>
          </p:cNvCxnSpPr>
          <p:nvPr/>
        </p:nvCxnSpPr>
        <p:spPr>
          <a:xfrm>
            <a:off x="2382680" y="6429072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3D36D4D4-6790-FFFC-9E77-A1D87F88AEFF}"/>
              </a:ext>
            </a:extLst>
          </p:cNvPr>
          <p:cNvCxnSpPr>
            <a:cxnSpLocks/>
          </p:cNvCxnSpPr>
          <p:nvPr/>
        </p:nvCxnSpPr>
        <p:spPr>
          <a:xfrm>
            <a:off x="3016932" y="4674691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3346F18B-3708-8EC9-EE2B-118E839D324B}"/>
              </a:ext>
            </a:extLst>
          </p:cNvPr>
          <p:cNvCxnSpPr>
            <a:cxnSpLocks/>
          </p:cNvCxnSpPr>
          <p:nvPr/>
        </p:nvCxnSpPr>
        <p:spPr>
          <a:xfrm>
            <a:off x="2751055" y="5864517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CDD1E6BD-C44E-3B63-B6AB-6B8116843C8D}"/>
              </a:ext>
            </a:extLst>
          </p:cNvPr>
          <p:cNvCxnSpPr>
            <a:cxnSpLocks/>
          </p:cNvCxnSpPr>
          <p:nvPr/>
        </p:nvCxnSpPr>
        <p:spPr>
          <a:xfrm flipH="1">
            <a:off x="3660474" y="4229484"/>
            <a:ext cx="500855" cy="214464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>
            <a:extLst>
              <a:ext uri="{FF2B5EF4-FFF2-40B4-BE49-F238E27FC236}">
                <a16:creationId xmlns:a16="http://schemas.microsoft.com/office/drawing/2014/main" id="{2072A06C-DF8D-717D-B807-B41A55A17F9F}"/>
              </a:ext>
            </a:extLst>
          </p:cNvPr>
          <p:cNvCxnSpPr>
            <a:cxnSpLocks/>
          </p:cNvCxnSpPr>
          <p:nvPr/>
        </p:nvCxnSpPr>
        <p:spPr>
          <a:xfrm>
            <a:off x="4198584" y="4251425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>
            <a:extLst>
              <a:ext uri="{FF2B5EF4-FFF2-40B4-BE49-F238E27FC236}">
                <a16:creationId xmlns:a16="http://schemas.microsoft.com/office/drawing/2014/main" id="{AF6F8E9D-AD7D-8DCA-E7A2-3CA4A7F940BB}"/>
              </a:ext>
            </a:extLst>
          </p:cNvPr>
          <p:cNvCxnSpPr>
            <a:cxnSpLocks/>
          </p:cNvCxnSpPr>
          <p:nvPr/>
        </p:nvCxnSpPr>
        <p:spPr>
          <a:xfrm>
            <a:off x="3698375" y="6374132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>
            <a:extLst>
              <a:ext uri="{FF2B5EF4-FFF2-40B4-BE49-F238E27FC236}">
                <a16:creationId xmlns:a16="http://schemas.microsoft.com/office/drawing/2014/main" id="{F9C6F0EF-5BB1-A7BC-263C-B7F197E2EB31}"/>
              </a:ext>
            </a:extLst>
          </p:cNvPr>
          <p:cNvCxnSpPr>
            <a:cxnSpLocks/>
          </p:cNvCxnSpPr>
          <p:nvPr/>
        </p:nvCxnSpPr>
        <p:spPr>
          <a:xfrm>
            <a:off x="3951447" y="5246259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>
            <a:extLst>
              <a:ext uri="{FF2B5EF4-FFF2-40B4-BE49-F238E27FC236}">
                <a16:creationId xmlns:a16="http://schemas.microsoft.com/office/drawing/2014/main" id="{6DBA01EB-67DF-4B6D-D63E-14B99DC43374}"/>
              </a:ext>
            </a:extLst>
          </p:cNvPr>
          <p:cNvCxnSpPr>
            <a:cxnSpLocks/>
          </p:cNvCxnSpPr>
          <p:nvPr/>
        </p:nvCxnSpPr>
        <p:spPr>
          <a:xfrm>
            <a:off x="3799828" y="4700863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>
            <a:extLst>
              <a:ext uri="{FF2B5EF4-FFF2-40B4-BE49-F238E27FC236}">
                <a16:creationId xmlns:a16="http://schemas.microsoft.com/office/drawing/2014/main" id="{B6CB3BA9-6235-B8EB-3E7C-7701CD201E97}"/>
              </a:ext>
            </a:extLst>
          </p:cNvPr>
          <p:cNvCxnSpPr>
            <a:cxnSpLocks/>
          </p:cNvCxnSpPr>
          <p:nvPr/>
        </p:nvCxnSpPr>
        <p:spPr>
          <a:xfrm>
            <a:off x="3556370" y="5875449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>
            <a:extLst>
              <a:ext uri="{FF2B5EF4-FFF2-40B4-BE49-F238E27FC236}">
                <a16:creationId xmlns:a16="http://schemas.microsoft.com/office/drawing/2014/main" id="{C7A0A642-CB61-D9F6-037F-D45F58232B70}"/>
              </a:ext>
            </a:extLst>
          </p:cNvPr>
          <p:cNvCxnSpPr>
            <a:cxnSpLocks/>
          </p:cNvCxnSpPr>
          <p:nvPr/>
        </p:nvCxnSpPr>
        <p:spPr>
          <a:xfrm flipH="1">
            <a:off x="4757684" y="4266805"/>
            <a:ext cx="500855" cy="214464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22B24377-8E49-8E73-5608-5DBE63F9E389}"/>
              </a:ext>
            </a:extLst>
          </p:cNvPr>
          <p:cNvCxnSpPr>
            <a:cxnSpLocks/>
          </p:cNvCxnSpPr>
          <p:nvPr/>
        </p:nvCxnSpPr>
        <p:spPr>
          <a:xfrm>
            <a:off x="5068244" y="4281779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>
            <a:extLst>
              <a:ext uri="{FF2B5EF4-FFF2-40B4-BE49-F238E27FC236}">
                <a16:creationId xmlns:a16="http://schemas.microsoft.com/office/drawing/2014/main" id="{60C476DD-3976-316F-C165-263E3214068D}"/>
              </a:ext>
            </a:extLst>
          </p:cNvPr>
          <p:cNvCxnSpPr>
            <a:cxnSpLocks/>
          </p:cNvCxnSpPr>
          <p:nvPr/>
        </p:nvCxnSpPr>
        <p:spPr>
          <a:xfrm>
            <a:off x="4568035" y="6404486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364C8E19-A9E6-99A3-AF39-DB70ADD3973B}"/>
              </a:ext>
            </a:extLst>
          </p:cNvPr>
          <p:cNvCxnSpPr>
            <a:cxnSpLocks/>
          </p:cNvCxnSpPr>
          <p:nvPr/>
        </p:nvCxnSpPr>
        <p:spPr>
          <a:xfrm>
            <a:off x="4821107" y="5276613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AAC66A24-7148-B8C0-2D86-487BB14F074E}"/>
              </a:ext>
            </a:extLst>
          </p:cNvPr>
          <p:cNvCxnSpPr>
            <a:cxnSpLocks/>
          </p:cNvCxnSpPr>
          <p:nvPr/>
        </p:nvCxnSpPr>
        <p:spPr>
          <a:xfrm>
            <a:off x="5298518" y="4281542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0F559519-4B0B-7158-8A95-FCF9BB7DC885}"/>
              </a:ext>
            </a:extLst>
          </p:cNvPr>
          <p:cNvCxnSpPr>
            <a:cxnSpLocks/>
          </p:cNvCxnSpPr>
          <p:nvPr/>
        </p:nvCxnSpPr>
        <p:spPr>
          <a:xfrm>
            <a:off x="4798309" y="6404249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85BA1C30-2035-E072-B6E6-A5357760482C}"/>
              </a:ext>
            </a:extLst>
          </p:cNvPr>
          <p:cNvCxnSpPr>
            <a:cxnSpLocks/>
          </p:cNvCxnSpPr>
          <p:nvPr/>
        </p:nvCxnSpPr>
        <p:spPr>
          <a:xfrm>
            <a:off x="5051381" y="5276376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>
            <a:extLst>
              <a:ext uri="{FF2B5EF4-FFF2-40B4-BE49-F238E27FC236}">
                <a16:creationId xmlns:a16="http://schemas.microsoft.com/office/drawing/2014/main" id="{C0725396-C728-7FA0-7ED1-560AFFAA67B3}"/>
              </a:ext>
            </a:extLst>
          </p:cNvPr>
          <p:cNvCxnSpPr>
            <a:cxnSpLocks/>
          </p:cNvCxnSpPr>
          <p:nvPr/>
        </p:nvCxnSpPr>
        <p:spPr>
          <a:xfrm flipH="1">
            <a:off x="5839979" y="4136325"/>
            <a:ext cx="534444" cy="226716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>
            <a:extLst>
              <a:ext uri="{FF2B5EF4-FFF2-40B4-BE49-F238E27FC236}">
                <a16:creationId xmlns:a16="http://schemas.microsoft.com/office/drawing/2014/main" id="{2C8493E9-6044-81B4-750B-90D8A65D79A3}"/>
              </a:ext>
            </a:extLst>
          </p:cNvPr>
          <p:cNvCxnSpPr>
            <a:cxnSpLocks/>
          </p:cNvCxnSpPr>
          <p:nvPr/>
        </p:nvCxnSpPr>
        <p:spPr>
          <a:xfrm>
            <a:off x="6150324" y="4298950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>
            <a:extLst>
              <a:ext uri="{FF2B5EF4-FFF2-40B4-BE49-F238E27FC236}">
                <a16:creationId xmlns:a16="http://schemas.microsoft.com/office/drawing/2014/main" id="{76BB7CA0-0758-A204-0E48-D15EC17654C8}"/>
              </a:ext>
            </a:extLst>
          </p:cNvPr>
          <p:cNvCxnSpPr>
            <a:cxnSpLocks/>
          </p:cNvCxnSpPr>
          <p:nvPr/>
        </p:nvCxnSpPr>
        <p:spPr>
          <a:xfrm>
            <a:off x="5650115" y="6421657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B60DA673-4796-9AEE-7902-3F5444B73CA6}"/>
              </a:ext>
            </a:extLst>
          </p:cNvPr>
          <p:cNvCxnSpPr>
            <a:cxnSpLocks/>
          </p:cNvCxnSpPr>
          <p:nvPr/>
        </p:nvCxnSpPr>
        <p:spPr>
          <a:xfrm>
            <a:off x="5903187" y="5293784"/>
            <a:ext cx="22214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>
            <a:extLst>
              <a:ext uri="{FF2B5EF4-FFF2-40B4-BE49-F238E27FC236}">
                <a16:creationId xmlns:a16="http://schemas.microsoft.com/office/drawing/2014/main" id="{913A4770-D26D-0CFE-BA72-78FBBEA30A22}"/>
              </a:ext>
            </a:extLst>
          </p:cNvPr>
          <p:cNvCxnSpPr>
            <a:cxnSpLocks/>
          </p:cNvCxnSpPr>
          <p:nvPr/>
        </p:nvCxnSpPr>
        <p:spPr>
          <a:xfrm>
            <a:off x="6421846" y="4160619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>
            <a:extLst>
              <a:ext uri="{FF2B5EF4-FFF2-40B4-BE49-F238E27FC236}">
                <a16:creationId xmlns:a16="http://schemas.microsoft.com/office/drawing/2014/main" id="{3B40307F-A38C-CE6A-5770-F67A18C66BE4}"/>
              </a:ext>
            </a:extLst>
          </p:cNvPr>
          <p:cNvCxnSpPr>
            <a:cxnSpLocks/>
          </p:cNvCxnSpPr>
          <p:nvPr/>
        </p:nvCxnSpPr>
        <p:spPr>
          <a:xfrm>
            <a:off x="6229192" y="4851022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07AB507D-564F-303C-8ADD-D708C5724333}"/>
              </a:ext>
            </a:extLst>
          </p:cNvPr>
          <p:cNvCxnSpPr>
            <a:cxnSpLocks/>
          </p:cNvCxnSpPr>
          <p:nvPr/>
        </p:nvCxnSpPr>
        <p:spPr>
          <a:xfrm>
            <a:off x="6081336" y="5560592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8414A5B4-E325-B23D-0A4F-EBF0AA62865D}"/>
              </a:ext>
            </a:extLst>
          </p:cNvPr>
          <p:cNvCxnSpPr>
            <a:cxnSpLocks/>
          </p:cNvCxnSpPr>
          <p:nvPr/>
        </p:nvCxnSpPr>
        <p:spPr>
          <a:xfrm>
            <a:off x="5900385" y="6329489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>
            <a:extLst>
              <a:ext uri="{FF2B5EF4-FFF2-40B4-BE49-F238E27FC236}">
                <a16:creationId xmlns:a16="http://schemas.microsoft.com/office/drawing/2014/main" id="{6C4BF2A2-08ED-230B-C32B-7A6F1193E7AC}"/>
              </a:ext>
            </a:extLst>
          </p:cNvPr>
          <p:cNvCxnSpPr>
            <a:cxnSpLocks/>
          </p:cNvCxnSpPr>
          <p:nvPr/>
        </p:nvCxnSpPr>
        <p:spPr>
          <a:xfrm flipH="1">
            <a:off x="7247508" y="4226722"/>
            <a:ext cx="534444" cy="226716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>
            <a:extLst>
              <a:ext uri="{FF2B5EF4-FFF2-40B4-BE49-F238E27FC236}">
                <a16:creationId xmlns:a16="http://schemas.microsoft.com/office/drawing/2014/main" id="{E145CA23-56BF-C723-A4B3-B77964F8ED4F}"/>
              </a:ext>
            </a:extLst>
          </p:cNvPr>
          <p:cNvCxnSpPr>
            <a:cxnSpLocks/>
          </p:cNvCxnSpPr>
          <p:nvPr/>
        </p:nvCxnSpPr>
        <p:spPr>
          <a:xfrm>
            <a:off x="7478826" y="4265447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>
            <a:extLst>
              <a:ext uri="{FF2B5EF4-FFF2-40B4-BE49-F238E27FC236}">
                <a16:creationId xmlns:a16="http://schemas.microsoft.com/office/drawing/2014/main" id="{7DE585D9-6912-3922-EA54-3EA3A00811E3}"/>
              </a:ext>
            </a:extLst>
          </p:cNvPr>
          <p:cNvCxnSpPr>
            <a:cxnSpLocks/>
          </p:cNvCxnSpPr>
          <p:nvPr/>
        </p:nvCxnSpPr>
        <p:spPr>
          <a:xfrm>
            <a:off x="7286172" y="4955850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06FF59FE-93A6-F11E-16EC-42D1A9D9FA71}"/>
              </a:ext>
            </a:extLst>
          </p:cNvPr>
          <p:cNvCxnSpPr>
            <a:cxnSpLocks/>
          </p:cNvCxnSpPr>
          <p:nvPr/>
        </p:nvCxnSpPr>
        <p:spPr>
          <a:xfrm>
            <a:off x="7138316" y="5665420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>
            <a:extLst>
              <a:ext uri="{FF2B5EF4-FFF2-40B4-BE49-F238E27FC236}">
                <a16:creationId xmlns:a16="http://schemas.microsoft.com/office/drawing/2014/main" id="{1215FB0C-03B8-BE97-2E5E-D6CC6E32FB48}"/>
              </a:ext>
            </a:extLst>
          </p:cNvPr>
          <p:cNvCxnSpPr>
            <a:cxnSpLocks/>
          </p:cNvCxnSpPr>
          <p:nvPr/>
        </p:nvCxnSpPr>
        <p:spPr>
          <a:xfrm>
            <a:off x="6957365" y="6434317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>
            <a:extLst>
              <a:ext uri="{FF2B5EF4-FFF2-40B4-BE49-F238E27FC236}">
                <a16:creationId xmlns:a16="http://schemas.microsoft.com/office/drawing/2014/main" id="{971DFF57-1FC8-2A7A-7A85-B1F447C3EA16}"/>
              </a:ext>
            </a:extLst>
          </p:cNvPr>
          <p:cNvCxnSpPr>
            <a:cxnSpLocks/>
          </p:cNvCxnSpPr>
          <p:nvPr/>
        </p:nvCxnSpPr>
        <p:spPr>
          <a:xfrm>
            <a:off x="7682007" y="4663105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>
            <a:extLst>
              <a:ext uri="{FF2B5EF4-FFF2-40B4-BE49-F238E27FC236}">
                <a16:creationId xmlns:a16="http://schemas.microsoft.com/office/drawing/2014/main" id="{016252B9-9C8A-CD56-4640-26488F4D866D}"/>
              </a:ext>
            </a:extLst>
          </p:cNvPr>
          <p:cNvCxnSpPr>
            <a:cxnSpLocks/>
          </p:cNvCxnSpPr>
          <p:nvPr/>
        </p:nvCxnSpPr>
        <p:spPr>
          <a:xfrm>
            <a:off x="7363593" y="6059457"/>
            <a:ext cx="3289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组合 438">
            <a:extLst>
              <a:ext uri="{FF2B5EF4-FFF2-40B4-BE49-F238E27FC236}">
                <a16:creationId xmlns:a16="http://schemas.microsoft.com/office/drawing/2014/main" id="{BB3C84AA-84AB-AE58-ADDB-7A70729C197B}"/>
              </a:ext>
            </a:extLst>
          </p:cNvPr>
          <p:cNvGrpSpPr/>
          <p:nvPr/>
        </p:nvGrpSpPr>
        <p:grpSpPr>
          <a:xfrm>
            <a:off x="1167361" y="1413032"/>
            <a:ext cx="760254" cy="779788"/>
            <a:chOff x="797981" y="6001408"/>
            <a:chExt cx="760254" cy="779788"/>
          </a:xfrm>
        </p:grpSpPr>
        <p:sp>
          <p:nvSpPr>
            <p:cNvPr id="440" name="矩形: 圆角 439">
              <a:extLst>
                <a:ext uri="{FF2B5EF4-FFF2-40B4-BE49-F238E27FC236}">
                  <a16:creationId xmlns:a16="http://schemas.microsoft.com/office/drawing/2014/main" id="{0A367292-FF0A-640C-B16F-5BE143206962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42" name="梯形 441">
              <a:extLst>
                <a:ext uri="{FF2B5EF4-FFF2-40B4-BE49-F238E27FC236}">
                  <a16:creationId xmlns:a16="http://schemas.microsoft.com/office/drawing/2014/main" id="{8534749D-CB91-AE00-0FF1-26FC17A26443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空分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3" name="梯形 442">
              <a:extLst>
                <a:ext uri="{FF2B5EF4-FFF2-40B4-BE49-F238E27FC236}">
                  <a16:creationId xmlns:a16="http://schemas.microsoft.com/office/drawing/2014/main" id="{3DA34D96-C2E7-09D8-1E1F-DA33DEB1399E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44" name="梯形 443">
              <a:extLst>
                <a:ext uri="{FF2B5EF4-FFF2-40B4-BE49-F238E27FC236}">
                  <a16:creationId xmlns:a16="http://schemas.microsoft.com/office/drawing/2014/main" id="{0B6F7FD5-531C-8DCA-5168-750EAE548A68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5" name="梯形 444">
              <a:extLst>
                <a:ext uri="{FF2B5EF4-FFF2-40B4-BE49-F238E27FC236}">
                  <a16:creationId xmlns:a16="http://schemas.microsoft.com/office/drawing/2014/main" id="{6E09A723-24E6-64B7-AC63-3073DA3442A2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6" name="组合 445">
            <a:extLst>
              <a:ext uri="{FF2B5EF4-FFF2-40B4-BE49-F238E27FC236}">
                <a16:creationId xmlns:a16="http://schemas.microsoft.com/office/drawing/2014/main" id="{E848F09D-1AC2-C82A-6CE6-3C8905633B99}"/>
              </a:ext>
            </a:extLst>
          </p:cNvPr>
          <p:cNvGrpSpPr/>
          <p:nvPr/>
        </p:nvGrpSpPr>
        <p:grpSpPr>
          <a:xfrm>
            <a:off x="955576" y="2388125"/>
            <a:ext cx="760254" cy="779788"/>
            <a:chOff x="797981" y="6001408"/>
            <a:chExt cx="760254" cy="779788"/>
          </a:xfrm>
        </p:grpSpPr>
        <p:sp>
          <p:nvSpPr>
            <p:cNvPr id="447" name="矩形: 圆角 446">
              <a:extLst>
                <a:ext uri="{FF2B5EF4-FFF2-40B4-BE49-F238E27FC236}">
                  <a16:creationId xmlns:a16="http://schemas.microsoft.com/office/drawing/2014/main" id="{23233519-74C9-D077-18E9-FB27F4250805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49" name="梯形 448">
              <a:extLst>
                <a:ext uri="{FF2B5EF4-FFF2-40B4-BE49-F238E27FC236}">
                  <a16:creationId xmlns:a16="http://schemas.microsoft.com/office/drawing/2014/main" id="{46A7E9C5-315F-1628-1A8A-92F7E973F2E0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空分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" name="梯形 449">
              <a:extLst>
                <a:ext uri="{FF2B5EF4-FFF2-40B4-BE49-F238E27FC236}">
                  <a16:creationId xmlns:a16="http://schemas.microsoft.com/office/drawing/2014/main" id="{A4634809-8FDF-5A2B-BF20-019A2306D86F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51" name="梯形 450">
              <a:extLst>
                <a:ext uri="{FF2B5EF4-FFF2-40B4-BE49-F238E27FC236}">
                  <a16:creationId xmlns:a16="http://schemas.microsoft.com/office/drawing/2014/main" id="{5B3295BE-89F0-0D20-C3AB-E496DEA36AE8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2" name="梯形 451">
              <a:extLst>
                <a:ext uri="{FF2B5EF4-FFF2-40B4-BE49-F238E27FC236}">
                  <a16:creationId xmlns:a16="http://schemas.microsoft.com/office/drawing/2014/main" id="{C8CCCA3C-9DC8-EA25-DAA6-91AADEA27951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B23821DA-2268-75FB-1B22-99244EB34A9D}"/>
              </a:ext>
            </a:extLst>
          </p:cNvPr>
          <p:cNvGrpSpPr/>
          <p:nvPr/>
        </p:nvGrpSpPr>
        <p:grpSpPr>
          <a:xfrm>
            <a:off x="2767531" y="662402"/>
            <a:ext cx="760254" cy="779788"/>
            <a:chOff x="797981" y="6001408"/>
            <a:chExt cx="760254" cy="779788"/>
          </a:xfrm>
        </p:grpSpPr>
        <p:sp>
          <p:nvSpPr>
            <p:cNvPr id="454" name="矩形: 圆角 453">
              <a:extLst>
                <a:ext uri="{FF2B5EF4-FFF2-40B4-BE49-F238E27FC236}">
                  <a16:creationId xmlns:a16="http://schemas.microsoft.com/office/drawing/2014/main" id="{ECD564C0-E81F-3504-EBE4-45E7F7BF411D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56" name="梯形 455">
              <a:extLst>
                <a:ext uri="{FF2B5EF4-FFF2-40B4-BE49-F238E27FC236}">
                  <a16:creationId xmlns:a16="http://schemas.microsoft.com/office/drawing/2014/main" id="{1727D852-AA4D-7B94-EF51-AFE43B2C43CC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球罐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7" name="梯形 456">
              <a:extLst>
                <a:ext uri="{FF2B5EF4-FFF2-40B4-BE49-F238E27FC236}">
                  <a16:creationId xmlns:a16="http://schemas.microsoft.com/office/drawing/2014/main" id="{F1A05D21-9CFD-1B6F-E383-186925590D4E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58" name="梯形 457">
              <a:extLst>
                <a:ext uri="{FF2B5EF4-FFF2-40B4-BE49-F238E27FC236}">
                  <a16:creationId xmlns:a16="http://schemas.microsoft.com/office/drawing/2014/main" id="{4C6AAE62-AE83-8E18-4ED3-1B051FB02A47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梯形 458">
              <a:extLst>
                <a:ext uri="{FF2B5EF4-FFF2-40B4-BE49-F238E27FC236}">
                  <a16:creationId xmlns:a16="http://schemas.microsoft.com/office/drawing/2014/main" id="{389E19E2-FDEB-6CF8-6A4D-B26CDEB08C1E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2" name="组合 461">
            <a:extLst>
              <a:ext uri="{FF2B5EF4-FFF2-40B4-BE49-F238E27FC236}">
                <a16:creationId xmlns:a16="http://schemas.microsoft.com/office/drawing/2014/main" id="{881F9234-3F27-4806-02CB-B2FACC962B65}"/>
              </a:ext>
            </a:extLst>
          </p:cNvPr>
          <p:cNvGrpSpPr/>
          <p:nvPr/>
        </p:nvGrpSpPr>
        <p:grpSpPr>
          <a:xfrm>
            <a:off x="3879294" y="653041"/>
            <a:ext cx="760254" cy="779788"/>
            <a:chOff x="797981" y="6001408"/>
            <a:chExt cx="760254" cy="779788"/>
          </a:xfrm>
        </p:grpSpPr>
        <p:sp>
          <p:nvSpPr>
            <p:cNvPr id="464" name="矩形: 圆角 463">
              <a:extLst>
                <a:ext uri="{FF2B5EF4-FFF2-40B4-BE49-F238E27FC236}">
                  <a16:creationId xmlns:a16="http://schemas.microsoft.com/office/drawing/2014/main" id="{A3810921-5D21-2B62-009A-076F9172FE06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65" name="梯形 464">
              <a:extLst>
                <a:ext uri="{FF2B5EF4-FFF2-40B4-BE49-F238E27FC236}">
                  <a16:creationId xmlns:a16="http://schemas.microsoft.com/office/drawing/2014/main" id="{810049A6-9808-A77E-FD3C-C013FFE40D09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球罐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梯形 465">
              <a:extLst>
                <a:ext uri="{FF2B5EF4-FFF2-40B4-BE49-F238E27FC236}">
                  <a16:creationId xmlns:a16="http://schemas.microsoft.com/office/drawing/2014/main" id="{331D6EAD-F5F8-AAB3-86AC-2749CE1C3B91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67" name="梯形 466">
              <a:extLst>
                <a:ext uri="{FF2B5EF4-FFF2-40B4-BE49-F238E27FC236}">
                  <a16:creationId xmlns:a16="http://schemas.microsoft.com/office/drawing/2014/main" id="{E2B8FBBC-F9C6-3C84-8D58-2D35055AAA1B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梯形 467">
              <a:extLst>
                <a:ext uri="{FF2B5EF4-FFF2-40B4-BE49-F238E27FC236}">
                  <a16:creationId xmlns:a16="http://schemas.microsoft.com/office/drawing/2014/main" id="{EECAEF48-9249-6976-E081-39BFC9E5A948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748D77B4-FEEF-75BE-B977-A35E29620BAC}"/>
              </a:ext>
            </a:extLst>
          </p:cNvPr>
          <p:cNvGrpSpPr/>
          <p:nvPr/>
        </p:nvGrpSpPr>
        <p:grpSpPr>
          <a:xfrm>
            <a:off x="5137717" y="656533"/>
            <a:ext cx="760254" cy="779788"/>
            <a:chOff x="797981" y="6001408"/>
            <a:chExt cx="760254" cy="779788"/>
          </a:xfrm>
        </p:grpSpPr>
        <p:sp>
          <p:nvSpPr>
            <p:cNvPr id="472" name="矩形: 圆角 471">
              <a:extLst>
                <a:ext uri="{FF2B5EF4-FFF2-40B4-BE49-F238E27FC236}">
                  <a16:creationId xmlns:a16="http://schemas.microsoft.com/office/drawing/2014/main" id="{F75C710F-B9B1-337D-1C1E-E56E2594A43E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73" name="梯形 472">
              <a:extLst>
                <a:ext uri="{FF2B5EF4-FFF2-40B4-BE49-F238E27FC236}">
                  <a16:creationId xmlns:a16="http://schemas.microsoft.com/office/drawing/2014/main" id="{DE1A1A7F-1B30-9E94-F24B-746CD09CE804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球罐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梯形 473">
              <a:extLst>
                <a:ext uri="{FF2B5EF4-FFF2-40B4-BE49-F238E27FC236}">
                  <a16:creationId xmlns:a16="http://schemas.microsoft.com/office/drawing/2014/main" id="{877E0B57-FDDF-0115-959B-3B76A357D115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75" name="梯形 474">
              <a:extLst>
                <a:ext uri="{FF2B5EF4-FFF2-40B4-BE49-F238E27FC236}">
                  <a16:creationId xmlns:a16="http://schemas.microsoft.com/office/drawing/2014/main" id="{51B34FB7-6117-1D24-C11C-B6684C7BA715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梯形 475">
              <a:extLst>
                <a:ext uri="{FF2B5EF4-FFF2-40B4-BE49-F238E27FC236}">
                  <a16:creationId xmlns:a16="http://schemas.microsoft.com/office/drawing/2014/main" id="{A71B1FBA-7378-5072-202C-545CA451327A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D98A1B01-E3E3-71E5-092C-A1C1EF1B2CA9}"/>
              </a:ext>
            </a:extLst>
          </p:cNvPr>
          <p:cNvGrpSpPr/>
          <p:nvPr/>
        </p:nvGrpSpPr>
        <p:grpSpPr>
          <a:xfrm>
            <a:off x="6327350" y="655047"/>
            <a:ext cx="760254" cy="779788"/>
            <a:chOff x="797981" y="6001408"/>
            <a:chExt cx="760254" cy="779788"/>
          </a:xfrm>
        </p:grpSpPr>
        <p:sp>
          <p:nvSpPr>
            <p:cNvPr id="480" name="矩形: 圆角 479">
              <a:extLst>
                <a:ext uri="{FF2B5EF4-FFF2-40B4-BE49-F238E27FC236}">
                  <a16:creationId xmlns:a16="http://schemas.microsoft.com/office/drawing/2014/main" id="{D3178815-E6B3-76ED-F046-61E3D6DCAD1C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" name="梯形 480">
              <a:extLst>
                <a:ext uri="{FF2B5EF4-FFF2-40B4-BE49-F238E27FC236}">
                  <a16:creationId xmlns:a16="http://schemas.microsoft.com/office/drawing/2014/main" id="{8C95E25D-9F94-F5CB-8765-ADB49017A109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球罐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2" name="梯形 481">
              <a:extLst>
                <a:ext uri="{FF2B5EF4-FFF2-40B4-BE49-F238E27FC236}">
                  <a16:creationId xmlns:a16="http://schemas.microsoft.com/office/drawing/2014/main" id="{EC824AA4-D974-CC68-9276-DDF2F542B11F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83" name="梯形 482">
              <a:extLst>
                <a:ext uri="{FF2B5EF4-FFF2-40B4-BE49-F238E27FC236}">
                  <a16:creationId xmlns:a16="http://schemas.microsoft.com/office/drawing/2014/main" id="{E5BB237F-082C-FD26-45AE-D514CEE16574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梯形 483">
              <a:extLst>
                <a:ext uri="{FF2B5EF4-FFF2-40B4-BE49-F238E27FC236}">
                  <a16:creationId xmlns:a16="http://schemas.microsoft.com/office/drawing/2014/main" id="{514DD7A5-5A90-C188-CD79-66F4C1CE7733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1B73794C-CF8A-1583-7D65-1B757F1A9546}"/>
              </a:ext>
            </a:extLst>
          </p:cNvPr>
          <p:cNvGrpSpPr/>
          <p:nvPr/>
        </p:nvGrpSpPr>
        <p:grpSpPr>
          <a:xfrm>
            <a:off x="7561786" y="665915"/>
            <a:ext cx="760254" cy="779788"/>
            <a:chOff x="797981" y="6001408"/>
            <a:chExt cx="760254" cy="779788"/>
          </a:xfrm>
        </p:grpSpPr>
        <p:sp>
          <p:nvSpPr>
            <p:cNvPr id="488" name="矩形: 圆角 487">
              <a:extLst>
                <a:ext uri="{FF2B5EF4-FFF2-40B4-BE49-F238E27FC236}">
                  <a16:creationId xmlns:a16="http://schemas.microsoft.com/office/drawing/2014/main" id="{70A3CE01-3ECE-C865-428D-A130801489B0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9" name="梯形 488">
              <a:extLst>
                <a:ext uri="{FF2B5EF4-FFF2-40B4-BE49-F238E27FC236}">
                  <a16:creationId xmlns:a16="http://schemas.microsoft.com/office/drawing/2014/main" id="{80CB0EDB-2370-7CCD-BFAD-3397AF38D88F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球罐</a:t>
              </a: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梯形 489">
              <a:extLst>
                <a:ext uri="{FF2B5EF4-FFF2-40B4-BE49-F238E27FC236}">
                  <a16:creationId xmlns:a16="http://schemas.microsoft.com/office/drawing/2014/main" id="{45274CAE-F239-3125-6C2C-A41E2B30CC25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91" name="梯形 490">
              <a:extLst>
                <a:ext uri="{FF2B5EF4-FFF2-40B4-BE49-F238E27FC236}">
                  <a16:creationId xmlns:a16="http://schemas.microsoft.com/office/drawing/2014/main" id="{59AD8C4F-DDB4-3F40-FE3A-E82C52459995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梯形 491">
              <a:extLst>
                <a:ext uri="{FF2B5EF4-FFF2-40B4-BE49-F238E27FC236}">
                  <a16:creationId xmlns:a16="http://schemas.microsoft.com/office/drawing/2014/main" id="{4E72075D-259D-5E6E-DDBD-837CEB02DAF3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3" name="组合 492">
            <a:extLst>
              <a:ext uri="{FF2B5EF4-FFF2-40B4-BE49-F238E27FC236}">
                <a16:creationId xmlns:a16="http://schemas.microsoft.com/office/drawing/2014/main" id="{F3F74386-CDB2-552B-48AD-705C65C20076}"/>
              </a:ext>
            </a:extLst>
          </p:cNvPr>
          <p:cNvGrpSpPr/>
          <p:nvPr/>
        </p:nvGrpSpPr>
        <p:grpSpPr>
          <a:xfrm>
            <a:off x="8266022" y="1501854"/>
            <a:ext cx="760254" cy="779788"/>
            <a:chOff x="797981" y="6001408"/>
            <a:chExt cx="760254" cy="779788"/>
          </a:xfrm>
        </p:grpSpPr>
        <p:sp>
          <p:nvSpPr>
            <p:cNvPr id="494" name="矩形: 圆角 493">
              <a:extLst>
                <a:ext uri="{FF2B5EF4-FFF2-40B4-BE49-F238E27FC236}">
                  <a16:creationId xmlns:a16="http://schemas.microsoft.com/office/drawing/2014/main" id="{2F38C534-A0DF-F682-B9DF-897F0FFF44E8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96" name="梯形 495">
              <a:extLst>
                <a:ext uri="{FF2B5EF4-FFF2-40B4-BE49-F238E27FC236}">
                  <a16:creationId xmlns:a16="http://schemas.microsoft.com/office/drawing/2014/main" id="{F7A26933-45C5-78BA-FBD7-5A95AF2B6422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蒸发器</a:t>
              </a:r>
            </a:p>
          </p:txBody>
        </p:sp>
        <p:sp>
          <p:nvSpPr>
            <p:cNvPr id="497" name="梯形 496">
              <a:extLst>
                <a:ext uri="{FF2B5EF4-FFF2-40B4-BE49-F238E27FC236}">
                  <a16:creationId xmlns:a16="http://schemas.microsoft.com/office/drawing/2014/main" id="{903BDB22-7A19-7553-C905-9BB3BE9538A3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498" name="梯形 497">
              <a:extLst>
                <a:ext uri="{FF2B5EF4-FFF2-40B4-BE49-F238E27FC236}">
                  <a16:creationId xmlns:a16="http://schemas.microsoft.com/office/drawing/2014/main" id="{70536C91-1678-483A-4265-5A68FCBAE149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梯形 498">
              <a:extLst>
                <a:ext uri="{FF2B5EF4-FFF2-40B4-BE49-F238E27FC236}">
                  <a16:creationId xmlns:a16="http://schemas.microsoft.com/office/drawing/2014/main" id="{0FA16A4E-D546-D1D1-1CFA-4F1C413440EF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0" name="组合 499">
            <a:extLst>
              <a:ext uri="{FF2B5EF4-FFF2-40B4-BE49-F238E27FC236}">
                <a16:creationId xmlns:a16="http://schemas.microsoft.com/office/drawing/2014/main" id="{003BB328-876B-EEDA-0FAF-1A04FE162B39}"/>
              </a:ext>
            </a:extLst>
          </p:cNvPr>
          <p:cNvGrpSpPr/>
          <p:nvPr/>
        </p:nvGrpSpPr>
        <p:grpSpPr>
          <a:xfrm>
            <a:off x="8028968" y="2485303"/>
            <a:ext cx="760254" cy="779788"/>
            <a:chOff x="797981" y="6001408"/>
            <a:chExt cx="760254" cy="779788"/>
          </a:xfrm>
        </p:grpSpPr>
        <p:sp>
          <p:nvSpPr>
            <p:cNvPr id="501" name="矩形: 圆角 500">
              <a:extLst>
                <a:ext uri="{FF2B5EF4-FFF2-40B4-BE49-F238E27FC236}">
                  <a16:creationId xmlns:a16="http://schemas.microsoft.com/office/drawing/2014/main" id="{0E5AB89F-174C-76C7-89B7-DB102B84AB5D}"/>
                </a:ext>
              </a:extLst>
            </p:cNvPr>
            <p:cNvSpPr/>
            <p:nvPr/>
          </p:nvSpPr>
          <p:spPr>
            <a:xfrm>
              <a:off x="924662" y="6016602"/>
              <a:ext cx="498335" cy="347688"/>
            </a:xfrm>
            <a:prstGeom prst="roundRect">
              <a:avLst>
                <a:gd name="adj" fmla="val 1405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03" name="梯形 502">
              <a:extLst>
                <a:ext uri="{FF2B5EF4-FFF2-40B4-BE49-F238E27FC236}">
                  <a16:creationId xmlns:a16="http://schemas.microsoft.com/office/drawing/2014/main" id="{43D0581C-A552-CF90-0318-AE95A84F79A2}"/>
                </a:ext>
              </a:extLst>
            </p:cNvPr>
            <p:cNvSpPr/>
            <p:nvPr/>
          </p:nvSpPr>
          <p:spPr>
            <a:xfrm>
              <a:off x="1005776" y="6400425"/>
              <a:ext cx="490679" cy="380771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液化器</a:t>
              </a:r>
            </a:p>
          </p:txBody>
        </p:sp>
        <p:sp>
          <p:nvSpPr>
            <p:cNvPr id="504" name="梯形 503">
              <a:extLst>
                <a:ext uri="{FF2B5EF4-FFF2-40B4-BE49-F238E27FC236}">
                  <a16:creationId xmlns:a16="http://schemas.microsoft.com/office/drawing/2014/main" id="{0848C512-249F-AFD0-FF61-49488DBA655A}"/>
                </a:ext>
              </a:extLst>
            </p:cNvPr>
            <p:cNvSpPr/>
            <p:nvPr/>
          </p:nvSpPr>
          <p:spPr>
            <a:xfrm>
              <a:off x="803814" y="6001408"/>
              <a:ext cx="667365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状态：正常</a:t>
              </a:r>
            </a:p>
          </p:txBody>
        </p:sp>
        <p:sp>
          <p:nvSpPr>
            <p:cNvPr id="505" name="梯形 504">
              <a:extLst>
                <a:ext uri="{FF2B5EF4-FFF2-40B4-BE49-F238E27FC236}">
                  <a16:creationId xmlns:a16="http://schemas.microsoft.com/office/drawing/2014/main" id="{578FB371-2069-B578-5B2B-71D09372435D}"/>
                </a:ext>
              </a:extLst>
            </p:cNvPr>
            <p:cNvSpPr/>
            <p:nvPr/>
          </p:nvSpPr>
          <p:spPr>
            <a:xfrm>
              <a:off x="797981" y="6100389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梯形 505">
              <a:extLst>
                <a:ext uri="{FF2B5EF4-FFF2-40B4-BE49-F238E27FC236}">
                  <a16:creationId xmlns:a16="http://schemas.microsoft.com/office/drawing/2014/main" id="{70B73C00-4D26-F7F4-9AAC-094571DDD124}"/>
                </a:ext>
              </a:extLst>
            </p:cNvPr>
            <p:cNvSpPr/>
            <p:nvPr/>
          </p:nvSpPr>
          <p:spPr>
            <a:xfrm>
              <a:off x="797981" y="6211694"/>
              <a:ext cx="760254" cy="155948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能量流：</a:t>
              </a:r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7" name="直接连接符 506">
            <a:extLst>
              <a:ext uri="{FF2B5EF4-FFF2-40B4-BE49-F238E27FC236}">
                <a16:creationId xmlns:a16="http://schemas.microsoft.com/office/drawing/2014/main" id="{9BD3C6DB-2986-DFD7-4B6E-DA2640E3863E}"/>
              </a:ext>
            </a:extLst>
          </p:cNvPr>
          <p:cNvCxnSpPr>
            <a:cxnSpLocks/>
          </p:cNvCxnSpPr>
          <p:nvPr/>
        </p:nvCxnSpPr>
        <p:spPr>
          <a:xfrm>
            <a:off x="1753658" y="2850797"/>
            <a:ext cx="5889637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>
            <a:extLst>
              <a:ext uri="{FF2B5EF4-FFF2-40B4-BE49-F238E27FC236}">
                <a16:creationId xmlns:a16="http://schemas.microsoft.com/office/drawing/2014/main" id="{D2DDF51D-72C5-0D74-E44D-AC38EF28DA20}"/>
              </a:ext>
            </a:extLst>
          </p:cNvPr>
          <p:cNvCxnSpPr>
            <a:cxnSpLocks/>
          </p:cNvCxnSpPr>
          <p:nvPr/>
        </p:nvCxnSpPr>
        <p:spPr>
          <a:xfrm>
            <a:off x="1956953" y="1767228"/>
            <a:ext cx="5941899" cy="1778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624137-6057-AE5D-3C61-038ACF939524}"/>
              </a:ext>
            </a:extLst>
          </p:cNvPr>
          <p:cNvCxnSpPr>
            <a:cxnSpLocks/>
          </p:cNvCxnSpPr>
          <p:nvPr/>
        </p:nvCxnSpPr>
        <p:spPr>
          <a:xfrm flipH="1">
            <a:off x="2224334" y="1452375"/>
            <a:ext cx="377808" cy="138964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>
            <a:extLst>
              <a:ext uri="{FF2B5EF4-FFF2-40B4-BE49-F238E27FC236}">
                <a16:creationId xmlns:a16="http://schemas.microsoft.com/office/drawing/2014/main" id="{C39A6619-C145-6180-C94D-8D549B00C5D1}"/>
              </a:ext>
            </a:extLst>
          </p:cNvPr>
          <p:cNvCxnSpPr>
            <a:cxnSpLocks/>
          </p:cNvCxnSpPr>
          <p:nvPr/>
        </p:nvCxnSpPr>
        <p:spPr>
          <a:xfrm flipH="1">
            <a:off x="3418307" y="1427247"/>
            <a:ext cx="364204" cy="14147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>
            <a:extLst>
              <a:ext uri="{FF2B5EF4-FFF2-40B4-BE49-F238E27FC236}">
                <a16:creationId xmlns:a16="http://schemas.microsoft.com/office/drawing/2014/main" id="{BAB002AA-E27B-7DC0-9878-1EF4A10A5733}"/>
              </a:ext>
            </a:extLst>
          </p:cNvPr>
          <p:cNvCxnSpPr>
            <a:cxnSpLocks/>
          </p:cNvCxnSpPr>
          <p:nvPr/>
        </p:nvCxnSpPr>
        <p:spPr>
          <a:xfrm flipH="1">
            <a:off x="4679108" y="1463801"/>
            <a:ext cx="319677" cy="13577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>
            <a:extLst>
              <a:ext uri="{FF2B5EF4-FFF2-40B4-BE49-F238E27FC236}">
                <a16:creationId xmlns:a16="http://schemas.microsoft.com/office/drawing/2014/main" id="{ED348068-FA7A-550B-A901-C63063737E2D}"/>
              </a:ext>
            </a:extLst>
          </p:cNvPr>
          <p:cNvCxnSpPr>
            <a:cxnSpLocks/>
          </p:cNvCxnSpPr>
          <p:nvPr/>
        </p:nvCxnSpPr>
        <p:spPr>
          <a:xfrm flipH="1">
            <a:off x="5831839" y="1445480"/>
            <a:ext cx="339312" cy="1387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>
            <a:extLst>
              <a:ext uri="{FF2B5EF4-FFF2-40B4-BE49-F238E27FC236}">
                <a16:creationId xmlns:a16="http://schemas.microsoft.com/office/drawing/2014/main" id="{BD363A1E-14D1-33F0-1009-F19C9FB53EC2}"/>
              </a:ext>
            </a:extLst>
          </p:cNvPr>
          <p:cNvCxnSpPr>
            <a:cxnSpLocks/>
          </p:cNvCxnSpPr>
          <p:nvPr/>
        </p:nvCxnSpPr>
        <p:spPr>
          <a:xfrm flipH="1">
            <a:off x="7137932" y="1425993"/>
            <a:ext cx="302500" cy="142480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>
            <a:extLst>
              <a:ext uri="{FF2B5EF4-FFF2-40B4-BE49-F238E27FC236}">
                <a16:creationId xmlns:a16="http://schemas.microsoft.com/office/drawing/2014/main" id="{432F603E-C3A4-737B-EB7F-87A76DAF2E4A}"/>
              </a:ext>
            </a:extLst>
          </p:cNvPr>
          <p:cNvCxnSpPr>
            <a:cxnSpLocks/>
          </p:cNvCxnSpPr>
          <p:nvPr/>
        </p:nvCxnSpPr>
        <p:spPr>
          <a:xfrm flipH="1">
            <a:off x="2540274" y="2842024"/>
            <a:ext cx="35613" cy="5867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21C18C2-8085-34B3-F5FB-BCBF9F3FBC56}"/>
              </a:ext>
            </a:extLst>
          </p:cNvPr>
          <p:cNvCxnSpPr>
            <a:cxnSpLocks/>
          </p:cNvCxnSpPr>
          <p:nvPr/>
        </p:nvCxnSpPr>
        <p:spPr>
          <a:xfrm flipH="1">
            <a:off x="1160485" y="3434568"/>
            <a:ext cx="1365124" cy="728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>
            <a:extLst>
              <a:ext uri="{FF2B5EF4-FFF2-40B4-BE49-F238E27FC236}">
                <a16:creationId xmlns:a16="http://schemas.microsoft.com/office/drawing/2014/main" id="{F328970D-1B34-C251-C9A6-A8248C579745}"/>
              </a:ext>
            </a:extLst>
          </p:cNvPr>
          <p:cNvCxnSpPr>
            <a:cxnSpLocks/>
          </p:cNvCxnSpPr>
          <p:nvPr/>
        </p:nvCxnSpPr>
        <p:spPr>
          <a:xfrm flipH="1">
            <a:off x="638325" y="3440018"/>
            <a:ext cx="478726" cy="212380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>
            <a:extLst>
              <a:ext uri="{FF2B5EF4-FFF2-40B4-BE49-F238E27FC236}">
                <a16:creationId xmlns:a16="http://schemas.microsoft.com/office/drawing/2014/main" id="{CEC9297E-7D6E-6A8B-FF90-E74606D7CEB7}"/>
              </a:ext>
            </a:extLst>
          </p:cNvPr>
          <p:cNvCxnSpPr>
            <a:cxnSpLocks/>
          </p:cNvCxnSpPr>
          <p:nvPr/>
        </p:nvCxnSpPr>
        <p:spPr>
          <a:xfrm flipH="1">
            <a:off x="1115534" y="3457854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>
            <a:extLst>
              <a:ext uri="{FF2B5EF4-FFF2-40B4-BE49-F238E27FC236}">
                <a16:creationId xmlns:a16="http://schemas.microsoft.com/office/drawing/2014/main" id="{4E06CA28-714F-6F4C-E422-D00F2FF4BB6F}"/>
              </a:ext>
            </a:extLst>
          </p:cNvPr>
          <p:cNvCxnSpPr>
            <a:cxnSpLocks/>
          </p:cNvCxnSpPr>
          <p:nvPr/>
        </p:nvCxnSpPr>
        <p:spPr>
          <a:xfrm flipH="1">
            <a:off x="878487" y="4414840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>
            <a:extLst>
              <a:ext uri="{FF2B5EF4-FFF2-40B4-BE49-F238E27FC236}">
                <a16:creationId xmlns:a16="http://schemas.microsoft.com/office/drawing/2014/main" id="{032035D8-3FA9-F96E-B2DE-82B7F01A4485}"/>
              </a:ext>
            </a:extLst>
          </p:cNvPr>
          <p:cNvCxnSpPr>
            <a:cxnSpLocks/>
          </p:cNvCxnSpPr>
          <p:nvPr/>
        </p:nvCxnSpPr>
        <p:spPr>
          <a:xfrm flipH="1">
            <a:off x="623587" y="5527493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>
            <a:extLst>
              <a:ext uri="{FF2B5EF4-FFF2-40B4-BE49-F238E27FC236}">
                <a16:creationId xmlns:a16="http://schemas.microsoft.com/office/drawing/2014/main" id="{2D875A98-63B2-29AF-EFBE-DDCF3689A90F}"/>
              </a:ext>
            </a:extLst>
          </p:cNvPr>
          <p:cNvCxnSpPr>
            <a:cxnSpLocks/>
          </p:cNvCxnSpPr>
          <p:nvPr/>
        </p:nvCxnSpPr>
        <p:spPr>
          <a:xfrm flipH="1">
            <a:off x="3096132" y="3475472"/>
            <a:ext cx="364395" cy="164121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F3F093F9-595D-F4AA-9D29-95C8932C87B8}"/>
              </a:ext>
            </a:extLst>
          </p:cNvPr>
          <p:cNvCxnSpPr>
            <a:cxnSpLocks/>
          </p:cNvCxnSpPr>
          <p:nvPr/>
        </p:nvCxnSpPr>
        <p:spPr>
          <a:xfrm flipH="1">
            <a:off x="3349777" y="3908706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C1B2BF00-B4C4-9010-6AE3-7749CFBAFEA0}"/>
              </a:ext>
            </a:extLst>
          </p:cNvPr>
          <p:cNvCxnSpPr>
            <a:cxnSpLocks/>
          </p:cNvCxnSpPr>
          <p:nvPr/>
        </p:nvCxnSpPr>
        <p:spPr>
          <a:xfrm flipH="1">
            <a:off x="3094768" y="5103308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连接符 540">
            <a:extLst>
              <a:ext uri="{FF2B5EF4-FFF2-40B4-BE49-F238E27FC236}">
                <a16:creationId xmlns:a16="http://schemas.microsoft.com/office/drawing/2014/main" id="{074C1BF8-116B-0707-47CA-8E0D0D04A2D9}"/>
              </a:ext>
            </a:extLst>
          </p:cNvPr>
          <p:cNvCxnSpPr>
            <a:cxnSpLocks/>
          </p:cNvCxnSpPr>
          <p:nvPr/>
        </p:nvCxnSpPr>
        <p:spPr>
          <a:xfrm flipH="1">
            <a:off x="4071518" y="5610929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9A0B7FC7-5DB4-F9D4-F80F-D5CC9289F7EF}"/>
              </a:ext>
            </a:extLst>
          </p:cNvPr>
          <p:cNvCxnSpPr>
            <a:cxnSpLocks/>
          </p:cNvCxnSpPr>
          <p:nvPr/>
        </p:nvCxnSpPr>
        <p:spPr>
          <a:xfrm flipH="1">
            <a:off x="4295824" y="4542209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>
            <a:extLst>
              <a:ext uri="{FF2B5EF4-FFF2-40B4-BE49-F238E27FC236}">
                <a16:creationId xmlns:a16="http://schemas.microsoft.com/office/drawing/2014/main" id="{8D0F7E77-5189-EC57-78F1-706BA9406BB4}"/>
              </a:ext>
            </a:extLst>
          </p:cNvPr>
          <p:cNvCxnSpPr>
            <a:cxnSpLocks/>
          </p:cNvCxnSpPr>
          <p:nvPr/>
        </p:nvCxnSpPr>
        <p:spPr>
          <a:xfrm flipH="1">
            <a:off x="4538994" y="3590590"/>
            <a:ext cx="10500" cy="5548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>
            <a:extLst>
              <a:ext uri="{FF2B5EF4-FFF2-40B4-BE49-F238E27FC236}">
                <a16:creationId xmlns:a16="http://schemas.microsoft.com/office/drawing/2014/main" id="{C8385454-1E8A-5028-511B-AAEC164FE68A}"/>
              </a:ext>
            </a:extLst>
          </p:cNvPr>
          <p:cNvCxnSpPr>
            <a:cxnSpLocks/>
          </p:cNvCxnSpPr>
          <p:nvPr/>
        </p:nvCxnSpPr>
        <p:spPr>
          <a:xfrm flipH="1">
            <a:off x="4080984" y="3454426"/>
            <a:ext cx="482394" cy="214321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接连接符 545">
            <a:extLst>
              <a:ext uri="{FF2B5EF4-FFF2-40B4-BE49-F238E27FC236}">
                <a16:creationId xmlns:a16="http://schemas.microsoft.com/office/drawing/2014/main" id="{366A5DEF-A763-BE97-8C70-038B8733B84D}"/>
              </a:ext>
            </a:extLst>
          </p:cNvPr>
          <p:cNvCxnSpPr>
            <a:cxnSpLocks/>
          </p:cNvCxnSpPr>
          <p:nvPr/>
        </p:nvCxnSpPr>
        <p:spPr>
          <a:xfrm flipH="1">
            <a:off x="3432424" y="3486233"/>
            <a:ext cx="112599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>
            <a:extLst>
              <a:ext uri="{FF2B5EF4-FFF2-40B4-BE49-F238E27FC236}">
                <a16:creationId xmlns:a16="http://schemas.microsoft.com/office/drawing/2014/main" id="{4BAA5017-EE8B-1C1E-DA54-20272D75EBB4}"/>
              </a:ext>
            </a:extLst>
          </p:cNvPr>
          <p:cNvCxnSpPr>
            <a:cxnSpLocks/>
          </p:cNvCxnSpPr>
          <p:nvPr/>
        </p:nvCxnSpPr>
        <p:spPr>
          <a:xfrm flipH="1">
            <a:off x="4041155" y="2870768"/>
            <a:ext cx="35613" cy="5867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2A81F086-F51F-812E-9494-C8CBB7C8B2DA}"/>
              </a:ext>
            </a:extLst>
          </p:cNvPr>
          <p:cNvCxnSpPr>
            <a:cxnSpLocks/>
          </p:cNvCxnSpPr>
          <p:nvPr/>
        </p:nvCxnSpPr>
        <p:spPr>
          <a:xfrm flipH="1">
            <a:off x="6350870" y="5718147"/>
            <a:ext cx="10500" cy="55489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>
            <a:extLst>
              <a:ext uri="{FF2B5EF4-FFF2-40B4-BE49-F238E27FC236}">
                <a16:creationId xmlns:a16="http://schemas.microsoft.com/office/drawing/2014/main" id="{F5F227B4-55EC-06C5-43CB-15BF420161F6}"/>
              </a:ext>
            </a:extLst>
          </p:cNvPr>
          <p:cNvCxnSpPr>
            <a:cxnSpLocks/>
          </p:cNvCxnSpPr>
          <p:nvPr/>
        </p:nvCxnSpPr>
        <p:spPr>
          <a:xfrm flipH="1">
            <a:off x="6551758" y="4878270"/>
            <a:ext cx="10500" cy="55489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>
            <a:extLst>
              <a:ext uri="{FF2B5EF4-FFF2-40B4-BE49-F238E27FC236}">
                <a16:creationId xmlns:a16="http://schemas.microsoft.com/office/drawing/2014/main" id="{967C4779-E6BF-CE18-59E0-AC707C214D65}"/>
              </a:ext>
            </a:extLst>
          </p:cNvPr>
          <p:cNvCxnSpPr>
            <a:cxnSpLocks/>
          </p:cNvCxnSpPr>
          <p:nvPr/>
        </p:nvCxnSpPr>
        <p:spPr>
          <a:xfrm flipH="1">
            <a:off x="6703704" y="4177532"/>
            <a:ext cx="10500" cy="55489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>
            <a:extLst>
              <a:ext uri="{FF2B5EF4-FFF2-40B4-BE49-F238E27FC236}">
                <a16:creationId xmlns:a16="http://schemas.microsoft.com/office/drawing/2014/main" id="{4BD579BA-ECA7-0646-A50D-1B2E2D1289B6}"/>
              </a:ext>
            </a:extLst>
          </p:cNvPr>
          <p:cNvCxnSpPr>
            <a:cxnSpLocks/>
          </p:cNvCxnSpPr>
          <p:nvPr/>
        </p:nvCxnSpPr>
        <p:spPr>
          <a:xfrm flipH="1">
            <a:off x="6901326" y="3531939"/>
            <a:ext cx="10500" cy="55489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>
            <a:extLst>
              <a:ext uri="{FF2B5EF4-FFF2-40B4-BE49-F238E27FC236}">
                <a16:creationId xmlns:a16="http://schemas.microsoft.com/office/drawing/2014/main" id="{EA664E43-91F3-8F99-EC01-3A6AC25B6700}"/>
              </a:ext>
            </a:extLst>
          </p:cNvPr>
          <p:cNvCxnSpPr>
            <a:cxnSpLocks/>
          </p:cNvCxnSpPr>
          <p:nvPr/>
        </p:nvCxnSpPr>
        <p:spPr>
          <a:xfrm flipH="1">
            <a:off x="6343919" y="3531939"/>
            <a:ext cx="548697" cy="219193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>
            <a:extLst>
              <a:ext uri="{FF2B5EF4-FFF2-40B4-BE49-F238E27FC236}">
                <a16:creationId xmlns:a16="http://schemas.microsoft.com/office/drawing/2014/main" id="{95234294-CA8F-533D-E901-0D7347F32FB8}"/>
              </a:ext>
            </a:extLst>
          </p:cNvPr>
          <p:cNvCxnSpPr>
            <a:cxnSpLocks/>
          </p:cNvCxnSpPr>
          <p:nvPr/>
        </p:nvCxnSpPr>
        <p:spPr>
          <a:xfrm flipH="1">
            <a:off x="6229192" y="3531939"/>
            <a:ext cx="699337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>
            <a:extLst>
              <a:ext uri="{FF2B5EF4-FFF2-40B4-BE49-F238E27FC236}">
                <a16:creationId xmlns:a16="http://schemas.microsoft.com/office/drawing/2014/main" id="{6CC222D1-BDB5-BD96-85A7-98480CAF499E}"/>
              </a:ext>
            </a:extLst>
          </p:cNvPr>
          <p:cNvCxnSpPr>
            <a:cxnSpLocks/>
          </p:cNvCxnSpPr>
          <p:nvPr/>
        </p:nvCxnSpPr>
        <p:spPr>
          <a:xfrm flipH="1">
            <a:off x="6232853" y="2936115"/>
            <a:ext cx="10500" cy="55489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组合 561">
            <a:extLst>
              <a:ext uri="{FF2B5EF4-FFF2-40B4-BE49-F238E27FC236}">
                <a16:creationId xmlns:a16="http://schemas.microsoft.com/office/drawing/2014/main" id="{F3A0807E-3E5E-E96C-9DE6-5CCCEA04899B}"/>
              </a:ext>
            </a:extLst>
          </p:cNvPr>
          <p:cNvGrpSpPr/>
          <p:nvPr/>
        </p:nvGrpSpPr>
        <p:grpSpPr>
          <a:xfrm>
            <a:off x="2564915" y="101477"/>
            <a:ext cx="6256574" cy="285954"/>
            <a:chOff x="2564915" y="101477"/>
            <a:chExt cx="6256574" cy="285954"/>
          </a:xfrm>
        </p:grpSpPr>
        <p:sp>
          <p:nvSpPr>
            <p:cNvPr id="8" name="梯形 7">
              <a:extLst>
                <a:ext uri="{FF2B5EF4-FFF2-40B4-BE49-F238E27FC236}">
                  <a16:creationId xmlns:a16="http://schemas.microsoft.com/office/drawing/2014/main" id="{273841D2-0830-DD98-BB95-DE91AF6C4314}"/>
                </a:ext>
              </a:extLst>
            </p:cNvPr>
            <p:cNvSpPr/>
            <p:nvPr/>
          </p:nvSpPr>
          <p:spPr>
            <a:xfrm>
              <a:off x="3608721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模块配置</a:t>
              </a:r>
            </a:p>
          </p:txBody>
        </p:sp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D5FEF69A-F9D8-3363-0ADD-1CC70E8C699C}"/>
                </a:ext>
              </a:extLst>
            </p:cNvPr>
            <p:cNvSpPr/>
            <p:nvPr/>
          </p:nvSpPr>
          <p:spPr>
            <a:xfrm>
              <a:off x="2564915" y="101477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全网监控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DD2066D-DCEE-A959-3675-540033711008}"/>
                </a:ext>
              </a:extLst>
            </p:cNvPr>
            <p:cNvCxnSpPr/>
            <p:nvPr/>
          </p:nvCxnSpPr>
          <p:spPr>
            <a:xfrm>
              <a:off x="3074868" y="387278"/>
              <a:ext cx="43961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梯形 558">
              <a:extLst>
                <a:ext uri="{FF2B5EF4-FFF2-40B4-BE49-F238E27FC236}">
                  <a16:creationId xmlns:a16="http://schemas.microsoft.com/office/drawing/2014/main" id="{D3D6E4D4-DD53-3529-1DA4-0988B16D9BC6}"/>
                </a:ext>
              </a:extLst>
            </p:cNvPr>
            <p:cNvSpPr/>
            <p:nvPr/>
          </p:nvSpPr>
          <p:spPr>
            <a:xfrm>
              <a:off x="4712612" y="116244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钢区管控</a:t>
              </a:r>
            </a:p>
          </p:txBody>
        </p:sp>
        <p:sp>
          <p:nvSpPr>
            <p:cNvPr id="560" name="梯形 559">
              <a:extLst>
                <a:ext uri="{FF2B5EF4-FFF2-40B4-BE49-F238E27FC236}">
                  <a16:creationId xmlns:a16="http://schemas.microsoft.com/office/drawing/2014/main" id="{4CF0F921-DC6F-2B80-8130-73ADFC44F1C7}"/>
                </a:ext>
              </a:extLst>
            </p:cNvPr>
            <p:cNvSpPr/>
            <p:nvPr/>
          </p:nvSpPr>
          <p:spPr>
            <a:xfrm>
              <a:off x="5883782" y="116243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钢轧界面管控</a:t>
              </a:r>
            </a:p>
          </p:txBody>
        </p:sp>
        <p:sp>
          <p:nvSpPr>
            <p:cNvPr id="561" name="梯形 560">
              <a:extLst>
                <a:ext uri="{FF2B5EF4-FFF2-40B4-BE49-F238E27FC236}">
                  <a16:creationId xmlns:a16="http://schemas.microsoft.com/office/drawing/2014/main" id="{F0B25573-D5C3-3D25-F4C9-3C89FC0D3960}"/>
                </a:ext>
              </a:extLst>
            </p:cNvPr>
            <p:cNvSpPr/>
            <p:nvPr/>
          </p:nvSpPr>
          <p:spPr>
            <a:xfrm>
              <a:off x="7361966" y="123662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氧气能源管控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4D92C32-8D65-DD5B-B209-8D927938A5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4" y="2518246"/>
            <a:ext cx="498335" cy="544641"/>
          </a:xfrm>
          <a:prstGeom prst="rect">
            <a:avLst/>
          </a:prstGeom>
        </p:spPr>
      </p:pic>
      <p:pic>
        <p:nvPicPr>
          <p:cNvPr id="343" name="图片 342">
            <a:extLst>
              <a:ext uri="{FF2B5EF4-FFF2-40B4-BE49-F238E27FC236}">
                <a16:creationId xmlns:a16="http://schemas.microsoft.com/office/drawing/2014/main" id="{56CE7E02-FA45-3927-5638-0E2B11A99DB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5" y="1482863"/>
            <a:ext cx="498335" cy="54464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3D0A6C-2DD3-2A58-3954-EF843CDC909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35" y="891912"/>
            <a:ext cx="373128" cy="407172"/>
          </a:xfrm>
          <a:prstGeom prst="rect">
            <a:avLst/>
          </a:prstGeom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C343EBD0-8676-A40C-2E93-17661B7E508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46" y="860335"/>
            <a:ext cx="373128" cy="407172"/>
          </a:xfrm>
          <a:prstGeom prst="rect">
            <a:avLst/>
          </a:prstGeom>
        </p:spPr>
      </p:pic>
      <p:pic>
        <p:nvPicPr>
          <p:cNvPr id="353" name="图片 352">
            <a:extLst>
              <a:ext uri="{FF2B5EF4-FFF2-40B4-BE49-F238E27FC236}">
                <a16:creationId xmlns:a16="http://schemas.microsoft.com/office/drawing/2014/main" id="{A6595C06-1FEE-613A-F67C-7D646E59EC3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89" y="833315"/>
            <a:ext cx="373128" cy="407172"/>
          </a:xfrm>
          <a:prstGeom prst="rect">
            <a:avLst/>
          </a:prstGeom>
        </p:spPr>
      </p:pic>
      <p:pic>
        <p:nvPicPr>
          <p:cNvPr id="355" name="图片 354">
            <a:extLst>
              <a:ext uri="{FF2B5EF4-FFF2-40B4-BE49-F238E27FC236}">
                <a16:creationId xmlns:a16="http://schemas.microsoft.com/office/drawing/2014/main" id="{BA87055B-3024-9860-6B51-3E2AFBDF628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51" y="807354"/>
            <a:ext cx="373128" cy="407172"/>
          </a:xfrm>
          <a:prstGeom prst="rect">
            <a:avLst/>
          </a:prstGeom>
        </p:spPr>
      </p:pic>
      <p:pic>
        <p:nvPicPr>
          <p:cNvPr id="357" name="图片 356">
            <a:extLst>
              <a:ext uri="{FF2B5EF4-FFF2-40B4-BE49-F238E27FC236}">
                <a16:creationId xmlns:a16="http://schemas.microsoft.com/office/drawing/2014/main" id="{0AF7C8E6-AE51-0A7A-2677-4BAD053831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82" y="840576"/>
            <a:ext cx="373128" cy="4071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8CCF0D6-8E35-CF4C-B85D-6971C43404D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76" y="1696363"/>
            <a:ext cx="471666" cy="4901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740667D-44E9-059A-AC67-1F1A68B32EB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97" y="2616983"/>
            <a:ext cx="514165" cy="4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8349FF-261D-BF4D-6A14-BE9FA67FFF58}"/>
              </a:ext>
            </a:extLst>
          </p:cNvPr>
          <p:cNvSpPr/>
          <p:nvPr/>
        </p:nvSpPr>
        <p:spPr>
          <a:xfrm>
            <a:off x="0" y="446186"/>
            <a:ext cx="12191999" cy="6400800"/>
          </a:xfrm>
          <a:prstGeom prst="rect">
            <a:avLst/>
          </a:prstGeom>
          <a:solidFill>
            <a:srgbClr val="1E2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D59D4F-E832-FD1F-8107-4AED6EA3A6D3}"/>
              </a:ext>
            </a:extLst>
          </p:cNvPr>
          <p:cNvSpPr/>
          <p:nvPr/>
        </p:nvSpPr>
        <p:spPr>
          <a:xfrm>
            <a:off x="96978" y="2707615"/>
            <a:ext cx="9142387" cy="4094228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D4847-4402-9D5F-164D-CC0B6C7792A6}"/>
              </a:ext>
            </a:extLst>
          </p:cNvPr>
          <p:cNvSpPr/>
          <p:nvPr/>
        </p:nvSpPr>
        <p:spPr>
          <a:xfrm>
            <a:off x="0" y="0"/>
            <a:ext cx="12191999" cy="457200"/>
          </a:xfrm>
          <a:prstGeom prst="rect">
            <a:avLst/>
          </a:prstGeom>
          <a:solidFill>
            <a:srgbClr val="16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109AEE-7B86-21C2-238F-180855B82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91"/>
          <a:stretch/>
        </p:blipFill>
        <p:spPr>
          <a:xfrm>
            <a:off x="11512062" y="11014"/>
            <a:ext cx="586305" cy="3978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A4C546-6A1C-F0EF-9972-9729B50C40EA}"/>
              </a:ext>
            </a:extLst>
          </p:cNvPr>
          <p:cNvSpPr txBox="1"/>
          <p:nvPr/>
        </p:nvSpPr>
        <p:spPr>
          <a:xfrm>
            <a:off x="164869" y="56157"/>
            <a:ext cx="34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F9C1B3-3086-FF62-79CD-622434EC232A}"/>
              </a:ext>
            </a:extLst>
          </p:cNvPr>
          <p:cNvSpPr/>
          <p:nvPr/>
        </p:nvSpPr>
        <p:spPr>
          <a:xfrm>
            <a:off x="76201" y="857871"/>
            <a:ext cx="9142387" cy="1776227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A1D95946-C325-C1F7-9FBB-F12532FA5A67}"/>
              </a:ext>
            </a:extLst>
          </p:cNvPr>
          <p:cNvSpPr/>
          <p:nvPr/>
        </p:nvSpPr>
        <p:spPr>
          <a:xfrm>
            <a:off x="249080" y="542902"/>
            <a:ext cx="1057298" cy="314325"/>
          </a:xfrm>
          <a:prstGeom prst="trapezoid">
            <a:avLst/>
          </a:prstGeom>
          <a:solidFill>
            <a:srgbClr val="2B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铁区配置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F8A865-8538-F065-76CD-56268E4F13D2}"/>
              </a:ext>
            </a:extLst>
          </p:cNvPr>
          <p:cNvSpPr/>
          <p:nvPr/>
        </p:nvSpPr>
        <p:spPr>
          <a:xfrm>
            <a:off x="116053" y="914275"/>
            <a:ext cx="1874019" cy="304713"/>
          </a:xfrm>
          <a:prstGeom prst="roundRect">
            <a:avLst/>
          </a:prstGeom>
          <a:solidFill>
            <a:srgbClr val="47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17D60C8-5378-9AA2-FD8A-4A02C823A186}"/>
              </a:ext>
            </a:extLst>
          </p:cNvPr>
          <p:cNvGrpSpPr/>
          <p:nvPr/>
        </p:nvGrpSpPr>
        <p:grpSpPr>
          <a:xfrm>
            <a:off x="2034670" y="970301"/>
            <a:ext cx="216044" cy="206234"/>
            <a:chOff x="2346181" y="612916"/>
            <a:chExt cx="216044" cy="20623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0172B66-594E-4E2F-0771-E6F09347D64E}"/>
                </a:ext>
              </a:extLst>
            </p:cNvPr>
            <p:cNvSpPr/>
            <p:nvPr/>
          </p:nvSpPr>
          <p:spPr>
            <a:xfrm>
              <a:off x="2346181" y="612916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583023F-A479-1202-ACA4-D0E7DCB3BCAC}"/>
                </a:ext>
              </a:extLst>
            </p:cNvPr>
            <p:cNvCxnSpPr>
              <a:stCxn id="21" idx="5"/>
            </p:cNvCxnSpPr>
            <p:nvPr/>
          </p:nvCxnSpPr>
          <p:spPr>
            <a:xfrm>
              <a:off x="2478296" y="739862"/>
              <a:ext cx="83929" cy="79288"/>
            </a:xfrm>
            <a:prstGeom prst="line">
              <a:avLst/>
            </a:prstGeom>
            <a:ln w="28575">
              <a:solidFill>
                <a:srgbClr val="1E26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AA6939-7DBE-2EEC-A89E-DB12199D24FF}"/>
              </a:ext>
            </a:extLst>
          </p:cNvPr>
          <p:cNvCxnSpPr>
            <a:cxnSpLocks/>
          </p:cNvCxnSpPr>
          <p:nvPr/>
        </p:nvCxnSpPr>
        <p:spPr>
          <a:xfrm flipV="1">
            <a:off x="71455" y="1218988"/>
            <a:ext cx="9147133" cy="79288"/>
          </a:xfrm>
          <a:prstGeom prst="line">
            <a:avLst/>
          </a:prstGeom>
          <a:ln w="19050">
            <a:solidFill>
              <a:srgbClr val="1E2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173EEE20-6084-4080-4CF6-5641DD7A2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3" y="1332540"/>
            <a:ext cx="607504" cy="954650"/>
          </a:xfrm>
          <a:prstGeom prst="rect">
            <a:avLst/>
          </a:prstGeom>
        </p:spPr>
      </p:pic>
      <p:sp>
        <p:nvSpPr>
          <p:cNvPr id="30" name="梯形 29">
            <a:extLst>
              <a:ext uri="{FF2B5EF4-FFF2-40B4-BE49-F238E27FC236}">
                <a16:creationId xmlns:a16="http://schemas.microsoft.com/office/drawing/2014/main" id="{182E080A-1DF8-A0B1-018A-C744855A9494}"/>
              </a:ext>
            </a:extLst>
          </p:cNvPr>
          <p:cNvSpPr/>
          <p:nvPr/>
        </p:nvSpPr>
        <p:spPr>
          <a:xfrm>
            <a:off x="687872" y="2315026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高炉</a:t>
            </a:r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F05E5A65-1170-FAED-D276-80A7792669EB}"/>
              </a:ext>
            </a:extLst>
          </p:cNvPr>
          <p:cNvSpPr/>
          <p:nvPr/>
        </p:nvSpPr>
        <p:spPr>
          <a:xfrm>
            <a:off x="1830219" y="2323849"/>
            <a:ext cx="649510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铁水包</a:t>
            </a:r>
          </a:p>
        </p:txBody>
      </p:sp>
      <p:sp>
        <p:nvSpPr>
          <p:cNvPr id="58" name="梯形 57">
            <a:extLst>
              <a:ext uri="{FF2B5EF4-FFF2-40B4-BE49-F238E27FC236}">
                <a16:creationId xmlns:a16="http://schemas.microsoft.com/office/drawing/2014/main" id="{7F749790-5C9B-6E89-6449-A87938827638}"/>
              </a:ext>
            </a:extLst>
          </p:cNvPr>
          <p:cNvSpPr/>
          <p:nvPr/>
        </p:nvSpPr>
        <p:spPr>
          <a:xfrm>
            <a:off x="1422431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钢区配置</a:t>
            </a:r>
          </a:p>
        </p:txBody>
      </p:sp>
      <p:sp>
        <p:nvSpPr>
          <p:cNvPr id="59" name="梯形 58">
            <a:extLst>
              <a:ext uri="{FF2B5EF4-FFF2-40B4-BE49-F238E27FC236}">
                <a16:creationId xmlns:a16="http://schemas.microsoft.com/office/drawing/2014/main" id="{AC362D32-C5DE-D9B6-4233-7F6DA6B96562}"/>
              </a:ext>
            </a:extLst>
          </p:cNvPr>
          <p:cNvSpPr/>
          <p:nvPr/>
        </p:nvSpPr>
        <p:spPr>
          <a:xfrm>
            <a:off x="2610500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轧区配置</a:t>
            </a:r>
          </a:p>
        </p:txBody>
      </p:sp>
      <p:sp>
        <p:nvSpPr>
          <p:cNvPr id="60" name="梯形 59">
            <a:extLst>
              <a:ext uri="{FF2B5EF4-FFF2-40B4-BE49-F238E27FC236}">
                <a16:creationId xmlns:a16="http://schemas.microsoft.com/office/drawing/2014/main" id="{23B1EA66-CE4F-63FA-02FA-3B58C698ABD2}"/>
              </a:ext>
            </a:extLst>
          </p:cNvPr>
          <p:cNvSpPr/>
          <p:nvPr/>
        </p:nvSpPr>
        <p:spPr>
          <a:xfrm>
            <a:off x="3798569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能源配置</a:t>
            </a: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A948C545-6093-D940-6CC4-2E5486754BF8}"/>
              </a:ext>
            </a:extLst>
          </p:cNvPr>
          <p:cNvSpPr/>
          <p:nvPr/>
        </p:nvSpPr>
        <p:spPr>
          <a:xfrm>
            <a:off x="3738612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1195555E-2C37-B184-4BAE-8D6162318875}"/>
              </a:ext>
            </a:extLst>
          </p:cNvPr>
          <p:cNvSpPr/>
          <p:nvPr/>
        </p:nvSpPr>
        <p:spPr>
          <a:xfrm>
            <a:off x="4406048" y="93138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1AECC6EF-BDDC-D451-7F04-91030D2A40EA}"/>
              </a:ext>
            </a:extLst>
          </p:cNvPr>
          <p:cNvSpPr/>
          <p:nvPr/>
        </p:nvSpPr>
        <p:spPr>
          <a:xfrm>
            <a:off x="2404805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C81C6B9F-99D6-32C8-2BE0-807AA59CAB2D}"/>
              </a:ext>
            </a:extLst>
          </p:cNvPr>
          <p:cNvSpPr/>
          <p:nvPr/>
        </p:nvSpPr>
        <p:spPr>
          <a:xfrm>
            <a:off x="3071176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20FF41C-E5AC-B647-D4C0-F206C7EB9B27}"/>
              </a:ext>
            </a:extLst>
          </p:cNvPr>
          <p:cNvGrpSpPr/>
          <p:nvPr/>
        </p:nvGrpSpPr>
        <p:grpSpPr>
          <a:xfrm>
            <a:off x="9364658" y="838069"/>
            <a:ext cx="2514598" cy="4777560"/>
            <a:chOff x="9583769" y="869957"/>
            <a:chExt cx="2514598" cy="4777560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6DDEDD4-0DCE-E606-3004-AD1B76BB819D}"/>
                </a:ext>
              </a:extLst>
            </p:cNvPr>
            <p:cNvSpPr/>
            <p:nvPr/>
          </p:nvSpPr>
          <p:spPr>
            <a:xfrm>
              <a:off x="9583769" y="869957"/>
              <a:ext cx="2514598" cy="4777560"/>
            </a:xfrm>
            <a:prstGeom prst="roundRect">
              <a:avLst>
                <a:gd name="adj" fmla="val 3002"/>
              </a:avLst>
            </a:prstGeom>
            <a:solidFill>
              <a:srgbClr val="282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梯形 50">
              <a:extLst>
                <a:ext uri="{FF2B5EF4-FFF2-40B4-BE49-F238E27FC236}">
                  <a16:creationId xmlns:a16="http://schemas.microsoft.com/office/drawing/2014/main" id="{575F7C7F-6B55-3997-A1E3-0177A637E6BB}"/>
                </a:ext>
              </a:extLst>
            </p:cNvPr>
            <p:cNvSpPr/>
            <p:nvPr/>
          </p:nvSpPr>
          <p:spPr>
            <a:xfrm>
              <a:off x="9590440" y="912003"/>
              <a:ext cx="1088836" cy="264532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设备参数配置</a:t>
              </a:r>
            </a:p>
          </p:txBody>
        </p:sp>
        <p:graphicFrame>
          <p:nvGraphicFramePr>
            <p:cNvPr id="72" name="表格 71">
              <a:extLst>
                <a:ext uri="{FF2B5EF4-FFF2-40B4-BE49-F238E27FC236}">
                  <a16:creationId xmlns:a16="http://schemas.microsoft.com/office/drawing/2014/main" id="{A5675DDE-7BB2-C5C5-0E19-F83F867A4D92}"/>
                </a:ext>
              </a:extLst>
            </p:cNvPr>
            <p:cNvGraphicFramePr/>
            <p:nvPr>
              <p:custDataLst>
                <p:tags r:id="rId1"/>
              </p:custDataLst>
            </p:nvPr>
          </p:nvGraphicFramePr>
          <p:xfrm>
            <a:off x="9854185" y="1254909"/>
            <a:ext cx="2013425" cy="731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67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823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4734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2698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9429">
                  <a:tc rowSpan="3">
                    <a:txBody>
                      <a:bodyPr/>
                      <a:lstStyle/>
                      <a:p>
                        <a:pPr algn="ctr">
                          <a:buNone/>
                        </a:pPr>
                        <a:r>
                          <a:rPr lang="zh-CN" altLang="en-US" sz="1000" b="1" dirty="0">
                            <a:solidFill>
                              <a:schemeClr val="bg1"/>
                            </a:solidFill>
                          </a:rPr>
                          <a:t>设备属性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000" b="0" dirty="0">
                            <a:solidFill>
                              <a:schemeClr val="bg1"/>
                            </a:solidFill>
                          </a:rPr>
                          <a:t>名称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000" b="1" dirty="0">
                            <a:solidFill>
                              <a:schemeClr val="bg1"/>
                            </a:solidFill>
                          </a:rPr>
                          <a:t>BF</a:t>
                        </a:r>
                        <a:endParaRPr lang="zh-CN" altLang="en-US" sz="1000" b="1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en-US" altLang="zh-CN" sz="10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9429">
                  <a:tc vMerge="1">
                    <a:txBody>
                      <a:bodyPr/>
                      <a:lstStyle/>
                      <a:p>
                        <a:endParaRPr lang="zh-CN"/>
                      </a:p>
                    </a:txBody>
                    <a:tcPr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000" b="0" dirty="0">
                            <a:solidFill>
                              <a:schemeClr val="bg1"/>
                            </a:solidFill>
                          </a:rPr>
                          <a:t>容积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000" b="1" dirty="0">
                            <a:solidFill>
                              <a:schemeClr val="bg1"/>
                            </a:solidFill>
                          </a:rPr>
                          <a:t>3500</a:t>
                        </a:r>
                        <a:endParaRPr lang="zh-CN" altLang="en-US" sz="1000" b="1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0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9429">
                  <a:tc vMerge="1">
                    <a:txBody>
                      <a:bodyPr/>
                      <a:lstStyle/>
                      <a:p>
                        <a:endParaRPr lang="zh-CN"/>
                      </a:p>
                    </a:txBody>
                    <a:tcPr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zh-CN" altLang="en-US" sz="1000" b="0" dirty="0">
                            <a:solidFill>
                              <a:schemeClr val="bg1"/>
                            </a:solidFill>
                          </a:rPr>
                          <a:t>数量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000" b="1" dirty="0">
                            <a:solidFill>
                              <a:schemeClr val="bg1"/>
                            </a:solidFill>
                          </a:rPr>
                          <a:t>3</a:t>
                        </a:r>
                        <a:endParaRPr lang="zh-CN" altLang="en-US" sz="1000" b="1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endParaRPr lang="zh-CN" altLang="en-US" sz="10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cell3D prstMaterial="dkEdge">
                        <a:bevel w="77470" h="12700" prst="softRound"/>
                        <a:lightRig rig="flood" dir="t"/>
                      </a:cell3D>
                      <a:solidFill>
                        <a:srgbClr val="1E263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76" name="梯形 75">
              <a:extLst>
                <a:ext uri="{FF2B5EF4-FFF2-40B4-BE49-F238E27FC236}">
                  <a16:creationId xmlns:a16="http://schemas.microsoft.com/office/drawing/2014/main" id="{20BA1E13-88EB-A790-58BF-7BE30B1CBFFD}"/>
                </a:ext>
              </a:extLst>
            </p:cNvPr>
            <p:cNvSpPr/>
            <p:nvPr/>
          </p:nvSpPr>
          <p:spPr>
            <a:xfrm>
              <a:off x="9842775" y="2179110"/>
              <a:ext cx="544272" cy="264532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</a:p>
          </p:txBody>
        </p:sp>
        <p:sp>
          <p:nvSpPr>
            <p:cNvPr id="77" name="梯形 76">
              <a:extLst>
                <a:ext uri="{FF2B5EF4-FFF2-40B4-BE49-F238E27FC236}">
                  <a16:creationId xmlns:a16="http://schemas.microsoft.com/office/drawing/2014/main" id="{82196C94-559B-2915-7413-D42843DB1A1A}"/>
                </a:ext>
              </a:extLst>
            </p:cNvPr>
            <p:cNvSpPr/>
            <p:nvPr/>
          </p:nvSpPr>
          <p:spPr>
            <a:xfrm>
              <a:off x="11323338" y="2175645"/>
              <a:ext cx="544272" cy="264532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重置</a:t>
              </a:r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D1F37D14-526B-A9E9-997A-872E143C2140}"/>
                </a:ext>
              </a:extLst>
            </p:cNvPr>
            <p:cNvSpPr/>
            <p:nvPr/>
          </p:nvSpPr>
          <p:spPr>
            <a:xfrm>
              <a:off x="10585020" y="2175645"/>
              <a:ext cx="544272" cy="264532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3F7A758-9A7D-8ADB-C557-09FD454E9094}"/>
              </a:ext>
            </a:extLst>
          </p:cNvPr>
          <p:cNvGrpSpPr/>
          <p:nvPr/>
        </p:nvGrpSpPr>
        <p:grpSpPr>
          <a:xfrm>
            <a:off x="194384" y="4501842"/>
            <a:ext cx="8791024" cy="1924732"/>
            <a:chOff x="448541" y="4271493"/>
            <a:chExt cx="8791024" cy="1924732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D696C553-7B75-B21E-1C48-3A1BA494C069}"/>
                </a:ext>
              </a:extLst>
            </p:cNvPr>
            <p:cNvSpPr/>
            <p:nvPr/>
          </p:nvSpPr>
          <p:spPr>
            <a:xfrm>
              <a:off x="7091961" y="4297267"/>
              <a:ext cx="2147604" cy="1869644"/>
            </a:xfrm>
            <a:prstGeom prst="parallelogram">
              <a:avLst>
                <a:gd name="adj" fmla="val 24543"/>
              </a:avLst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D4EA0DE2-3F78-0E9B-7FB6-06BA621C8358}"/>
                </a:ext>
              </a:extLst>
            </p:cNvPr>
            <p:cNvSpPr/>
            <p:nvPr/>
          </p:nvSpPr>
          <p:spPr>
            <a:xfrm>
              <a:off x="5661969" y="4283744"/>
              <a:ext cx="2380753" cy="1912160"/>
            </a:xfrm>
            <a:prstGeom prst="parallelogram">
              <a:avLst>
                <a:gd name="adj" fmla="val 29352"/>
              </a:avLst>
            </a:prstGeom>
            <a:solidFill>
              <a:srgbClr val="3B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D89B6A61-3FF0-9240-686D-A2751A0CEF6C}"/>
                </a:ext>
              </a:extLst>
            </p:cNvPr>
            <p:cNvSpPr/>
            <p:nvPr/>
          </p:nvSpPr>
          <p:spPr>
            <a:xfrm>
              <a:off x="4602872" y="4277778"/>
              <a:ext cx="1874514" cy="1912160"/>
            </a:xfrm>
            <a:prstGeom prst="parallelogram">
              <a:avLst>
                <a:gd name="adj" fmla="val 27793"/>
              </a:avLst>
            </a:prstGeom>
            <a:solidFill>
              <a:srgbClr val="063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75059173-FB2D-33E5-FB17-528BA6A7FBB5}"/>
                </a:ext>
              </a:extLst>
            </p:cNvPr>
            <p:cNvSpPr/>
            <p:nvPr/>
          </p:nvSpPr>
          <p:spPr>
            <a:xfrm>
              <a:off x="2650824" y="4284065"/>
              <a:ext cx="2679024" cy="1912160"/>
            </a:xfrm>
            <a:prstGeom prst="parallelogram">
              <a:avLst>
                <a:gd name="adj" fmla="val 34580"/>
              </a:avLst>
            </a:prstGeom>
            <a:solidFill>
              <a:srgbClr val="024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719DEACB-084C-7917-03DD-D1AE0EC49BBF}"/>
                </a:ext>
              </a:extLst>
            </p:cNvPr>
            <p:cNvSpPr/>
            <p:nvPr/>
          </p:nvSpPr>
          <p:spPr>
            <a:xfrm>
              <a:off x="1413681" y="4284065"/>
              <a:ext cx="1907210" cy="1912160"/>
            </a:xfrm>
            <a:prstGeom prst="parallelogram">
              <a:avLst>
                <a:gd name="adj" fmla="val 34603"/>
              </a:avLst>
            </a:prstGeom>
            <a:solidFill>
              <a:srgbClr val="344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5BF314BB-6258-4385-3129-CE7B0EE63E92}"/>
                </a:ext>
              </a:extLst>
            </p:cNvPr>
            <p:cNvSpPr/>
            <p:nvPr/>
          </p:nvSpPr>
          <p:spPr>
            <a:xfrm>
              <a:off x="448541" y="4271493"/>
              <a:ext cx="1634929" cy="1924731"/>
            </a:xfrm>
            <a:prstGeom prst="parallelogram">
              <a:avLst>
                <a:gd name="adj" fmla="val 40596"/>
              </a:avLst>
            </a:prstGeom>
            <a:solidFill>
              <a:srgbClr val="013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D37799FF-0B42-B9AE-589E-B0251DFC6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0" y="5615629"/>
            <a:ext cx="461387" cy="725038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77AC9F97-32B0-A546-CC67-85F477A47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4" y="4945395"/>
            <a:ext cx="457421" cy="718805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C460A9DE-616E-3639-A7AE-32C227C29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1" y="4296681"/>
            <a:ext cx="457421" cy="718805"/>
          </a:xfrm>
          <a:prstGeom prst="rect">
            <a:avLst/>
          </a:prstGeom>
        </p:spPr>
      </p:pic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ED0754A-0861-EDDF-D84A-E6EB7648E844}"/>
              </a:ext>
            </a:extLst>
          </p:cNvPr>
          <p:cNvSpPr/>
          <p:nvPr/>
        </p:nvSpPr>
        <p:spPr>
          <a:xfrm>
            <a:off x="9371329" y="5760549"/>
            <a:ext cx="2514598" cy="966940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DC6AA76F-F805-756A-976F-71EA1236A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58" y="3837433"/>
            <a:ext cx="607504" cy="95465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CC01F409-A55A-E291-1D54-5326F15E9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72" y="3186752"/>
            <a:ext cx="607504" cy="95465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B580CE9-51E1-88FB-D392-26F538F24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86" y="2653171"/>
            <a:ext cx="607504" cy="954650"/>
          </a:xfrm>
          <a:prstGeom prst="rect">
            <a:avLst/>
          </a:prstGeom>
        </p:spPr>
      </p:pic>
      <p:sp>
        <p:nvSpPr>
          <p:cNvPr id="98" name="梯形 97">
            <a:extLst>
              <a:ext uri="{FF2B5EF4-FFF2-40B4-BE49-F238E27FC236}">
                <a16:creationId xmlns:a16="http://schemas.microsoft.com/office/drawing/2014/main" id="{A1CABE91-B8A3-C375-34BA-37C3B1C417C4}"/>
              </a:ext>
            </a:extLst>
          </p:cNvPr>
          <p:cNvSpPr/>
          <p:nvPr/>
        </p:nvSpPr>
        <p:spPr>
          <a:xfrm>
            <a:off x="9246995" y="2604435"/>
            <a:ext cx="108883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待配置</a:t>
            </a:r>
          </a:p>
        </p:txBody>
      </p:sp>
      <p:sp>
        <p:nvSpPr>
          <p:cNvPr id="100" name="梯形 99">
            <a:extLst>
              <a:ext uri="{FF2B5EF4-FFF2-40B4-BE49-F238E27FC236}">
                <a16:creationId xmlns:a16="http://schemas.microsoft.com/office/drawing/2014/main" id="{DABD01B6-2F2A-9DA2-F98C-8EC7FCFEDE21}"/>
              </a:ext>
            </a:extLst>
          </p:cNvPr>
          <p:cNvSpPr/>
          <p:nvPr/>
        </p:nvSpPr>
        <p:spPr>
          <a:xfrm>
            <a:off x="347708" y="6478048"/>
            <a:ext cx="58208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</a:t>
            </a:r>
          </a:p>
        </p:txBody>
      </p:sp>
      <p:sp>
        <p:nvSpPr>
          <p:cNvPr id="101" name="梯形 100">
            <a:extLst>
              <a:ext uri="{FF2B5EF4-FFF2-40B4-BE49-F238E27FC236}">
                <a16:creationId xmlns:a16="http://schemas.microsoft.com/office/drawing/2014/main" id="{E5232A1F-90B6-10FC-FF58-E0D7C02312AF}"/>
              </a:ext>
            </a:extLst>
          </p:cNvPr>
          <p:cNvSpPr/>
          <p:nvPr/>
        </p:nvSpPr>
        <p:spPr>
          <a:xfrm>
            <a:off x="124764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预处理区</a:t>
            </a:r>
          </a:p>
        </p:txBody>
      </p:sp>
      <p:sp>
        <p:nvSpPr>
          <p:cNvPr id="102" name="梯形 101">
            <a:extLst>
              <a:ext uri="{FF2B5EF4-FFF2-40B4-BE49-F238E27FC236}">
                <a16:creationId xmlns:a16="http://schemas.microsoft.com/office/drawing/2014/main" id="{29C85BA3-8194-73A2-9206-AF6584816C08}"/>
              </a:ext>
            </a:extLst>
          </p:cNvPr>
          <p:cNvSpPr/>
          <p:nvPr/>
        </p:nvSpPr>
        <p:spPr>
          <a:xfrm>
            <a:off x="294100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转炉区</a:t>
            </a:r>
          </a:p>
        </p:txBody>
      </p:sp>
      <p:sp>
        <p:nvSpPr>
          <p:cNvPr id="103" name="梯形 102">
            <a:extLst>
              <a:ext uri="{FF2B5EF4-FFF2-40B4-BE49-F238E27FC236}">
                <a16:creationId xmlns:a16="http://schemas.microsoft.com/office/drawing/2014/main" id="{4E02CCD0-87F2-2868-5CA1-8B70E75A37FC}"/>
              </a:ext>
            </a:extLst>
          </p:cNvPr>
          <p:cNvSpPr/>
          <p:nvPr/>
        </p:nvSpPr>
        <p:spPr>
          <a:xfrm>
            <a:off x="4578436" y="649918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精炼区</a:t>
            </a:r>
          </a:p>
        </p:txBody>
      </p:sp>
      <p:sp>
        <p:nvSpPr>
          <p:cNvPr id="104" name="梯形 103">
            <a:extLst>
              <a:ext uri="{FF2B5EF4-FFF2-40B4-BE49-F238E27FC236}">
                <a16:creationId xmlns:a16="http://schemas.microsoft.com/office/drawing/2014/main" id="{00ED77BA-BBEA-2C42-9A69-593D5A183A1B}"/>
              </a:ext>
            </a:extLst>
          </p:cNvPr>
          <p:cNvSpPr/>
          <p:nvPr/>
        </p:nvSpPr>
        <p:spPr>
          <a:xfrm>
            <a:off x="5990434" y="6488707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连铸区</a:t>
            </a:r>
          </a:p>
        </p:txBody>
      </p:sp>
      <p:sp>
        <p:nvSpPr>
          <p:cNvPr id="105" name="梯形 104">
            <a:extLst>
              <a:ext uri="{FF2B5EF4-FFF2-40B4-BE49-F238E27FC236}">
                <a16:creationId xmlns:a16="http://schemas.microsoft.com/office/drawing/2014/main" id="{78B995F8-68EF-EA35-00FD-6A3F9AD9422A}"/>
              </a:ext>
            </a:extLst>
          </p:cNvPr>
          <p:cNvSpPr/>
          <p:nvPr/>
        </p:nvSpPr>
        <p:spPr>
          <a:xfrm>
            <a:off x="7410016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轧制区</a:t>
            </a:r>
          </a:p>
        </p:txBody>
      </p:sp>
      <p:sp>
        <p:nvSpPr>
          <p:cNvPr id="108" name="平行四边形 107">
            <a:extLst>
              <a:ext uri="{FF2B5EF4-FFF2-40B4-BE49-F238E27FC236}">
                <a16:creationId xmlns:a16="http://schemas.microsoft.com/office/drawing/2014/main" id="{3D1261A7-9AEC-51E5-2A53-B1512F410500}"/>
              </a:ext>
            </a:extLst>
          </p:cNvPr>
          <p:cNvSpPr/>
          <p:nvPr/>
        </p:nvSpPr>
        <p:spPr>
          <a:xfrm>
            <a:off x="951671" y="2823433"/>
            <a:ext cx="8162400" cy="434420"/>
          </a:xfrm>
          <a:prstGeom prst="parallelogram">
            <a:avLst>
              <a:gd name="adj" fmla="val 434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平行四边形 108">
            <a:extLst>
              <a:ext uri="{FF2B5EF4-FFF2-40B4-BE49-F238E27FC236}">
                <a16:creationId xmlns:a16="http://schemas.microsoft.com/office/drawing/2014/main" id="{EF0DB462-3A4B-5A0B-518F-BBABFF80D05C}"/>
              </a:ext>
            </a:extLst>
          </p:cNvPr>
          <p:cNvSpPr/>
          <p:nvPr/>
        </p:nvSpPr>
        <p:spPr>
          <a:xfrm>
            <a:off x="572843" y="3227802"/>
            <a:ext cx="1288988" cy="947206"/>
          </a:xfrm>
          <a:prstGeom prst="parallelogram">
            <a:avLst>
              <a:gd name="adj" fmla="val 4143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平行四边形 109">
            <a:extLst>
              <a:ext uri="{FF2B5EF4-FFF2-40B4-BE49-F238E27FC236}">
                <a16:creationId xmlns:a16="http://schemas.microsoft.com/office/drawing/2014/main" id="{68549306-FC02-01B1-7DB9-0EA15F29BFC2}"/>
              </a:ext>
            </a:extLst>
          </p:cNvPr>
          <p:cNvSpPr/>
          <p:nvPr/>
        </p:nvSpPr>
        <p:spPr>
          <a:xfrm>
            <a:off x="7638013" y="3270707"/>
            <a:ext cx="1288988" cy="947206"/>
          </a:xfrm>
          <a:prstGeom prst="parallelogram">
            <a:avLst>
              <a:gd name="adj" fmla="val 41435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梯形 110">
            <a:extLst>
              <a:ext uri="{FF2B5EF4-FFF2-40B4-BE49-F238E27FC236}">
                <a16:creationId xmlns:a16="http://schemas.microsoft.com/office/drawing/2014/main" id="{CCAC4E2C-327D-0489-CBAD-D25C1BEFFB07}"/>
              </a:ext>
            </a:extLst>
          </p:cNvPr>
          <p:cNvSpPr/>
          <p:nvPr/>
        </p:nvSpPr>
        <p:spPr>
          <a:xfrm>
            <a:off x="124069" y="3507856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制氧区</a:t>
            </a:r>
          </a:p>
        </p:txBody>
      </p:sp>
      <p:sp>
        <p:nvSpPr>
          <p:cNvPr id="112" name="梯形 111">
            <a:extLst>
              <a:ext uri="{FF2B5EF4-FFF2-40B4-BE49-F238E27FC236}">
                <a16:creationId xmlns:a16="http://schemas.microsoft.com/office/drawing/2014/main" id="{F2DC39CD-4ABE-A8B3-1AB6-907548B583BC}"/>
              </a:ext>
            </a:extLst>
          </p:cNvPr>
          <p:cNvSpPr/>
          <p:nvPr/>
        </p:nvSpPr>
        <p:spPr>
          <a:xfrm>
            <a:off x="399623" y="2877510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存氧区</a:t>
            </a:r>
          </a:p>
        </p:txBody>
      </p:sp>
      <p:sp>
        <p:nvSpPr>
          <p:cNvPr id="113" name="梯形 112">
            <a:extLst>
              <a:ext uri="{FF2B5EF4-FFF2-40B4-BE49-F238E27FC236}">
                <a16:creationId xmlns:a16="http://schemas.microsoft.com/office/drawing/2014/main" id="{D70C042B-1543-7EA6-40C9-2BE7F7D23B36}"/>
              </a:ext>
            </a:extLst>
          </p:cNvPr>
          <p:cNvSpPr/>
          <p:nvPr/>
        </p:nvSpPr>
        <p:spPr>
          <a:xfrm>
            <a:off x="8577213" y="3750724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调节区</a:t>
            </a:r>
          </a:p>
        </p:txBody>
      </p:sp>
      <p:sp>
        <p:nvSpPr>
          <p:cNvPr id="114" name="梯形 113">
            <a:extLst>
              <a:ext uri="{FF2B5EF4-FFF2-40B4-BE49-F238E27FC236}">
                <a16:creationId xmlns:a16="http://schemas.microsoft.com/office/drawing/2014/main" id="{C20D4CEA-C2A8-5FD3-A186-A94C579BAC90}"/>
              </a:ext>
            </a:extLst>
          </p:cNvPr>
          <p:cNvSpPr/>
          <p:nvPr/>
        </p:nvSpPr>
        <p:spPr>
          <a:xfrm>
            <a:off x="8429625" y="911605"/>
            <a:ext cx="670120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03D7BFB-210D-0798-C159-FA34B39A026D}"/>
              </a:ext>
            </a:extLst>
          </p:cNvPr>
          <p:cNvGrpSpPr/>
          <p:nvPr/>
        </p:nvGrpSpPr>
        <p:grpSpPr>
          <a:xfrm>
            <a:off x="2564915" y="101477"/>
            <a:ext cx="6237913" cy="298452"/>
            <a:chOff x="2564915" y="101477"/>
            <a:chExt cx="6237913" cy="298452"/>
          </a:xfrm>
        </p:grpSpPr>
        <p:sp>
          <p:nvSpPr>
            <p:cNvPr id="117" name="梯形 116">
              <a:extLst>
                <a:ext uri="{FF2B5EF4-FFF2-40B4-BE49-F238E27FC236}">
                  <a16:creationId xmlns:a16="http://schemas.microsoft.com/office/drawing/2014/main" id="{F4458102-4556-A867-8BB9-3950521CF96B}"/>
                </a:ext>
              </a:extLst>
            </p:cNvPr>
            <p:cNvSpPr/>
            <p:nvPr/>
          </p:nvSpPr>
          <p:spPr>
            <a:xfrm>
              <a:off x="3608721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模块配置</a:t>
              </a:r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4793ABE6-4532-614F-DDF4-F203A286878A}"/>
                </a:ext>
              </a:extLst>
            </p:cNvPr>
            <p:cNvSpPr/>
            <p:nvPr/>
          </p:nvSpPr>
          <p:spPr>
            <a:xfrm>
              <a:off x="2564915" y="101477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全网监控</a:t>
              </a: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B22160A-70D0-EA33-222B-1CEC2EF9A68B}"/>
                </a:ext>
              </a:extLst>
            </p:cNvPr>
            <p:cNvCxnSpPr/>
            <p:nvPr/>
          </p:nvCxnSpPr>
          <p:spPr>
            <a:xfrm>
              <a:off x="4092138" y="399929"/>
              <a:ext cx="43961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梯形 119">
              <a:extLst>
                <a:ext uri="{FF2B5EF4-FFF2-40B4-BE49-F238E27FC236}">
                  <a16:creationId xmlns:a16="http://schemas.microsoft.com/office/drawing/2014/main" id="{0FB30E11-8FC9-21D1-DBE2-ED65552FC583}"/>
                </a:ext>
              </a:extLst>
            </p:cNvPr>
            <p:cNvSpPr/>
            <p:nvPr/>
          </p:nvSpPr>
          <p:spPr>
            <a:xfrm>
              <a:off x="4712612" y="116244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钢区管控</a:t>
              </a:r>
            </a:p>
          </p:txBody>
        </p:sp>
        <p:sp>
          <p:nvSpPr>
            <p:cNvPr id="121" name="梯形 120">
              <a:extLst>
                <a:ext uri="{FF2B5EF4-FFF2-40B4-BE49-F238E27FC236}">
                  <a16:creationId xmlns:a16="http://schemas.microsoft.com/office/drawing/2014/main" id="{970B5575-B153-2BCE-D540-17EDAAFBE254}"/>
                </a:ext>
              </a:extLst>
            </p:cNvPr>
            <p:cNvSpPr/>
            <p:nvPr/>
          </p:nvSpPr>
          <p:spPr>
            <a:xfrm>
              <a:off x="5883782" y="116243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钢轧界面管控</a:t>
              </a:r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476EC10D-F4A3-7A87-57E4-CF41F75D3504}"/>
                </a:ext>
              </a:extLst>
            </p:cNvPr>
            <p:cNvSpPr/>
            <p:nvPr/>
          </p:nvSpPr>
          <p:spPr>
            <a:xfrm>
              <a:off x="7343305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氧气能源管控</a:t>
              </a:r>
            </a:p>
          </p:txBody>
        </p:sp>
      </p:grpSp>
      <p:sp>
        <p:nvSpPr>
          <p:cNvPr id="125" name="梯形 124">
            <a:extLst>
              <a:ext uri="{FF2B5EF4-FFF2-40B4-BE49-F238E27FC236}">
                <a16:creationId xmlns:a16="http://schemas.microsoft.com/office/drawing/2014/main" id="{CD220F58-26E1-FDB6-B8B3-0720ECD52F67}"/>
              </a:ext>
            </a:extLst>
          </p:cNvPr>
          <p:cNvSpPr/>
          <p:nvPr/>
        </p:nvSpPr>
        <p:spPr>
          <a:xfrm>
            <a:off x="9346993" y="5824531"/>
            <a:ext cx="108883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连接配置</a:t>
            </a: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F15431DC-F21B-4B92-4FB1-B967D45F6A6D}"/>
              </a:ext>
            </a:extLst>
          </p:cNvPr>
          <p:cNvSpPr/>
          <p:nvPr/>
        </p:nvSpPr>
        <p:spPr>
          <a:xfrm>
            <a:off x="9622173" y="6291275"/>
            <a:ext cx="154782" cy="148726"/>
          </a:xfrm>
          <a:prstGeom prst="ellipse">
            <a:avLst/>
          </a:prstGeom>
          <a:solidFill>
            <a:srgbClr val="474C5C"/>
          </a:solidFill>
          <a:ln>
            <a:solidFill>
              <a:srgbClr val="1E2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梯形 126">
            <a:extLst>
              <a:ext uri="{FF2B5EF4-FFF2-40B4-BE49-F238E27FC236}">
                <a16:creationId xmlns:a16="http://schemas.microsoft.com/office/drawing/2014/main" id="{057547CD-1D65-72A4-8EFD-91470AD4FF6F}"/>
              </a:ext>
            </a:extLst>
          </p:cNvPr>
          <p:cNvSpPr/>
          <p:nvPr/>
        </p:nvSpPr>
        <p:spPr>
          <a:xfrm>
            <a:off x="9906364" y="6224872"/>
            <a:ext cx="611398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物质流</a:t>
            </a: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D53A749F-413B-8745-5A22-C319AE5BFBE2}"/>
              </a:ext>
            </a:extLst>
          </p:cNvPr>
          <p:cNvSpPr/>
          <p:nvPr/>
        </p:nvSpPr>
        <p:spPr>
          <a:xfrm>
            <a:off x="10789546" y="6301820"/>
            <a:ext cx="154782" cy="148726"/>
          </a:xfrm>
          <a:prstGeom prst="ellipse">
            <a:avLst/>
          </a:prstGeom>
          <a:solidFill>
            <a:srgbClr val="474C5C"/>
          </a:solidFill>
          <a:ln>
            <a:solidFill>
              <a:srgbClr val="1E2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梯形 128">
            <a:extLst>
              <a:ext uri="{FF2B5EF4-FFF2-40B4-BE49-F238E27FC236}">
                <a16:creationId xmlns:a16="http://schemas.microsoft.com/office/drawing/2014/main" id="{E875E8FF-B001-781F-8C95-601BF6EC1130}"/>
              </a:ext>
            </a:extLst>
          </p:cNvPr>
          <p:cNvSpPr/>
          <p:nvPr/>
        </p:nvSpPr>
        <p:spPr>
          <a:xfrm>
            <a:off x="11073737" y="6235417"/>
            <a:ext cx="611398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能量流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229525A-76EB-7CA3-CB9B-DF8360FEDC41}"/>
              </a:ext>
            </a:extLst>
          </p:cNvPr>
          <p:cNvSpPr/>
          <p:nvPr/>
        </p:nvSpPr>
        <p:spPr>
          <a:xfrm>
            <a:off x="78031" y="535066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9C2F921-F0F0-55F6-493D-E639F864F870}"/>
              </a:ext>
            </a:extLst>
          </p:cNvPr>
          <p:cNvSpPr/>
          <p:nvPr/>
        </p:nvSpPr>
        <p:spPr>
          <a:xfrm>
            <a:off x="249080" y="2255747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000DB8C-1F8B-5130-1250-B317AD8B4F14}"/>
              </a:ext>
            </a:extLst>
          </p:cNvPr>
          <p:cNvSpPr/>
          <p:nvPr/>
        </p:nvSpPr>
        <p:spPr>
          <a:xfrm>
            <a:off x="2079951" y="785520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7FF96EC-9A8D-7316-5CBB-6CE43452E65F}"/>
              </a:ext>
            </a:extLst>
          </p:cNvPr>
          <p:cNvSpPr/>
          <p:nvPr/>
        </p:nvSpPr>
        <p:spPr>
          <a:xfrm>
            <a:off x="11148543" y="1390824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619A4A4-9634-DA31-D62D-B76CBE4FCDE7}"/>
              </a:ext>
            </a:extLst>
          </p:cNvPr>
          <p:cNvSpPr/>
          <p:nvPr/>
        </p:nvSpPr>
        <p:spPr>
          <a:xfrm>
            <a:off x="9189569" y="2114129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91488A9D-4BFD-4C8F-AEBC-08245A7BF478}"/>
              </a:ext>
            </a:extLst>
          </p:cNvPr>
          <p:cNvSpPr/>
          <p:nvPr/>
        </p:nvSpPr>
        <p:spPr>
          <a:xfrm>
            <a:off x="9555622" y="3729949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1E6CC9BA-2A2C-40F5-7BA3-470E5A9173D5}"/>
              </a:ext>
            </a:extLst>
          </p:cNvPr>
          <p:cNvSpPr/>
          <p:nvPr/>
        </p:nvSpPr>
        <p:spPr>
          <a:xfrm>
            <a:off x="312744" y="4845601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4D4A36D-4BCE-0344-8055-84EBB484154F}"/>
              </a:ext>
            </a:extLst>
          </p:cNvPr>
          <p:cNvSpPr/>
          <p:nvPr/>
        </p:nvSpPr>
        <p:spPr>
          <a:xfrm>
            <a:off x="10298462" y="5831400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8</a:t>
            </a:r>
            <a:endParaRPr lang="zh-CN" altLang="en-US" sz="24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2F868C9-4BF8-14D4-3E8B-19FB7B2F59F3}"/>
              </a:ext>
            </a:extLst>
          </p:cNvPr>
          <p:cNvSpPr/>
          <p:nvPr/>
        </p:nvSpPr>
        <p:spPr>
          <a:xfrm>
            <a:off x="971805" y="5651459"/>
            <a:ext cx="363519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9</a:t>
            </a:r>
            <a:endParaRPr lang="zh-CN" altLang="en-US" sz="2400" b="1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AD3D19-B584-4243-EB8E-97FB3A47C2E9}"/>
              </a:ext>
            </a:extLst>
          </p:cNvPr>
          <p:cNvSpPr/>
          <p:nvPr/>
        </p:nvSpPr>
        <p:spPr>
          <a:xfrm>
            <a:off x="4570574" y="552029"/>
            <a:ext cx="392606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F4936459-2247-C268-82B9-03AA4F6E72C6}"/>
              </a:ext>
            </a:extLst>
          </p:cNvPr>
          <p:cNvSpPr/>
          <p:nvPr/>
        </p:nvSpPr>
        <p:spPr>
          <a:xfrm>
            <a:off x="8149364" y="563154"/>
            <a:ext cx="392606" cy="3461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11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E6D29C-1621-22B8-97A5-00AB045FE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48" y="1572829"/>
            <a:ext cx="56088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8349FF-261D-BF4D-6A14-BE9FA67FFF58}"/>
              </a:ext>
            </a:extLst>
          </p:cNvPr>
          <p:cNvSpPr/>
          <p:nvPr/>
        </p:nvSpPr>
        <p:spPr>
          <a:xfrm>
            <a:off x="0" y="446186"/>
            <a:ext cx="12191999" cy="6400800"/>
          </a:xfrm>
          <a:prstGeom prst="rect">
            <a:avLst/>
          </a:prstGeom>
          <a:solidFill>
            <a:srgbClr val="1E2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229056D5-0FE3-F91E-FEB7-0AAD592EE63E}"/>
              </a:ext>
            </a:extLst>
          </p:cNvPr>
          <p:cNvSpPr/>
          <p:nvPr/>
        </p:nvSpPr>
        <p:spPr>
          <a:xfrm>
            <a:off x="96978" y="4374431"/>
            <a:ext cx="9142387" cy="2378247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D59D4F-E832-FD1F-8107-4AED6EA3A6D3}"/>
              </a:ext>
            </a:extLst>
          </p:cNvPr>
          <p:cNvSpPr/>
          <p:nvPr/>
        </p:nvSpPr>
        <p:spPr>
          <a:xfrm>
            <a:off x="96978" y="2707615"/>
            <a:ext cx="9142387" cy="1561313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D4847-4402-9D5F-164D-CC0B6C7792A6}"/>
              </a:ext>
            </a:extLst>
          </p:cNvPr>
          <p:cNvSpPr/>
          <p:nvPr/>
        </p:nvSpPr>
        <p:spPr>
          <a:xfrm>
            <a:off x="0" y="0"/>
            <a:ext cx="12191999" cy="457200"/>
          </a:xfrm>
          <a:prstGeom prst="rect">
            <a:avLst/>
          </a:prstGeom>
          <a:solidFill>
            <a:srgbClr val="16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109AEE-7B86-21C2-238F-180855B82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91"/>
          <a:stretch/>
        </p:blipFill>
        <p:spPr>
          <a:xfrm>
            <a:off x="11512062" y="11014"/>
            <a:ext cx="586305" cy="3978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A4C546-6A1C-F0EF-9972-9729B50C40EA}"/>
              </a:ext>
            </a:extLst>
          </p:cNvPr>
          <p:cNvSpPr txBox="1"/>
          <p:nvPr/>
        </p:nvSpPr>
        <p:spPr>
          <a:xfrm>
            <a:off x="164869" y="56157"/>
            <a:ext cx="34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F9C1B3-3086-FF62-79CD-622434EC232A}"/>
              </a:ext>
            </a:extLst>
          </p:cNvPr>
          <p:cNvSpPr/>
          <p:nvPr/>
        </p:nvSpPr>
        <p:spPr>
          <a:xfrm>
            <a:off x="76201" y="857871"/>
            <a:ext cx="9142387" cy="1776227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A1D95946-C325-C1F7-9FBB-F12532FA5A67}"/>
              </a:ext>
            </a:extLst>
          </p:cNvPr>
          <p:cNvSpPr/>
          <p:nvPr/>
        </p:nvSpPr>
        <p:spPr>
          <a:xfrm>
            <a:off x="249080" y="542902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铁区配置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F8A865-8538-F065-76CD-56268E4F13D2}"/>
              </a:ext>
            </a:extLst>
          </p:cNvPr>
          <p:cNvSpPr/>
          <p:nvPr/>
        </p:nvSpPr>
        <p:spPr>
          <a:xfrm>
            <a:off x="116053" y="914275"/>
            <a:ext cx="1874019" cy="304713"/>
          </a:xfrm>
          <a:prstGeom prst="roundRect">
            <a:avLst/>
          </a:prstGeom>
          <a:solidFill>
            <a:srgbClr val="47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17D60C8-5378-9AA2-FD8A-4A02C823A186}"/>
              </a:ext>
            </a:extLst>
          </p:cNvPr>
          <p:cNvGrpSpPr/>
          <p:nvPr/>
        </p:nvGrpSpPr>
        <p:grpSpPr>
          <a:xfrm>
            <a:off x="2034670" y="970301"/>
            <a:ext cx="216044" cy="206234"/>
            <a:chOff x="2346181" y="612916"/>
            <a:chExt cx="216044" cy="20623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0172B66-594E-4E2F-0771-E6F09347D64E}"/>
                </a:ext>
              </a:extLst>
            </p:cNvPr>
            <p:cNvSpPr/>
            <p:nvPr/>
          </p:nvSpPr>
          <p:spPr>
            <a:xfrm>
              <a:off x="2346181" y="612916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583023F-A479-1202-ACA4-D0E7DCB3BCAC}"/>
                </a:ext>
              </a:extLst>
            </p:cNvPr>
            <p:cNvCxnSpPr>
              <a:stCxn id="21" idx="5"/>
            </p:cNvCxnSpPr>
            <p:nvPr/>
          </p:nvCxnSpPr>
          <p:spPr>
            <a:xfrm>
              <a:off x="2478296" y="739862"/>
              <a:ext cx="83929" cy="79288"/>
            </a:xfrm>
            <a:prstGeom prst="line">
              <a:avLst/>
            </a:prstGeom>
            <a:ln w="28575">
              <a:solidFill>
                <a:srgbClr val="1E26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AA6939-7DBE-2EEC-A89E-DB12199D24FF}"/>
              </a:ext>
            </a:extLst>
          </p:cNvPr>
          <p:cNvCxnSpPr>
            <a:cxnSpLocks/>
          </p:cNvCxnSpPr>
          <p:nvPr/>
        </p:nvCxnSpPr>
        <p:spPr>
          <a:xfrm flipV="1">
            <a:off x="71455" y="1218988"/>
            <a:ext cx="9147133" cy="79288"/>
          </a:xfrm>
          <a:prstGeom prst="line">
            <a:avLst/>
          </a:prstGeom>
          <a:ln w="19050">
            <a:solidFill>
              <a:srgbClr val="1E2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梯形 29">
            <a:extLst>
              <a:ext uri="{FF2B5EF4-FFF2-40B4-BE49-F238E27FC236}">
                <a16:creationId xmlns:a16="http://schemas.microsoft.com/office/drawing/2014/main" id="{182E080A-1DF8-A0B1-018A-C744855A9494}"/>
              </a:ext>
            </a:extLst>
          </p:cNvPr>
          <p:cNvSpPr/>
          <p:nvPr/>
        </p:nvSpPr>
        <p:spPr>
          <a:xfrm>
            <a:off x="687872" y="2315026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F05E5A65-1170-FAED-D276-80A7792669EB}"/>
              </a:ext>
            </a:extLst>
          </p:cNvPr>
          <p:cNvSpPr/>
          <p:nvPr/>
        </p:nvSpPr>
        <p:spPr>
          <a:xfrm>
            <a:off x="1714426" y="2323849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转炉</a:t>
            </a:r>
          </a:p>
        </p:txBody>
      </p:sp>
      <p:sp>
        <p:nvSpPr>
          <p:cNvPr id="58" name="梯形 57">
            <a:extLst>
              <a:ext uri="{FF2B5EF4-FFF2-40B4-BE49-F238E27FC236}">
                <a16:creationId xmlns:a16="http://schemas.microsoft.com/office/drawing/2014/main" id="{7F749790-5C9B-6E89-6449-A87938827638}"/>
              </a:ext>
            </a:extLst>
          </p:cNvPr>
          <p:cNvSpPr/>
          <p:nvPr/>
        </p:nvSpPr>
        <p:spPr>
          <a:xfrm>
            <a:off x="1422431" y="539413"/>
            <a:ext cx="1057298" cy="314325"/>
          </a:xfrm>
          <a:prstGeom prst="trapezoid">
            <a:avLst/>
          </a:prstGeom>
          <a:solidFill>
            <a:srgbClr val="2B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钢区配置</a:t>
            </a:r>
          </a:p>
        </p:txBody>
      </p:sp>
      <p:sp>
        <p:nvSpPr>
          <p:cNvPr id="59" name="梯形 58">
            <a:extLst>
              <a:ext uri="{FF2B5EF4-FFF2-40B4-BE49-F238E27FC236}">
                <a16:creationId xmlns:a16="http://schemas.microsoft.com/office/drawing/2014/main" id="{AC362D32-C5DE-D9B6-4233-7F6DA6B96562}"/>
              </a:ext>
            </a:extLst>
          </p:cNvPr>
          <p:cNvSpPr/>
          <p:nvPr/>
        </p:nvSpPr>
        <p:spPr>
          <a:xfrm>
            <a:off x="2610500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轧区配置</a:t>
            </a:r>
          </a:p>
        </p:txBody>
      </p:sp>
      <p:sp>
        <p:nvSpPr>
          <p:cNvPr id="60" name="梯形 59">
            <a:extLst>
              <a:ext uri="{FF2B5EF4-FFF2-40B4-BE49-F238E27FC236}">
                <a16:creationId xmlns:a16="http://schemas.microsoft.com/office/drawing/2014/main" id="{23B1EA66-CE4F-63FA-02FA-3B58C698ABD2}"/>
              </a:ext>
            </a:extLst>
          </p:cNvPr>
          <p:cNvSpPr/>
          <p:nvPr/>
        </p:nvSpPr>
        <p:spPr>
          <a:xfrm>
            <a:off x="3798569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能源配置</a:t>
            </a: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A948C545-6093-D940-6CC4-2E5486754BF8}"/>
              </a:ext>
            </a:extLst>
          </p:cNvPr>
          <p:cNvSpPr/>
          <p:nvPr/>
        </p:nvSpPr>
        <p:spPr>
          <a:xfrm>
            <a:off x="3738612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1195555E-2C37-B184-4BAE-8D6162318875}"/>
              </a:ext>
            </a:extLst>
          </p:cNvPr>
          <p:cNvSpPr/>
          <p:nvPr/>
        </p:nvSpPr>
        <p:spPr>
          <a:xfrm>
            <a:off x="4406048" y="93138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1AECC6EF-BDDC-D451-7F04-91030D2A40EA}"/>
              </a:ext>
            </a:extLst>
          </p:cNvPr>
          <p:cNvSpPr/>
          <p:nvPr/>
        </p:nvSpPr>
        <p:spPr>
          <a:xfrm>
            <a:off x="2404805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C81C6B9F-99D6-32C8-2BE0-807AA59CAB2D}"/>
              </a:ext>
            </a:extLst>
          </p:cNvPr>
          <p:cNvSpPr/>
          <p:nvPr/>
        </p:nvSpPr>
        <p:spPr>
          <a:xfrm>
            <a:off x="3071176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3F7A758-9A7D-8ADB-C557-09FD454E9094}"/>
              </a:ext>
            </a:extLst>
          </p:cNvPr>
          <p:cNvGrpSpPr/>
          <p:nvPr/>
        </p:nvGrpSpPr>
        <p:grpSpPr>
          <a:xfrm>
            <a:off x="194384" y="4501842"/>
            <a:ext cx="8791024" cy="1924732"/>
            <a:chOff x="448541" y="4271493"/>
            <a:chExt cx="8791024" cy="1924732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D696C553-7B75-B21E-1C48-3A1BA494C069}"/>
                </a:ext>
              </a:extLst>
            </p:cNvPr>
            <p:cNvSpPr/>
            <p:nvPr/>
          </p:nvSpPr>
          <p:spPr>
            <a:xfrm>
              <a:off x="7091961" y="4297267"/>
              <a:ext cx="2147604" cy="1869644"/>
            </a:xfrm>
            <a:prstGeom prst="parallelogram">
              <a:avLst>
                <a:gd name="adj" fmla="val 24543"/>
              </a:avLst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D4EA0DE2-3F78-0E9B-7FB6-06BA621C8358}"/>
                </a:ext>
              </a:extLst>
            </p:cNvPr>
            <p:cNvSpPr/>
            <p:nvPr/>
          </p:nvSpPr>
          <p:spPr>
            <a:xfrm>
              <a:off x="5661969" y="4283744"/>
              <a:ext cx="2380753" cy="1912160"/>
            </a:xfrm>
            <a:prstGeom prst="parallelogram">
              <a:avLst>
                <a:gd name="adj" fmla="val 29352"/>
              </a:avLst>
            </a:prstGeom>
            <a:solidFill>
              <a:srgbClr val="3B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D89B6A61-3FF0-9240-686D-A2751A0CEF6C}"/>
                </a:ext>
              </a:extLst>
            </p:cNvPr>
            <p:cNvSpPr/>
            <p:nvPr/>
          </p:nvSpPr>
          <p:spPr>
            <a:xfrm>
              <a:off x="4602872" y="4277778"/>
              <a:ext cx="1874514" cy="1912160"/>
            </a:xfrm>
            <a:prstGeom prst="parallelogram">
              <a:avLst>
                <a:gd name="adj" fmla="val 27793"/>
              </a:avLst>
            </a:prstGeom>
            <a:solidFill>
              <a:srgbClr val="063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75059173-FB2D-33E5-FB17-528BA6A7FBB5}"/>
                </a:ext>
              </a:extLst>
            </p:cNvPr>
            <p:cNvSpPr/>
            <p:nvPr/>
          </p:nvSpPr>
          <p:spPr>
            <a:xfrm>
              <a:off x="2650824" y="4284065"/>
              <a:ext cx="2679024" cy="1912160"/>
            </a:xfrm>
            <a:prstGeom prst="parallelogram">
              <a:avLst>
                <a:gd name="adj" fmla="val 34580"/>
              </a:avLst>
            </a:prstGeom>
            <a:solidFill>
              <a:srgbClr val="024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719DEACB-084C-7917-03DD-D1AE0EC49BBF}"/>
                </a:ext>
              </a:extLst>
            </p:cNvPr>
            <p:cNvSpPr/>
            <p:nvPr/>
          </p:nvSpPr>
          <p:spPr>
            <a:xfrm>
              <a:off x="1413681" y="4284065"/>
              <a:ext cx="1907210" cy="1912160"/>
            </a:xfrm>
            <a:prstGeom prst="parallelogram">
              <a:avLst>
                <a:gd name="adj" fmla="val 34603"/>
              </a:avLst>
            </a:prstGeom>
            <a:solidFill>
              <a:srgbClr val="344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5BF314BB-6258-4385-3129-CE7B0EE63E92}"/>
                </a:ext>
              </a:extLst>
            </p:cNvPr>
            <p:cNvSpPr/>
            <p:nvPr/>
          </p:nvSpPr>
          <p:spPr>
            <a:xfrm>
              <a:off x="448541" y="4271493"/>
              <a:ext cx="1634929" cy="1924731"/>
            </a:xfrm>
            <a:prstGeom prst="parallelogram">
              <a:avLst>
                <a:gd name="adj" fmla="val 40596"/>
              </a:avLst>
            </a:prstGeom>
            <a:solidFill>
              <a:srgbClr val="013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D37799FF-0B42-B9AE-589E-B0251DFC6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0" y="5615629"/>
            <a:ext cx="461387" cy="725038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77AC9F97-32B0-A546-CC67-85F477A47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4" y="4945395"/>
            <a:ext cx="457421" cy="718805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C460A9DE-616E-3639-A7AE-32C227C29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1" y="4296681"/>
            <a:ext cx="457421" cy="718805"/>
          </a:xfrm>
          <a:prstGeom prst="rect">
            <a:avLst/>
          </a:prstGeom>
        </p:spPr>
      </p:pic>
      <p:sp>
        <p:nvSpPr>
          <p:cNvPr id="100" name="梯形 99">
            <a:extLst>
              <a:ext uri="{FF2B5EF4-FFF2-40B4-BE49-F238E27FC236}">
                <a16:creationId xmlns:a16="http://schemas.microsoft.com/office/drawing/2014/main" id="{DABD01B6-2F2A-9DA2-F98C-8EC7FCFEDE21}"/>
              </a:ext>
            </a:extLst>
          </p:cNvPr>
          <p:cNvSpPr/>
          <p:nvPr/>
        </p:nvSpPr>
        <p:spPr>
          <a:xfrm>
            <a:off x="347708" y="6478048"/>
            <a:ext cx="58208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</a:t>
            </a:r>
          </a:p>
        </p:txBody>
      </p:sp>
      <p:sp>
        <p:nvSpPr>
          <p:cNvPr id="101" name="梯形 100">
            <a:extLst>
              <a:ext uri="{FF2B5EF4-FFF2-40B4-BE49-F238E27FC236}">
                <a16:creationId xmlns:a16="http://schemas.microsoft.com/office/drawing/2014/main" id="{E5232A1F-90B6-10FC-FF58-E0D7C02312AF}"/>
              </a:ext>
            </a:extLst>
          </p:cNvPr>
          <p:cNvSpPr/>
          <p:nvPr/>
        </p:nvSpPr>
        <p:spPr>
          <a:xfrm>
            <a:off x="124764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预处理区</a:t>
            </a:r>
          </a:p>
        </p:txBody>
      </p:sp>
      <p:sp>
        <p:nvSpPr>
          <p:cNvPr id="102" name="梯形 101">
            <a:extLst>
              <a:ext uri="{FF2B5EF4-FFF2-40B4-BE49-F238E27FC236}">
                <a16:creationId xmlns:a16="http://schemas.microsoft.com/office/drawing/2014/main" id="{29C85BA3-8194-73A2-9206-AF6584816C08}"/>
              </a:ext>
            </a:extLst>
          </p:cNvPr>
          <p:cNvSpPr/>
          <p:nvPr/>
        </p:nvSpPr>
        <p:spPr>
          <a:xfrm>
            <a:off x="294100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转炉区</a:t>
            </a:r>
          </a:p>
        </p:txBody>
      </p:sp>
      <p:sp>
        <p:nvSpPr>
          <p:cNvPr id="103" name="梯形 102">
            <a:extLst>
              <a:ext uri="{FF2B5EF4-FFF2-40B4-BE49-F238E27FC236}">
                <a16:creationId xmlns:a16="http://schemas.microsoft.com/office/drawing/2014/main" id="{4E02CCD0-87F2-2868-5CA1-8B70E75A37FC}"/>
              </a:ext>
            </a:extLst>
          </p:cNvPr>
          <p:cNvSpPr/>
          <p:nvPr/>
        </p:nvSpPr>
        <p:spPr>
          <a:xfrm>
            <a:off x="4578436" y="649918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精炼区</a:t>
            </a:r>
          </a:p>
        </p:txBody>
      </p:sp>
      <p:sp>
        <p:nvSpPr>
          <p:cNvPr id="104" name="梯形 103">
            <a:extLst>
              <a:ext uri="{FF2B5EF4-FFF2-40B4-BE49-F238E27FC236}">
                <a16:creationId xmlns:a16="http://schemas.microsoft.com/office/drawing/2014/main" id="{00ED77BA-BBEA-2C42-9A69-593D5A183A1B}"/>
              </a:ext>
            </a:extLst>
          </p:cNvPr>
          <p:cNvSpPr/>
          <p:nvPr/>
        </p:nvSpPr>
        <p:spPr>
          <a:xfrm>
            <a:off x="5990434" y="6488707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连铸区</a:t>
            </a:r>
          </a:p>
        </p:txBody>
      </p:sp>
      <p:sp>
        <p:nvSpPr>
          <p:cNvPr id="105" name="梯形 104">
            <a:extLst>
              <a:ext uri="{FF2B5EF4-FFF2-40B4-BE49-F238E27FC236}">
                <a16:creationId xmlns:a16="http://schemas.microsoft.com/office/drawing/2014/main" id="{78B995F8-68EF-EA35-00FD-6A3F9AD9422A}"/>
              </a:ext>
            </a:extLst>
          </p:cNvPr>
          <p:cNvSpPr/>
          <p:nvPr/>
        </p:nvSpPr>
        <p:spPr>
          <a:xfrm>
            <a:off x="7410016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轧制区</a:t>
            </a:r>
          </a:p>
        </p:txBody>
      </p:sp>
      <p:sp>
        <p:nvSpPr>
          <p:cNvPr id="108" name="平行四边形 107">
            <a:extLst>
              <a:ext uri="{FF2B5EF4-FFF2-40B4-BE49-F238E27FC236}">
                <a16:creationId xmlns:a16="http://schemas.microsoft.com/office/drawing/2014/main" id="{3D1261A7-9AEC-51E5-2A53-B1512F410500}"/>
              </a:ext>
            </a:extLst>
          </p:cNvPr>
          <p:cNvSpPr/>
          <p:nvPr/>
        </p:nvSpPr>
        <p:spPr>
          <a:xfrm>
            <a:off x="951671" y="2823433"/>
            <a:ext cx="8162400" cy="434420"/>
          </a:xfrm>
          <a:prstGeom prst="parallelogram">
            <a:avLst>
              <a:gd name="adj" fmla="val 434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平行四边形 108">
            <a:extLst>
              <a:ext uri="{FF2B5EF4-FFF2-40B4-BE49-F238E27FC236}">
                <a16:creationId xmlns:a16="http://schemas.microsoft.com/office/drawing/2014/main" id="{EF0DB462-3A4B-5A0B-518F-BBABFF80D05C}"/>
              </a:ext>
            </a:extLst>
          </p:cNvPr>
          <p:cNvSpPr/>
          <p:nvPr/>
        </p:nvSpPr>
        <p:spPr>
          <a:xfrm>
            <a:off x="572843" y="3227802"/>
            <a:ext cx="1288988" cy="947206"/>
          </a:xfrm>
          <a:prstGeom prst="parallelogram">
            <a:avLst>
              <a:gd name="adj" fmla="val 4143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平行四边形 109">
            <a:extLst>
              <a:ext uri="{FF2B5EF4-FFF2-40B4-BE49-F238E27FC236}">
                <a16:creationId xmlns:a16="http://schemas.microsoft.com/office/drawing/2014/main" id="{68549306-FC02-01B1-7DB9-0EA15F29BFC2}"/>
              </a:ext>
            </a:extLst>
          </p:cNvPr>
          <p:cNvSpPr/>
          <p:nvPr/>
        </p:nvSpPr>
        <p:spPr>
          <a:xfrm>
            <a:off x="7638013" y="3270707"/>
            <a:ext cx="1288988" cy="947206"/>
          </a:xfrm>
          <a:prstGeom prst="parallelogram">
            <a:avLst>
              <a:gd name="adj" fmla="val 41435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梯形 110">
            <a:extLst>
              <a:ext uri="{FF2B5EF4-FFF2-40B4-BE49-F238E27FC236}">
                <a16:creationId xmlns:a16="http://schemas.microsoft.com/office/drawing/2014/main" id="{CCAC4E2C-327D-0489-CBAD-D25C1BEFFB07}"/>
              </a:ext>
            </a:extLst>
          </p:cNvPr>
          <p:cNvSpPr/>
          <p:nvPr/>
        </p:nvSpPr>
        <p:spPr>
          <a:xfrm>
            <a:off x="124069" y="3507856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制氧区</a:t>
            </a:r>
          </a:p>
        </p:txBody>
      </p:sp>
      <p:sp>
        <p:nvSpPr>
          <p:cNvPr id="112" name="梯形 111">
            <a:extLst>
              <a:ext uri="{FF2B5EF4-FFF2-40B4-BE49-F238E27FC236}">
                <a16:creationId xmlns:a16="http://schemas.microsoft.com/office/drawing/2014/main" id="{F2DC39CD-4ABE-A8B3-1AB6-907548B583BC}"/>
              </a:ext>
            </a:extLst>
          </p:cNvPr>
          <p:cNvSpPr/>
          <p:nvPr/>
        </p:nvSpPr>
        <p:spPr>
          <a:xfrm>
            <a:off x="399623" y="2877510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存氧区</a:t>
            </a:r>
          </a:p>
        </p:txBody>
      </p:sp>
      <p:sp>
        <p:nvSpPr>
          <p:cNvPr id="113" name="梯形 112">
            <a:extLst>
              <a:ext uri="{FF2B5EF4-FFF2-40B4-BE49-F238E27FC236}">
                <a16:creationId xmlns:a16="http://schemas.microsoft.com/office/drawing/2014/main" id="{D70C042B-1543-7EA6-40C9-2BE7F7D23B36}"/>
              </a:ext>
            </a:extLst>
          </p:cNvPr>
          <p:cNvSpPr/>
          <p:nvPr/>
        </p:nvSpPr>
        <p:spPr>
          <a:xfrm>
            <a:off x="8577213" y="3750724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调节区</a:t>
            </a:r>
          </a:p>
        </p:txBody>
      </p:sp>
      <p:sp>
        <p:nvSpPr>
          <p:cNvPr id="114" name="梯形 113">
            <a:extLst>
              <a:ext uri="{FF2B5EF4-FFF2-40B4-BE49-F238E27FC236}">
                <a16:creationId xmlns:a16="http://schemas.microsoft.com/office/drawing/2014/main" id="{C20D4CEA-C2A8-5FD3-A186-A94C579BAC90}"/>
              </a:ext>
            </a:extLst>
          </p:cNvPr>
          <p:cNvSpPr/>
          <p:nvPr/>
        </p:nvSpPr>
        <p:spPr>
          <a:xfrm>
            <a:off x="8429625" y="911605"/>
            <a:ext cx="670120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54D6C0-1D0D-D7EC-2DE1-29DDE9004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9" y="1558068"/>
            <a:ext cx="560881" cy="5425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470100-12D8-4011-751E-A4E93C867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31" y="1472125"/>
            <a:ext cx="647790" cy="714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6121FCC-CCCF-E6B6-2526-25C1A41C6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94" y="1434877"/>
            <a:ext cx="715744" cy="780812"/>
          </a:xfrm>
          <a:prstGeom prst="rect">
            <a:avLst/>
          </a:prstGeom>
        </p:spPr>
      </p:pic>
      <p:sp>
        <p:nvSpPr>
          <p:cNvPr id="73" name="梯形 72">
            <a:extLst>
              <a:ext uri="{FF2B5EF4-FFF2-40B4-BE49-F238E27FC236}">
                <a16:creationId xmlns:a16="http://schemas.microsoft.com/office/drawing/2014/main" id="{011385C6-9727-76C1-205E-7E69C2DFA5B8}"/>
              </a:ext>
            </a:extLst>
          </p:cNvPr>
          <p:cNvSpPr/>
          <p:nvPr/>
        </p:nvSpPr>
        <p:spPr>
          <a:xfrm>
            <a:off x="3767534" y="2314322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3E88D7B1-0C4A-5871-9E7B-255DB7619984}"/>
              </a:ext>
            </a:extLst>
          </p:cNvPr>
          <p:cNvSpPr/>
          <p:nvPr/>
        </p:nvSpPr>
        <p:spPr>
          <a:xfrm>
            <a:off x="4794088" y="2315026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梯形 88">
            <a:extLst>
              <a:ext uri="{FF2B5EF4-FFF2-40B4-BE49-F238E27FC236}">
                <a16:creationId xmlns:a16="http://schemas.microsoft.com/office/drawing/2014/main" id="{52594D81-EE1A-3917-608C-A2929644984A}"/>
              </a:ext>
            </a:extLst>
          </p:cNvPr>
          <p:cNvSpPr/>
          <p:nvPr/>
        </p:nvSpPr>
        <p:spPr>
          <a:xfrm>
            <a:off x="5820642" y="2323849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梯形 106">
            <a:extLst>
              <a:ext uri="{FF2B5EF4-FFF2-40B4-BE49-F238E27FC236}">
                <a16:creationId xmlns:a16="http://schemas.microsoft.com/office/drawing/2014/main" id="{8983DFB8-C7B1-A11D-E273-0B382477F309}"/>
              </a:ext>
            </a:extLst>
          </p:cNvPr>
          <p:cNvSpPr/>
          <p:nvPr/>
        </p:nvSpPr>
        <p:spPr>
          <a:xfrm>
            <a:off x="7968846" y="2311442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连铸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8551AC2-209C-E60F-0611-CEDB19427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70" y="1376969"/>
            <a:ext cx="714475" cy="7811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B5E6C9-6224-196B-C080-3B8AC5DC93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93" y="1398205"/>
            <a:ext cx="683740" cy="78839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826404-0EFF-BA2C-7369-2084685B3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85" y="1389162"/>
            <a:ext cx="638385" cy="826999"/>
          </a:xfrm>
          <a:prstGeom prst="rect">
            <a:avLst/>
          </a:prstGeom>
        </p:spPr>
      </p:pic>
      <p:sp>
        <p:nvSpPr>
          <p:cNvPr id="115" name="梯形 114">
            <a:extLst>
              <a:ext uri="{FF2B5EF4-FFF2-40B4-BE49-F238E27FC236}">
                <a16:creationId xmlns:a16="http://schemas.microsoft.com/office/drawing/2014/main" id="{811F4D81-7121-C5E5-7F2C-D628E66C6327}"/>
              </a:ext>
            </a:extLst>
          </p:cNvPr>
          <p:cNvSpPr/>
          <p:nvPr/>
        </p:nvSpPr>
        <p:spPr>
          <a:xfrm>
            <a:off x="7638013" y="922808"/>
            <a:ext cx="670120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上一步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F20B7B-B1C7-4084-3294-DCBCF500FCDD}"/>
              </a:ext>
            </a:extLst>
          </p:cNvPr>
          <p:cNvGrpSpPr/>
          <p:nvPr/>
        </p:nvGrpSpPr>
        <p:grpSpPr>
          <a:xfrm>
            <a:off x="9246995" y="838069"/>
            <a:ext cx="2638932" cy="5889420"/>
            <a:chOff x="9246995" y="838069"/>
            <a:chExt cx="2638932" cy="5889420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73DBD98-77FC-5EDF-CA7A-3DF3E30DE4A7}"/>
                </a:ext>
              </a:extLst>
            </p:cNvPr>
            <p:cNvGrpSpPr/>
            <p:nvPr/>
          </p:nvGrpSpPr>
          <p:grpSpPr>
            <a:xfrm>
              <a:off x="9364658" y="838069"/>
              <a:ext cx="2514598" cy="4777560"/>
              <a:chOff x="9583769" y="869957"/>
              <a:chExt cx="2514598" cy="4777560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ED1A2D4B-64A3-C9DC-9F30-DD77D7FE253E}"/>
                  </a:ext>
                </a:extLst>
              </p:cNvPr>
              <p:cNvSpPr/>
              <p:nvPr/>
            </p:nvSpPr>
            <p:spPr>
              <a:xfrm>
                <a:off x="9583769" y="869957"/>
                <a:ext cx="2514598" cy="4777560"/>
              </a:xfrm>
              <a:prstGeom prst="roundRect">
                <a:avLst>
                  <a:gd name="adj" fmla="val 3002"/>
                </a:avLst>
              </a:prstGeom>
              <a:solidFill>
                <a:srgbClr val="28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梯形 126">
                <a:extLst>
                  <a:ext uri="{FF2B5EF4-FFF2-40B4-BE49-F238E27FC236}">
                    <a16:creationId xmlns:a16="http://schemas.microsoft.com/office/drawing/2014/main" id="{C2D8E078-0E99-26D0-5BB1-379CD9B8CCEE}"/>
                  </a:ext>
                </a:extLst>
              </p:cNvPr>
              <p:cNvSpPr/>
              <p:nvPr/>
            </p:nvSpPr>
            <p:spPr>
              <a:xfrm>
                <a:off x="9590440" y="912003"/>
                <a:ext cx="1088836" cy="264532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设备参数配置</a:t>
                </a:r>
              </a:p>
            </p:txBody>
          </p:sp>
          <p:graphicFrame>
            <p:nvGraphicFramePr>
              <p:cNvPr id="128" name="表格 127">
                <a:extLst>
                  <a:ext uri="{FF2B5EF4-FFF2-40B4-BE49-F238E27FC236}">
                    <a16:creationId xmlns:a16="http://schemas.microsoft.com/office/drawing/2014/main" id="{C53FB335-1F6A-327C-2A70-508FA1803D46}"/>
                  </a:ext>
                </a:extLst>
              </p:cNvPr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298525867"/>
                  </p:ext>
                </p:extLst>
              </p:nvPr>
            </p:nvGraphicFramePr>
            <p:xfrm>
              <a:off x="9854185" y="1254909"/>
              <a:ext cx="201342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7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23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7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69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99429">
                    <a:tc rowSpan="3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000" b="1" dirty="0">
                              <a:solidFill>
                                <a:schemeClr val="bg1"/>
                              </a:solidFill>
                            </a:rPr>
                            <a:t>设备属性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名称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000" b="1" dirty="0">
                              <a:solidFill>
                                <a:schemeClr val="bg1"/>
                              </a:solidFill>
                            </a:rPr>
                            <a:t>B0F</a:t>
                          </a: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US" altLang="zh-CN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429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容积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000" b="1" dirty="0">
                              <a:solidFill>
                                <a:schemeClr val="bg1"/>
                              </a:solidFill>
                            </a:rPr>
                            <a:t>210</a:t>
                          </a: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9429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数量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000" b="1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29" name="梯形 128">
                <a:extLst>
                  <a:ext uri="{FF2B5EF4-FFF2-40B4-BE49-F238E27FC236}">
                    <a16:creationId xmlns:a16="http://schemas.microsoft.com/office/drawing/2014/main" id="{EA2102B4-29B2-4711-C801-62DE2E41B676}"/>
                  </a:ext>
                </a:extLst>
              </p:cNvPr>
              <p:cNvSpPr/>
              <p:nvPr/>
            </p:nvSpPr>
            <p:spPr>
              <a:xfrm>
                <a:off x="9842775" y="2179110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</a:t>
                </a:r>
              </a:p>
            </p:txBody>
          </p:sp>
          <p:sp>
            <p:nvSpPr>
              <p:cNvPr id="130" name="梯形 129">
                <a:extLst>
                  <a:ext uri="{FF2B5EF4-FFF2-40B4-BE49-F238E27FC236}">
                    <a16:creationId xmlns:a16="http://schemas.microsoft.com/office/drawing/2014/main" id="{A502A813-661E-941A-5495-0DCC0546A834}"/>
                  </a:ext>
                </a:extLst>
              </p:cNvPr>
              <p:cNvSpPr/>
              <p:nvPr/>
            </p:nvSpPr>
            <p:spPr>
              <a:xfrm>
                <a:off x="11323338" y="2175645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重置</a:t>
                </a:r>
              </a:p>
            </p:txBody>
          </p:sp>
          <p:sp>
            <p:nvSpPr>
              <p:cNvPr id="131" name="梯形 130">
                <a:extLst>
                  <a:ext uri="{FF2B5EF4-FFF2-40B4-BE49-F238E27FC236}">
                    <a16:creationId xmlns:a16="http://schemas.microsoft.com/office/drawing/2014/main" id="{C5F76288-C2AC-9304-E228-C226BC0EADAA}"/>
                  </a:ext>
                </a:extLst>
              </p:cNvPr>
              <p:cNvSpPr/>
              <p:nvPr/>
            </p:nvSpPr>
            <p:spPr>
              <a:xfrm>
                <a:off x="10585020" y="2175645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取消</a:t>
                </a:r>
              </a:p>
            </p:txBody>
          </p:sp>
        </p:grp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7BB99AD1-E11C-09E0-638B-E08176DC70B4}"/>
                </a:ext>
              </a:extLst>
            </p:cNvPr>
            <p:cNvSpPr/>
            <p:nvPr/>
          </p:nvSpPr>
          <p:spPr>
            <a:xfrm>
              <a:off x="9371329" y="5760549"/>
              <a:ext cx="2514598" cy="966940"/>
            </a:xfrm>
            <a:prstGeom prst="roundRect">
              <a:avLst>
                <a:gd name="adj" fmla="val 3002"/>
              </a:avLst>
            </a:prstGeom>
            <a:solidFill>
              <a:srgbClr val="282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梯形 132">
              <a:extLst>
                <a:ext uri="{FF2B5EF4-FFF2-40B4-BE49-F238E27FC236}">
                  <a16:creationId xmlns:a16="http://schemas.microsoft.com/office/drawing/2014/main" id="{606380BA-541B-3FDE-19D5-DA54881DB55D}"/>
                </a:ext>
              </a:extLst>
            </p:cNvPr>
            <p:cNvSpPr/>
            <p:nvPr/>
          </p:nvSpPr>
          <p:spPr>
            <a:xfrm>
              <a:off x="9246995" y="2604435"/>
              <a:ext cx="1088836" cy="264532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待配置</a:t>
              </a:r>
            </a:p>
          </p:txBody>
        </p:sp>
        <p:sp>
          <p:nvSpPr>
            <p:cNvPr id="134" name="梯形 133">
              <a:extLst>
                <a:ext uri="{FF2B5EF4-FFF2-40B4-BE49-F238E27FC236}">
                  <a16:creationId xmlns:a16="http://schemas.microsoft.com/office/drawing/2014/main" id="{630A8478-8123-0DA7-281C-6D44120D8781}"/>
                </a:ext>
              </a:extLst>
            </p:cNvPr>
            <p:cNvSpPr/>
            <p:nvPr/>
          </p:nvSpPr>
          <p:spPr>
            <a:xfrm>
              <a:off x="9346993" y="5824531"/>
              <a:ext cx="1088836" cy="264532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连接配置</a:t>
              </a: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FEC5B95-C6E5-BE0D-AF17-0A1785D84326}"/>
                </a:ext>
              </a:extLst>
            </p:cNvPr>
            <p:cNvSpPr/>
            <p:nvPr/>
          </p:nvSpPr>
          <p:spPr>
            <a:xfrm>
              <a:off x="9622173" y="6291275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梯形 135">
              <a:extLst>
                <a:ext uri="{FF2B5EF4-FFF2-40B4-BE49-F238E27FC236}">
                  <a16:creationId xmlns:a16="http://schemas.microsoft.com/office/drawing/2014/main" id="{EF0EAADA-67B0-7D57-3D5E-D8CDBDF99428}"/>
                </a:ext>
              </a:extLst>
            </p:cNvPr>
            <p:cNvSpPr/>
            <p:nvPr/>
          </p:nvSpPr>
          <p:spPr>
            <a:xfrm>
              <a:off x="9906364" y="6224872"/>
              <a:ext cx="611398" cy="263769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</a:t>
              </a: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50EEAD0-B8DD-7577-00BE-8A0C873DE850}"/>
                </a:ext>
              </a:extLst>
            </p:cNvPr>
            <p:cNvSpPr/>
            <p:nvPr/>
          </p:nvSpPr>
          <p:spPr>
            <a:xfrm>
              <a:off x="10789546" y="6301820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梯形 137">
              <a:extLst>
                <a:ext uri="{FF2B5EF4-FFF2-40B4-BE49-F238E27FC236}">
                  <a16:creationId xmlns:a16="http://schemas.microsoft.com/office/drawing/2014/main" id="{7C9AF811-7DCB-CE8F-9A3C-A9568F43BDFC}"/>
                </a:ext>
              </a:extLst>
            </p:cNvPr>
            <p:cNvSpPr/>
            <p:nvPr/>
          </p:nvSpPr>
          <p:spPr>
            <a:xfrm>
              <a:off x="11073737" y="6235417"/>
              <a:ext cx="611398" cy="263769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</a:t>
              </a:r>
            </a:p>
          </p:txBody>
        </p:sp>
      </p:grpSp>
      <p:pic>
        <p:nvPicPr>
          <p:cNvPr id="139" name="图片 138">
            <a:extLst>
              <a:ext uri="{FF2B5EF4-FFF2-40B4-BE49-F238E27FC236}">
                <a16:creationId xmlns:a16="http://schemas.microsoft.com/office/drawing/2014/main" id="{83183097-C0BC-9AA0-EF1E-9F5E66190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18" y="3373561"/>
            <a:ext cx="647790" cy="714475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9C7B16CE-1676-4213-15C1-C4E0FB548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019" y="4209336"/>
            <a:ext cx="647790" cy="714475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0D0DBAF7-9BEF-8439-C38C-38CFB7D66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54" y="2784804"/>
            <a:ext cx="647790" cy="714475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AAEE3A08-5E6E-0351-4C1E-3CA576524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54" y="3739990"/>
            <a:ext cx="647790" cy="714475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7EBDAEB1-16EE-610E-2028-E4DAE8F488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54" y="4727886"/>
            <a:ext cx="647790" cy="714475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E913382C-3385-A709-3A8A-CD9717AC6D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85" y="4475802"/>
            <a:ext cx="325044" cy="314445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F4458B08-74A2-5604-3A1A-E400605689B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39" y="6026747"/>
            <a:ext cx="325044" cy="314445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9AF80026-0338-3F65-4370-092CD7FCD9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39" y="5446104"/>
            <a:ext cx="325044" cy="314445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74FE9644-2794-1127-3B7D-92470D4798C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5" y="4922072"/>
            <a:ext cx="325044" cy="314445"/>
          </a:xfrm>
          <a:prstGeom prst="rect">
            <a:avLst/>
          </a:prstGeom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C67FD56A-1AE7-56C6-3A01-7A082FD7E7E6}"/>
              </a:ext>
            </a:extLst>
          </p:cNvPr>
          <p:cNvGrpSpPr/>
          <p:nvPr/>
        </p:nvGrpSpPr>
        <p:grpSpPr>
          <a:xfrm>
            <a:off x="2564915" y="101477"/>
            <a:ext cx="6237913" cy="298452"/>
            <a:chOff x="2564915" y="101477"/>
            <a:chExt cx="6237913" cy="298452"/>
          </a:xfrm>
        </p:grpSpPr>
        <p:sp>
          <p:nvSpPr>
            <p:cNvPr id="93" name="梯形 92">
              <a:extLst>
                <a:ext uri="{FF2B5EF4-FFF2-40B4-BE49-F238E27FC236}">
                  <a16:creationId xmlns:a16="http://schemas.microsoft.com/office/drawing/2014/main" id="{817FE756-AA2C-4D4C-9B97-6EA663F362D2}"/>
                </a:ext>
              </a:extLst>
            </p:cNvPr>
            <p:cNvSpPr/>
            <p:nvPr/>
          </p:nvSpPr>
          <p:spPr>
            <a:xfrm>
              <a:off x="3608721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模块配置</a:t>
              </a:r>
            </a:p>
          </p:txBody>
        </p:sp>
        <p:sp>
          <p:nvSpPr>
            <p:cNvPr id="94" name="梯形 93">
              <a:extLst>
                <a:ext uri="{FF2B5EF4-FFF2-40B4-BE49-F238E27FC236}">
                  <a16:creationId xmlns:a16="http://schemas.microsoft.com/office/drawing/2014/main" id="{9ADF931F-F0D6-4FA4-FD30-30A90E77D497}"/>
                </a:ext>
              </a:extLst>
            </p:cNvPr>
            <p:cNvSpPr/>
            <p:nvPr/>
          </p:nvSpPr>
          <p:spPr>
            <a:xfrm>
              <a:off x="2564915" y="101477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全网监控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1DA99239-DD35-DA45-19E8-A8C9DC250A03}"/>
                </a:ext>
              </a:extLst>
            </p:cNvPr>
            <p:cNvCxnSpPr/>
            <p:nvPr/>
          </p:nvCxnSpPr>
          <p:spPr>
            <a:xfrm>
              <a:off x="4092138" y="399929"/>
              <a:ext cx="43961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梯形 95">
              <a:extLst>
                <a:ext uri="{FF2B5EF4-FFF2-40B4-BE49-F238E27FC236}">
                  <a16:creationId xmlns:a16="http://schemas.microsoft.com/office/drawing/2014/main" id="{311A29C5-D1E0-4D9C-9388-1CE9876E2234}"/>
                </a:ext>
              </a:extLst>
            </p:cNvPr>
            <p:cNvSpPr/>
            <p:nvPr/>
          </p:nvSpPr>
          <p:spPr>
            <a:xfrm>
              <a:off x="4712612" y="116244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钢区管控</a:t>
              </a:r>
            </a:p>
          </p:txBody>
        </p:sp>
        <p:sp>
          <p:nvSpPr>
            <p:cNvPr id="97" name="梯形 96">
              <a:extLst>
                <a:ext uri="{FF2B5EF4-FFF2-40B4-BE49-F238E27FC236}">
                  <a16:creationId xmlns:a16="http://schemas.microsoft.com/office/drawing/2014/main" id="{B2416275-321D-4E00-9340-C2892BFCD806}"/>
                </a:ext>
              </a:extLst>
            </p:cNvPr>
            <p:cNvSpPr/>
            <p:nvPr/>
          </p:nvSpPr>
          <p:spPr>
            <a:xfrm>
              <a:off x="5883782" y="116243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钢轧界面管控</a:t>
              </a:r>
            </a:p>
          </p:txBody>
        </p:sp>
        <p:sp>
          <p:nvSpPr>
            <p:cNvPr id="98" name="梯形 97">
              <a:extLst>
                <a:ext uri="{FF2B5EF4-FFF2-40B4-BE49-F238E27FC236}">
                  <a16:creationId xmlns:a16="http://schemas.microsoft.com/office/drawing/2014/main" id="{D20D062A-1BA5-FC0A-57B4-60122407B848}"/>
                </a:ext>
              </a:extLst>
            </p:cNvPr>
            <p:cNvSpPr/>
            <p:nvPr/>
          </p:nvSpPr>
          <p:spPr>
            <a:xfrm>
              <a:off x="7343305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氧气能源管控</a:t>
              </a:r>
            </a:p>
          </p:txBody>
        </p:sp>
      </p:grpSp>
      <p:sp>
        <p:nvSpPr>
          <p:cNvPr id="99" name="梯形 98">
            <a:extLst>
              <a:ext uri="{FF2B5EF4-FFF2-40B4-BE49-F238E27FC236}">
                <a16:creationId xmlns:a16="http://schemas.microsoft.com/office/drawing/2014/main" id="{A84197EA-676C-7686-B451-13A03FD1F7E1}"/>
              </a:ext>
            </a:extLst>
          </p:cNvPr>
          <p:cNvSpPr/>
          <p:nvPr/>
        </p:nvSpPr>
        <p:spPr>
          <a:xfrm>
            <a:off x="2740980" y="2323394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50D7B31F-BA88-EF91-EACF-36FE03203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17" y="1472124"/>
            <a:ext cx="647790" cy="714475"/>
          </a:xfrm>
          <a:prstGeom prst="rect">
            <a:avLst/>
          </a:prstGeom>
        </p:spPr>
      </p:pic>
      <p:sp>
        <p:nvSpPr>
          <p:cNvPr id="118" name="梯形 117">
            <a:extLst>
              <a:ext uri="{FF2B5EF4-FFF2-40B4-BE49-F238E27FC236}">
                <a16:creationId xmlns:a16="http://schemas.microsoft.com/office/drawing/2014/main" id="{F81F4251-0041-E0E2-E67B-0E46F9402B93}"/>
              </a:ext>
            </a:extLst>
          </p:cNvPr>
          <p:cNvSpPr/>
          <p:nvPr/>
        </p:nvSpPr>
        <p:spPr>
          <a:xfrm>
            <a:off x="6845780" y="2323055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10C289DE-2877-B41E-36CF-7CEC6646B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34" y="1436740"/>
            <a:ext cx="715744" cy="7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8349FF-261D-BF4D-6A14-BE9FA67FFF58}"/>
              </a:ext>
            </a:extLst>
          </p:cNvPr>
          <p:cNvSpPr/>
          <p:nvPr/>
        </p:nvSpPr>
        <p:spPr>
          <a:xfrm>
            <a:off x="0" y="446186"/>
            <a:ext cx="12191999" cy="6400800"/>
          </a:xfrm>
          <a:prstGeom prst="rect">
            <a:avLst/>
          </a:prstGeom>
          <a:solidFill>
            <a:srgbClr val="1E2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D59D4F-E832-FD1F-8107-4AED6EA3A6D3}"/>
              </a:ext>
            </a:extLst>
          </p:cNvPr>
          <p:cNvSpPr/>
          <p:nvPr/>
        </p:nvSpPr>
        <p:spPr>
          <a:xfrm>
            <a:off x="96978" y="2707615"/>
            <a:ext cx="9142387" cy="4094228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D4847-4402-9D5F-164D-CC0B6C7792A6}"/>
              </a:ext>
            </a:extLst>
          </p:cNvPr>
          <p:cNvSpPr/>
          <p:nvPr/>
        </p:nvSpPr>
        <p:spPr>
          <a:xfrm>
            <a:off x="0" y="0"/>
            <a:ext cx="12191999" cy="457200"/>
          </a:xfrm>
          <a:prstGeom prst="rect">
            <a:avLst/>
          </a:prstGeom>
          <a:solidFill>
            <a:srgbClr val="16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109AEE-7B86-21C2-238F-180855B82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91"/>
          <a:stretch/>
        </p:blipFill>
        <p:spPr>
          <a:xfrm>
            <a:off x="11512062" y="11014"/>
            <a:ext cx="586305" cy="3978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A4C546-6A1C-F0EF-9972-9729B50C40EA}"/>
              </a:ext>
            </a:extLst>
          </p:cNvPr>
          <p:cNvSpPr txBox="1"/>
          <p:nvPr/>
        </p:nvSpPr>
        <p:spPr>
          <a:xfrm>
            <a:off x="164869" y="56157"/>
            <a:ext cx="34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F9C1B3-3086-FF62-79CD-622434EC232A}"/>
              </a:ext>
            </a:extLst>
          </p:cNvPr>
          <p:cNvSpPr/>
          <p:nvPr/>
        </p:nvSpPr>
        <p:spPr>
          <a:xfrm>
            <a:off x="76201" y="857871"/>
            <a:ext cx="9142387" cy="1776227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A1D95946-C325-C1F7-9FBB-F12532FA5A67}"/>
              </a:ext>
            </a:extLst>
          </p:cNvPr>
          <p:cNvSpPr/>
          <p:nvPr/>
        </p:nvSpPr>
        <p:spPr>
          <a:xfrm>
            <a:off x="249080" y="542902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铁区配置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F8A865-8538-F065-76CD-56268E4F13D2}"/>
              </a:ext>
            </a:extLst>
          </p:cNvPr>
          <p:cNvSpPr/>
          <p:nvPr/>
        </p:nvSpPr>
        <p:spPr>
          <a:xfrm>
            <a:off x="116053" y="914275"/>
            <a:ext cx="1874019" cy="304713"/>
          </a:xfrm>
          <a:prstGeom prst="roundRect">
            <a:avLst/>
          </a:prstGeom>
          <a:solidFill>
            <a:srgbClr val="47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17D60C8-5378-9AA2-FD8A-4A02C823A186}"/>
              </a:ext>
            </a:extLst>
          </p:cNvPr>
          <p:cNvGrpSpPr/>
          <p:nvPr/>
        </p:nvGrpSpPr>
        <p:grpSpPr>
          <a:xfrm>
            <a:off x="2034670" y="970301"/>
            <a:ext cx="216044" cy="206234"/>
            <a:chOff x="2346181" y="612916"/>
            <a:chExt cx="216044" cy="20623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0172B66-594E-4E2F-0771-E6F09347D64E}"/>
                </a:ext>
              </a:extLst>
            </p:cNvPr>
            <p:cNvSpPr/>
            <p:nvPr/>
          </p:nvSpPr>
          <p:spPr>
            <a:xfrm>
              <a:off x="2346181" y="612916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583023F-A479-1202-ACA4-D0E7DCB3BCAC}"/>
                </a:ext>
              </a:extLst>
            </p:cNvPr>
            <p:cNvCxnSpPr>
              <a:stCxn id="21" idx="5"/>
            </p:cNvCxnSpPr>
            <p:nvPr/>
          </p:nvCxnSpPr>
          <p:spPr>
            <a:xfrm>
              <a:off x="2478296" y="739862"/>
              <a:ext cx="83929" cy="79288"/>
            </a:xfrm>
            <a:prstGeom prst="line">
              <a:avLst/>
            </a:prstGeom>
            <a:ln w="28575">
              <a:solidFill>
                <a:srgbClr val="1E26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AA6939-7DBE-2EEC-A89E-DB12199D24FF}"/>
              </a:ext>
            </a:extLst>
          </p:cNvPr>
          <p:cNvCxnSpPr>
            <a:cxnSpLocks/>
          </p:cNvCxnSpPr>
          <p:nvPr/>
        </p:nvCxnSpPr>
        <p:spPr>
          <a:xfrm flipV="1">
            <a:off x="71455" y="1218988"/>
            <a:ext cx="9147133" cy="79288"/>
          </a:xfrm>
          <a:prstGeom prst="line">
            <a:avLst/>
          </a:prstGeom>
          <a:ln w="19050">
            <a:solidFill>
              <a:srgbClr val="1E2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梯形 29">
            <a:extLst>
              <a:ext uri="{FF2B5EF4-FFF2-40B4-BE49-F238E27FC236}">
                <a16:creationId xmlns:a16="http://schemas.microsoft.com/office/drawing/2014/main" id="{182E080A-1DF8-A0B1-018A-C744855A9494}"/>
              </a:ext>
            </a:extLst>
          </p:cNvPr>
          <p:cNvSpPr/>
          <p:nvPr/>
        </p:nvSpPr>
        <p:spPr>
          <a:xfrm>
            <a:off x="2340458" y="2270627"/>
            <a:ext cx="644494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加热炉</a:t>
            </a:r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F05E5A65-1170-FAED-D276-80A7792669EB}"/>
              </a:ext>
            </a:extLst>
          </p:cNvPr>
          <p:cNvSpPr/>
          <p:nvPr/>
        </p:nvSpPr>
        <p:spPr>
          <a:xfrm>
            <a:off x="3806124" y="2241223"/>
            <a:ext cx="529465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轧机</a:t>
            </a:r>
          </a:p>
        </p:txBody>
      </p:sp>
      <p:sp>
        <p:nvSpPr>
          <p:cNvPr id="58" name="梯形 57">
            <a:extLst>
              <a:ext uri="{FF2B5EF4-FFF2-40B4-BE49-F238E27FC236}">
                <a16:creationId xmlns:a16="http://schemas.microsoft.com/office/drawing/2014/main" id="{7F749790-5C9B-6E89-6449-A87938827638}"/>
              </a:ext>
            </a:extLst>
          </p:cNvPr>
          <p:cNvSpPr/>
          <p:nvPr/>
        </p:nvSpPr>
        <p:spPr>
          <a:xfrm>
            <a:off x="1422431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钢区配置</a:t>
            </a:r>
          </a:p>
        </p:txBody>
      </p:sp>
      <p:sp>
        <p:nvSpPr>
          <p:cNvPr id="59" name="梯形 58">
            <a:extLst>
              <a:ext uri="{FF2B5EF4-FFF2-40B4-BE49-F238E27FC236}">
                <a16:creationId xmlns:a16="http://schemas.microsoft.com/office/drawing/2014/main" id="{AC362D32-C5DE-D9B6-4233-7F6DA6B96562}"/>
              </a:ext>
            </a:extLst>
          </p:cNvPr>
          <p:cNvSpPr/>
          <p:nvPr/>
        </p:nvSpPr>
        <p:spPr>
          <a:xfrm>
            <a:off x="2610500" y="539413"/>
            <a:ext cx="1057298" cy="314325"/>
          </a:xfrm>
          <a:prstGeom prst="trapezoid">
            <a:avLst/>
          </a:prstGeom>
          <a:solidFill>
            <a:srgbClr val="2B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轧区配置</a:t>
            </a:r>
          </a:p>
        </p:txBody>
      </p:sp>
      <p:sp>
        <p:nvSpPr>
          <p:cNvPr id="60" name="梯形 59">
            <a:extLst>
              <a:ext uri="{FF2B5EF4-FFF2-40B4-BE49-F238E27FC236}">
                <a16:creationId xmlns:a16="http://schemas.microsoft.com/office/drawing/2014/main" id="{23B1EA66-CE4F-63FA-02FA-3B58C698ABD2}"/>
              </a:ext>
            </a:extLst>
          </p:cNvPr>
          <p:cNvSpPr/>
          <p:nvPr/>
        </p:nvSpPr>
        <p:spPr>
          <a:xfrm>
            <a:off x="3798569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能源配置</a:t>
            </a: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A948C545-6093-D940-6CC4-2E5486754BF8}"/>
              </a:ext>
            </a:extLst>
          </p:cNvPr>
          <p:cNvSpPr/>
          <p:nvPr/>
        </p:nvSpPr>
        <p:spPr>
          <a:xfrm>
            <a:off x="3738612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1195555E-2C37-B184-4BAE-8D6162318875}"/>
              </a:ext>
            </a:extLst>
          </p:cNvPr>
          <p:cNvSpPr/>
          <p:nvPr/>
        </p:nvSpPr>
        <p:spPr>
          <a:xfrm>
            <a:off x="4406048" y="93138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1AECC6EF-BDDC-D451-7F04-91030D2A40EA}"/>
              </a:ext>
            </a:extLst>
          </p:cNvPr>
          <p:cNvSpPr/>
          <p:nvPr/>
        </p:nvSpPr>
        <p:spPr>
          <a:xfrm>
            <a:off x="2404805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C81C6B9F-99D6-32C8-2BE0-807AA59CAB2D}"/>
              </a:ext>
            </a:extLst>
          </p:cNvPr>
          <p:cNvSpPr/>
          <p:nvPr/>
        </p:nvSpPr>
        <p:spPr>
          <a:xfrm>
            <a:off x="3071176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3F7A758-9A7D-8ADB-C557-09FD454E9094}"/>
              </a:ext>
            </a:extLst>
          </p:cNvPr>
          <p:cNvGrpSpPr/>
          <p:nvPr/>
        </p:nvGrpSpPr>
        <p:grpSpPr>
          <a:xfrm>
            <a:off x="194384" y="4501842"/>
            <a:ext cx="8791024" cy="1924732"/>
            <a:chOff x="448541" y="4271493"/>
            <a:chExt cx="8791024" cy="1924732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D696C553-7B75-B21E-1C48-3A1BA494C069}"/>
                </a:ext>
              </a:extLst>
            </p:cNvPr>
            <p:cNvSpPr/>
            <p:nvPr/>
          </p:nvSpPr>
          <p:spPr>
            <a:xfrm>
              <a:off x="7091961" y="4297267"/>
              <a:ext cx="2147604" cy="1869644"/>
            </a:xfrm>
            <a:prstGeom prst="parallelogram">
              <a:avLst>
                <a:gd name="adj" fmla="val 24543"/>
              </a:avLst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D4EA0DE2-3F78-0E9B-7FB6-06BA621C8358}"/>
                </a:ext>
              </a:extLst>
            </p:cNvPr>
            <p:cNvSpPr/>
            <p:nvPr/>
          </p:nvSpPr>
          <p:spPr>
            <a:xfrm>
              <a:off x="5661969" y="4283744"/>
              <a:ext cx="2380753" cy="1912160"/>
            </a:xfrm>
            <a:prstGeom prst="parallelogram">
              <a:avLst>
                <a:gd name="adj" fmla="val 29352"/>
              </a:avLst>
            </a:prstGeom>
            <a:solidFill>
              <a:srgbClr val="3B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D89B6A61-3FF0-9240-686D-A2751A0CEF6C}"/>
                </a:ext>
              </a:extLst>
            </p:cNvPr>
            <p:cNvSpPr/>
            <p:nvPr/>
          </p:nvSpPr>
          <p:spPr>
            <a:xfrm>
              <a:off x="4602872" y="4277778"/>
              <a:ext cx="1874514" cy="1912160"/>
            </a:xfrm>
            <a:prstGeom prst="parallelogram">
              <a:avLst>
                <a:gd name="adj" fmla="val 27793"/>
              </a:avLst>
            </a:prstGeom>
            <a:solidFill>
              <a:srgbClr val="063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75059173-FB2D-33E5-FB17-528BA6A7FBB5}"/>
                </a:ext>
              </a:extLst>
            </p:cNvPr>
            <p:cNvSpPr/>
            <p:nvPr/>
          </p:nvSpPr>
          <p:spPr>
            <a:xfrm>
              <a:off x="2650824" y="4284065"/>
              <a:ext cx="2679024" cy="1912160"/>
            </a:xfrm>
            <a:prstGeom prst="parallelogram">
              <a:avLst>
                <a:gd name="adj" fmla="val 34580"/>
              </a:avLst>
            </a:prstGeom>
            <a:solidFill>
              <a:srgbClr val="024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719DEACB-084C-7917-03DD-D1AE0EC49BBF}"/>
                </a:ext>
              </a:extLst>
            </p:cNvPr>
            <p:cNvSpPr/>
            <p:nvPr/>
          </p:nvSpPr>
          <p:spPr>
            <a:xfrm>
              <a:off x="1413681" y="4284065"/>
              <a:ext cx="1907210" cy="1912160"/>
            </a:xfrm>
            <a:prstGeom prst="parallelogram">
              <a:avLst>
                <a:gd name="adj" fmla="val 34603"/>
              </a:avLst>
            </a:prstGeom>
            <a:solidFill>
              <a:srgbClr val="344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5BF314BB-6258-4385-3129-CE7B0EE63E92}"/>
                </a:ext>
              </a:extLst>
            </p:cNvPr>
            <p:cNvSpPr/>
            <p:nvPr/>
          </p:nvSpPr>
          <p:spPr>
            <a:xfrm>
              <a:off x="448541" y="4271493"/>
              <a:ext cx="1634929" cy="1924731"/>
            </a:xfrm>
            <a:prstGeom prst="parallelogram">
              <a:avLst>
                <a:gd name="adj" fmla="val 40596"/>
              </a:avLst>
            </a:prstGeom>
            <a:solidFill>
              <a:srgbClr val="013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梯形 99">
            <a:extLst>
              <a:ext uri="{FF2B5EF4-FFF2-40B4-BE49-F238E27FC236}">
                <a16:creationId xmlns:a16="http://schemas.microsoft.com/office/drawing/2014/main" id="{DABD01B6-2F2A-9DA2-F98C-8EC7FCFEDE21}"/>
              </a:ext>
            </a:extLst>
          </p:cNvPr>
          <p:cNvSpPr/>
          <p:nvPr/>
        </p:nvSpPr>
        <p:spPr>
          <a:xfrm>
            <a:off x="347708" y="6478048"/>
            <a:ext cx="58208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</a:t>
            </a:r>
          </a:p>
        </p:txBody>
      </p:sp>
      <p:sp>
        <p:nvSpPr>
          <p:cNvPr id="101" name="梯形 100">
            <a:extLst>
              <a:ext uri="{FF2B5EF4-FFF2-40B4-BE49-F238E27FC236}">
                <a16:creationId xmlns:a16="http://schemas.microsoft.com/office/drawing/2014/main" id="{E5232A1F-90B6-10FC-FF58-E0D7C02312AF}"/>
              </a:ext>
            </a:extLst>
          </p:cNvPr>
          <p:cNvSpPr/>
          <p:nvPr/>
        </p:nvSpPr>
        <p:spPr>
          <a:xfrm>
            <a:off x="124764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预处理区</a:t>
            </a:r>
          </a:p>
        </p:txBody>
      </p:sp>
      <p:sp>
        <p:nvSpPr>
          <p:cNvPr id="102" name="梯形 101">
            <a:extLst>
              <a:ext uri="{FF2B5EF4-FFF2-40B4-BE49-F238E27FC236}">
                <a16:creationId xmlns:a16="http://schemas.microsoft.com/office/drawing/2014/main" id="{29C85BA3-8194-73A2-9206-AF6584816C08}"/>
              </a:ext>
            </a:extLst>
          </p:cNvPr>
          <p:cNvSpPr/>
          <p:nvPr/>
        </p:nvSpPr>
        <p:spPr>
          <a:xfrm>
            <a:off x="294100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转炉区</a:t>
            </a:r>
          </a:p>
        </p:txBody>
      </p:sp>
      <p:sp>
        <p:nvSpPr>
          <p:cNvPr id="103" name="梯形 102">
            <a:extLst>
              <a:ext uri="{FF2B5EF4-FFF2-40B4-BE49-F238E27FC236}">
                <a16:creationId xmlns:a16="http://schemas.microsoft.com/office/drawing/2014/main" id="{4E02CCD0-87F2-2868-5CA1-8B70E75A37FC}"/>
              </a:ext>
            </a:extLst>
          </p:cNvPr>
          <p:cNvSpPr/>
          <p:nvPr/>
        </p:nvSpPr>
        <p:spPr>
          <a:xfrm>
            <a:off x="4578436" y="649918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精炼区</a:t>
            </a:r>
          </a:p>
        </p:txBody>
      </p:sp>
      <p:sp>
        <p:nvSpPr>
          <p:cNvPr id="104" name="梯形 103">
            <a:extLst>
              <a:ext uri="{FF2B5EF4-FFF2-40B4-BE49-F238E27FC236}">
                <a16:creationId xmlns:a16="http://schemas.microsoft.com/office/drawing/2014/main" id="{00ED77BA-BBEA-2C42-9A69-593D5A183A1B}"/>
              </a:ext>
            </a:extLst>
          </p:cNvPr>
          <p:cNvSpPr/>
          <p:nvPr/>
        </p:nvSpPr>
        <p:spPr>
          <a:xfrm>
            <a:off x="5990434" y="6488707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连铸区</a:t>
            </a:r>
          </a:p>
        </p:txBody>
      </p:sp>
      <p:sp>
        <p:nvSpPr>
          <p:cNvPr id="105" name="梯形 104">
            <a:extLst>
              <a:ext uri="{FF2B5EF4-FFF2-40B4-BE49-F238E27FC236}">
                <a16:creationId xmlns:a16="http://schemas.microsoft.com/office/drawing/2014/main" id="{78B995F8-68EF-EA35-00FD-6A3F9AD9422A}"/>
              </a:ext>
            </a:extLst>
          </p:cNvPr>
          <p:cNvSpPr/>
          <p:nvPr/>
        </p:nvSpPr>
        <p:spPr>
          <a:xfrm>
            <a:off x="7410016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轧制区</a:t>
            </a:r>
          </a:p>
        </p:txBody>
      </p:sp>
      <p:sp>
        <p:nvSpPr>
          <p:cNvPr id="108" name="平行四边形 107">
            <a:extLst>
              <a:ext uri="{FF2B5EF4-FFF2-40B4-BE49-F238E27FC236}">
                <a16:creationId xmlns:a16="http://schemas.microsoft.com/office/drawing/2014/main" id="{3D1261A7-9AEC-51E5-2A53-B1512F410500}"/>
              </a:ext>
            </a:extLst>
          </p:cNvPr>
          <p:cNvSpPr/>
          <p:nvPr/>
        </p:nvSpPr>
        <p:spPr>
          <a:xfrm>
            <a:off x="951671" y="2823433"/>
            <a:ext cx="8162400" cy="434420"/>
          </a:xfrm>
          <a:prstGeom prst="parallelogram">
            <a:avLst>
              <a:gd name="adj" fmla="val 434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平行四边形 108">
            <a:extLst>
              <a:ext uri="{FF2B5EF4-FFF2-40B4-BE49-F238E27FC236}">
                <a16:creationId xmlns:a16="http://schemas.microsoft.com/office/drawing/2014/main" id="{EF0DB462-3A4B-5A0B-518F-BBABFF80D05C}"/>
              </a:ext>
            </a:extLst>
          </p:cNvPr>
          <p:cNvSpPr/>
          <p:nvPr/>
        </p:nvSpPr>
        <p:spPr>
          <a:xfrm>
            <a:off x="572843" y="3227802"/>
            <a:ext cx="1288988" cy="947206"/>
          </a:xfrm>
          <a:prstGeom prst="parallelogram">
            <a:avLst>
              <a:gd name="adj" fmla="val 4143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平行四边形 109">
            <a:extLst>
              <a:ext uri="{FF2B5EF4-FFF2-40B4-BE49-F238E27FC236}">
                <a16:creationId xmlns:a16="http://schemas.microsoft.com/office/drawing/2014/main" id="{68549306-FC02-01B1-7DB9-0EA15F29BFC2}"/>
              </a:ext>
            </a:extLst>
          </p:cNvPr>
          <p:cNvSpPr/>
          <p:nvPr/>
        </p:nvSpPr>
        <p:spPr>
          <a:xfrm>
            <a:off x="7638013" y="3270707"/>
            <a:ext cx="1288988" cy="947206"/>
          </a:xfrm>
          <a:prstGeom prst="parallelogram">
            <a:avLst>
              <a:gd name="adj" fmla="val 41435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梯形 110">
            <a:extLst>
              <a:ext uri="{FF2B5EF4-FFF2-40B4-BE49-F238E27FC236}">
                <a16:creationId xmlns:a16="http://schemas.microsoft.com/office/drawing/2014/main" id="{CCAC4E2C-327D-0489-CBAD-D25C1BEFFB07}"/>
              </a:ext>
            </a:extLst>
          </p:cNvPr>
          <p:cNvSpPr/>
          <p:nvPr/>
        </p:nvSpPr>
        <p:spPr>
          <a:xfrm>
            <a:off x="124069" y="3507856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制氧区</a:t>
            </a:r>
          </a:p>
        </p:txBody>
      </p:sp>
      <p:sp>
        <p:nvSpPr>
          <p:cNvPr id="112" name="梯形 111">
            <a:extLst>
              <a:ext uri="{FF2B5EF4-FFF2-40B4-BE49-F238E27FC236}">
                <a16:creationId xmlns:a16="http://schemas.microsoft.com/office/drawing/2014/main" id="{F2DC39CD-4ABE-A8B3-1AB6-907548B583BC}"/>
              </a:ext>
            </a:extLst>
          </p:cNvPr>
          <p:cNvSpPr/>
          <p:nvPr/>
        </p:nvSpPr>
        <p:spPr>
          <a:xfrm>
            <a:off x="399623" y="2877510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存氧区</a:t>
            </a:r>
          </a:p>
        </p:txBody>
      </p:sp>
      <p:sp>
        <p:nvSpPr>
          <p:cNvPr id="113" name="梯形 112">
            <a:extLst>
              <a:ext uri="{FF2B5EF4-FFF2-40B4-BE49-F238E27FC236}">
                <a16:creationId xmlns:a16="http://schemas.microsoft.com/office/drawing/2014/main" id="{D70C042B-1543-7EA6-40C9-2BE7F7D23B36}"/>
              </a:ext>
            </a:extLst>
          </p:cNvPr>
          <p:cNvSpPr/>
          <p:nvPr/>
        </p:nvSpPr>
        <p:spPr>
          <a:xfrm>
            <a:off x="8577213" y="3750724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调节区</a:t>
            </a:r>
          </a:p>
        </p:txBody>
      </p:sp>
      <p:sp>
        <p:nvSpPr>
          <p:cNvPr id="114" name="梯形 113">
            <a:extLst>
              <a:ext uri="{FF2B5EF4-FFF2-40B4-BE49-F238E27FC236}">
                <a16:creationId xmlns:a16="http://schemas.microsoft.com/office/drawing/2014/main" id="{C20D4CEA-C2A8-5FD3-A186-A94C579BAC90}"/>
              </a:ext>
            </a:extLst>
          </p:cNvPr>
          <p:cNvSpPr/>
          <p:nvPr/>
        </p:nvSpPr>
        <p:spPr>
          <a:xfrm>
            <a:off x="8429625" y="911605"/>
            <a:ext cx="670120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</a:p>
        </p:txBody>
      </p:sp>
      <p:sp>
        <p:nvSpPr>
          <p:cNvPr id="115" name="梯形 114">
            <a:extLst>
              <a:ext uri="{FF2B5EF4-FFF2-40B4-BE49-F238E27FC236}">
                <a16:creationId xmlns:a16="http://schemas.microsoft.com/office/drawing/2014/main" id="{811F4D81-7121-C5E5-7F2C-D628E66C6327}"/>
              </a:ext>
            </a:extLst>
          </p:cNvPr>
          <p:cNvSpPr/>
          <p:nvPr/>
        </p:nvSpPr>
        <p:spPr>
          <a:xfrm>
            <a:off x="7638013" y="922808"/>
            <a:ext cx="670120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AE35BD-3EFE-7DCC-3C09-2A00571103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49" y="1471495"/>
            <a:ext cx="1046518" cy="625753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52CF764E-B00D-EB47-2CA8-EB7123D5B4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693" t="2" r="-1" b="-2"/>
          <a:stretch/>
        </p:blipFill>
        <p:spPr>
          <a:xfrm>
            <a:off x="3596927" y="1633755"/>
            <a:ext cx="1091877" cy="401877"/>
          </a:xfrm>
          <a:prstGeom prst="rect">
            <a:avLst/>
          </a:prstGeom>
        </p:spPr>
      </p:pic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7F891FA-1C6F-3245-3DD3-709C9E132B4E}"/>
              </a:ext>
            </a:extLst>
          </p:cNvPr>
          <p:cNvGrpSpPr/>
          <p:nvPr/>
        </p:nvGrpSpPr>
        <p:grpSpPr>
          <a:xfrm>
            <a:off x="9246995" y="838069"/>
            <a:ext cx="2638932" cy="5889420"/>
            <a:chOff x="9246995" y="838069"/>
            <a:chExt cx="2638932" cy="5889420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66DEDAE-928E-924E-644E-98C41E8E5B4B}"/>
                </a:ext>
              </a:extLst>
            </p:cNvPr>
            <p:cNvGrpSpPr/>
            <p:nvPr/>
          </p:nvGrpSpPr>
          <p:grpSpPr>
            <a:xfrm>
              <a:off x="9364658" y="838069"/>
              <a:ext cx="2514598" cy="4777560"/>
              <a:chOff x="9583769" y="869957"/>
              <a:chExt cx="2514598" cy="4777560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44DBD6A4-86AD-8C6C-DEB7-F69FD29511E4}"/>
                  </a:ext>
                </a:extLst>
              </p:cNvPr>
              <p:cNvSpPr/>
              <p:nvPr/>
            </p:nvSpPr>
            <p:spPr>
              <a:xfrm>
                <a:off x="9583769" y="869957"/>
                <a:ext cx="2514598" cy="4777560"/>
              </a:xfrm>
              <a:prstGeom prst="roundRect">
                <a:avLst>
                  <a:gd name="adj" fmla="val 3002"/>
                </a:avLst>
              </a:prstGeom>
              <a:solidFill>
                <a:srgbClr val="28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梯形 127">
                <a:extLst>
                  <a:ext uri="{FF2B5EF4-FFF2-40B4-BE49-F238E27FC236}">
                    <a16:creationId xmlns:a16="http://schemas.microsoft.com/office/drawing/2014/main" id="{580DA102-44EE-F0D5-50BB-D43ED1C6A22A}"/>
                  </a:ext>
                </a:extLst>
              </p:cNvPr>
              <p:cNvSpPr/>
              <p:nvPr/>
            </p:nvSpPr>
            <p:spPr>
              <a:xfrm>
                <a:off x="9590440" y="912003"/>
                <a:ext cx="1088836" cy="264532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设备参数配置</a:t>
                </a:r>
              </a:p>
            </p:txBody>
          </p:sp>
          <p:graphicFrame>
            <p:nvGraphicFramePr>
              <p:cNvPr id="129" name="表格 128">
                <a:extLst>
                  <a:ext uri="{FF2B5EF4-FFF2-40B4-BE49-F238E27FC236}">
                    <a16:creationId xmlns:a16="http://schemas.microsoft.com/office/drawing/2014/main" id="{7382C78D-77A9-8FFD-2851-54F43C7C9036}"/>
                  </a:ext>
                </a:extLst>
              </p:cNvPr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269635904"/>
                  </p:ext>
                </p:extLst>
              </p:nvPr>
            </p:nvGraphicFramePr>
            <p:xfrm>
              <a:off x="9854185" y="1254909"/>
              <a:ext cx="201342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7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23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7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69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99429">
                    <a:tc rowSpan="3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000" b="1" dirty="0">
                              <a:solidFill>
                                <a:schemeClr val="bg1"/>
                              </a:solidFill>
                            </a:rPr>
                            <a:t>设备属性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名称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US" altLang="zh-CN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429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容积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9429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数量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30" name="梯形 129">
                <a:extLst>
                  <a:ext uri="{FF2B5EF4-FFF2-40B4-BE49-F238E27FC236}">
                    <a16:creationId xmlns:a16="http://schemas.microsoft.com/office/drawing/2014/main" id="{BB9EB713-2905-6B08-78A1-30A256A04E7C}"/>
                  </a:ext>
                </a:extLst>
              </p:cNvPr>
              <p:cNvSpPr/>
              <p:nvPr/>
            </p:nvSpPr>
            <p:spPr>
              <a:xfrm>
                <a:off x="9842775" y="2179110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</a:t>
                </a:r>
              </a:p>
            </p:txBody>
          </p:sp>
          <p:sp>
            <p:nvSpPr>
              <p:cNvPr id="131" name="梯形 130">
                <a:extLst>
                  <a:ext uri="{FF2B5EF4-FFF2-40B4-BE49-F238E27FC236}">
                    <a16:creationId xmlns:a16="http://schemas.microsoft.com/office/drawing/2014/main" id="{3B0764A7-BDAF-252A-4614-8A15168AD1B3}"/>
                  </a:ext>
                </a:extLst>
              </p:cNvPr>
              <p:cNvSpPr/>
              <p:nvPr/>
            </p:nvSpPr>
            <p:spPr>
              <a:xfrm>
                <a:off x="11323338" y="2175645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重置</a:t>
                </a:r>
              </a:p>
            </p:txBody>
          </p:sp>
          <p:sp>
            <p:nvSpPr>
              <p:cNvPr id="132" name="梯形 131">
                <a:extLst>
                  <a:ext uri="{FF2B5EF4-FFF2-40B4-BE49-F238E27FC236}">
                    <a16:creationId xmlns:a16="http://schemas.microsoft.com/office/drawing/2014/main" id="{92C8E464-B8A7-960C-CC75-4EC536B6535C}"/>
                  </a:ext>
                </a:extLst>
              </p:cNvPr>
              <p:cNvSpPr/>
              <p:nvPr/>
            </p:nvSpPr>
            <p:spPr>
              <a:xfrm>
                <a:off x="10585020" y="2175645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取消</a:t>
                </a:r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3605EEFE-997B-C032-2214-BB20116A80E4}"/>
                </a:ext>
              </a:extLst>
            </p:cNvPr>
            <p:cNvSpPr/>
            <p:nvPr/>
          </p:nvSpPr>
          <p:spPr>
            <a:xfrm>
              <a:off x="9371329" y="5760549"/>
              <a:ext cx="2514598" cy="966940"/>
            </a:xfrm>
            <a:prstGeom prst="roundRect">
              <a:avLst>
                <a:gd name="adj" fmla="val 3002"/>
              </a:avLst>
            </a:prstGeom>
            <a:solidFill>
              <a:srgbClr val="282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梯形 120">
              <a:extLst>
                <a:ext uri="{FF2B5EF4-FFF2-40B4-BE49-F238E27FC236}">
                  <a16:creationId xmlns:a16="http://schemas.microsoft.com/office/drawing/2014/main" id="{AF5FE2F4-6DB7-291C-FA91-E27F80FF84C1}"/>
                </a:ext>
              </a:extLst>
            </p:cNvPr>
            <p:cNvSpPr/>
            <p:nvPr/>
          </p:nvSpPr>
          <p:spPr>
            <a:xfrm>
              <a:off x="9246995" y="2604435"/>
              <a:ext cx="1088836" cy="264532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待配置</a:t>
              </a:r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E1D6F20E-AEDE-4AC6-CB39-AF7332276AD0}"/>
                </a:ext>
              </a:extLst>
            </p:cNvPr>
            <p:cNvSpPr/>
            <p:nvPr/>
          </p:nvSpPr>
          <p:spPr>
            <a:xfrm>
              <a:off x="9346993" y="5824531"/>
              <a:ext cx="1088836" cy="264532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连接配置</a:t>
              </a: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E545AE1-8B80-947E-F1F6-85D82D0644E7}"/>
                </a:ext>
              </a:extLst>
            </p:cNvPr>
            <p:cNvSpPr/>
            <p:nvPr/>
          </p:nvSpPr>
          <p:spPr>
            <a:xfrm>
              <a:off x="9622173" y="6291275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梯形 123">
              <a:extLst>
                <a:ext uri="{FF2B5EF4-FFF2-40B4-BE49-F238E27FC236}">
                  <a16:creationId xmlns:a16="http://schemas.microsoft.com/office/drawing/2014/main" id="{D011BDCF-45A6-F551-6275-59447CC09A48}"/>
                </a:ext>
              </a:extLst>
            </p:cNvPr>
            <p:cNvSpPr/>
            <p:nvPr/>
          </p:nvSpPr>
          <p:spPr>
            <a:xfrm>
              <a:off x="9906364" y="6224872"/>
              <a:ext cx="611398" cy="263769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</a:t>
              </a: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08A2C15-3825-D813-A150-7315746758F1}"/>
                </a:ext>
              </a:extLst>
            </p:cNvPr>
            <p:cNvSpPr/>
            <p:nvPr/>
          </p:nvSpPr>
          <p:spPr>
            <a:xfrm>
              <a:off x="10789546" y="6301820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梯形 125">
              <a:extLst>
                <a:ext uri="{FF2B5EF4-FFF2-40B4-BE49-F238E27FC236}">
                  <a16:creationId xmlns:a16="http://schemas.microsoft.com/office/drawing/2014/main" id="{015E1A25-5247-77D5-8593-0BFD4D7EEDDA}"/>
                </a:ext>
              </a:extLst>
            </p:cNvPr>
            <p:cNvSpPr/>
            <p:nvPr/>
          </p:nvSpPr>
          <p:spPr>
            <a:xfrm>
              <a:off x="11073737" y="6235417"/>
              <a:ext cx="611398" cy="263769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DCA0A4B-7AE0-DA4E-EA7C-0E3650BB16F3}"/>
              </a:ext>
            </a:extLst>
          </p:cNvPr>
          <p:cNvGrpSpPr/>
          <p:nvPr/>
        </p:nvGrpSpPr>
        <p:grpSpPr>
          <a:xfrm>
            <a:off x="2564915" y="101477"/>
            <a:ext cx="6237913" cy="298452"/>
            <a:chOff x="2564915" y="101477"/>
            <a:chExt cx="6237913" cy="298452"/>
          </a:xfrm>
        </p:grpSpPr>
        <p:sp>
          <p:nvSpPr>
            <p:cNvPr id="69" name="梯形 68">
              <a:extLst>
                <a:ext uri="{FF2B5EF4-FFF2-40B4-BE49-F238E27FC236}">
                  <a16:creationId xmlns:a16="http://schemas.microsoft.com/office/drawing/2014/main" id="{C54D1B73-B563-42E6-845D-F0A312FD85D1}"/>
                </a:ext>
              </a:extLst>
            </p:cNvPr>
            <p:cNvSpPr/>
            <p:nvPr/>
          </p:nvSpPr>
          <p:spPr>
            <a:xfrm>
              <a:off x="3608721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模块配置</a:t>
              </a:r>
            </a:p>
          </p:txBody>
        </p:sp>
        <p:sp>
          <p:nvSpPr>
            <p:cNvPr id="70" name="梯形 69">
              <a:extLst>
                <a:ext uri="{FF2B5EF4-FFF2-40B4-BE49-F238E27FC236}">
                  <a16:creationId xmlns:a16="http://schemas.microsoft.com/office/drawing/2014/main" id="{D5E0F203-A6B6-7E85-B653-1C0CB6A31269}"/>
                </a:ext>
              </a:extLst>
            </p:cNvPr>
            <p:cNvSpPr/>
            <p:nvPr/>
          </p:nvSpPr>
          <p:spPr>
            <a:xfrm>
              <a:off x="2564915" y="101477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全网监控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870C89F-76F1-E8A5-A7E1-E75447EAF631}"/>
                </a:ext>
              </a:extLst>
            </p:cNvPr>
            <p:cNvCxnSpPr/>
            <p:nvPr/>
          </p:nvCxnSpPr>
          <p:spPr>
            <a:xfrm>
              <a:off x="4092138" y="399929"/>
              <a:ext cx="43961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梯形 71">
              <a:extLst>
                <a:ext uri="{FF2B5EF4-FFF2-40B4-BE49-F238E27FC236}">
                  <a16:creationId xmlns:a16="http://schemas.microsoft.com/office/drawing/2014/main" id="{394AD4A4-77FE-8541-C3BD-84FC82CDB60F}"/>
                </a:ext>
              </a:extLst>
            </p:cNvPr>
            <p:cNvSpPr/>
            <p:nvPr/>
          </p:nvSpPr>
          <p:spPr>
            <a:xfrm>
              <a:off x="4712612" y="116244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钢区管控</a:t>
              </a:r>
            </a:p>
          </p:txBody>
        </p:sp>
        <p:sp>
          <p:nvSpPr>
            <p:cNvPr id="73" name="梯形 72">
              <a:extLst>
                <a:ext uri="{FF2B5EF4-FFF2-40B4-BE49-F238E27FC236}">
                  <a16:creationId xmlns:a16="http://schemas.microsoft.com/office/drawing/2014/main" id="{15FB8276-C289-189F-9E92-E24EBF9162D9}"/>
                </a:ext>
              </a:extLst>
            </p:cNvPr>
            <p:cNvSpPr/>
            <p:nvPr/>
          </p:nvSpPr>
          <p:spPr>
            <a:xfrm>
              <a:off x="5883782" y="116243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钢轧界面管控</a:t>
              </a:r>
            </a:p>
          </p:txBody>
        </p:sp>
        <p:sp>
          <p:nvSpPr>
            <p:cNvPr id="75" name="梯形 74">
              <a:extLst>
                <a:ext uri="{FF2B5EF4-FFF2-40B4-BE49-F238E27FC236}">
                  <a16:creationId xmlns:a16="http://schemas.microsoft.com/office/drawing/2014/main" id="{816E622C-6FF8-FD47-C024-04AE9D185475}"/>
                </a:ext>
              </a:extLst>
            </p:cNvPr>
            <p:cNvSpPr/>
            <p:nvPr/>
          </p:nvSpPr>
          <p:spPr>
            <a:xfrm>
              <a:off x="7343305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氧气能源管控</a:t>
              </a:r>
            </a:p>
          </p:txBody>
        </p:sp>
      </p:grpSp>
      <p:sp>
        <p:nvSpPr>
          <p:cNvPr id="76" name="梯形 75">
            <a:extLst>
              <a:ext uri="{FF2B5EF4-FFF2-40B4-BE49-F238E27FC236}">
                <a16:creationId xmlns:a16="http://schemas.microsoft.com/office/drawing/2014/main" id="{1604D86F-F9B5-9582-7EF0-66536DCE3589}"/>
              </a:ext>
            </a:extLst>
          </p:cNvPr>
          <p:cNvSpPr/>
          <p:nvPr/>
        </p:nvSpPr>
        <p:spPr>
          <a:xfrm>
            <a:off x="661884" y="2266566"/>
            <a:ext cx="644494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板坯库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898E19-C93D-63DE-24DF-C081A9F0C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9" y="1641888"/>
            <a:ext cx="1046518" cy="4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8349FF-261D-BF4D-6A14-BE9FA67FFF58}"/>
              </a:ext>
            </a:extLst>
          </p:cNvPr>
          <p:cNvSpPr/>
          <p:nvPr/>
        </p:nvSpPr>
        <p:spPr>
          <a:xfrm>
            <a:off x="0" y="446186"/>
            <a:ext cx="12191999" cy="6400800"/>
          </a:xfrm>
          <a:prstGeom prst="rect">
            <a:avLst/>
          </a:prstGeom>
          <a:solidFill>
            <a:srgbClr val="1E2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D59D4F-E832-FD1F-8107-4AED6EA3A6D3}"/>
              </a:ext>
            </a:extLst>
          </p:cNvPr>
          <p:cNvSpPr/>
          <p:nvPr/>
        </p:nvSpPr>
        <p:spPr>
          <a:xfrm>
            <a:off x="96978" y="2707615"/>
            <a:ext cx="9142387" cy="4094228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D4847-4402-9D5F-164D-CC0B6C7792A6}"/>
              </a:ext>
            </a:extLst>
          </p:cNvPr>
          <p:cNvSpPr/>
          <p:nvPr/>
        </p:nvSpPr>
        <p:spPr>
          <a:xfrm>
            <a:off x="0" y="0"/>
            <a:ext cx="12191999" cy="457200"/>
          </a:xfrm>
          <a:prstGeom prst="rect">
            <a:avLst/>
          </a:prstGeom>
          <a:solidFill>
            <a:srgbClr val="16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109AEE-7B86-21C2-238F-180855B82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91"/>
          <a:stretch/>
        </p:blipFill>
        <p:spPr>
          <a:xfrm>
            <a:off x="11512062" y="11014"/>
            <a:ext cx="586305" cy="3978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A4C546-6A1C-F0EF-9972-9729B50C40EA}"/>
              </a:ext>
            </a:extLst>
          </p:cNvPr>
          <p:cNvSpPr txBox="1"/>
          <p:nvPr/>
        </p:nvSpPr>
        <p:spPr>
          <a:xfrm>
            <a:off x="164869" y="56157"/>
            <a:ext cx="34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F9C1B3-3086-FF62-79CD-622434EC232A}"/>
              </a:ext>
            </a:extLst>
          </p:cNvPr>
          <p:cNvSpPr/>
          <p:nvPr/>
        </p:nvSpPr>
        <p:spPr>
          <a:xfrm>
            <a:off x="76201" y="857871"/>
            <a:ext cx="9142387" cy="1776227"/>
          </a:xfrm>
          <a:prstGeom prst="roundRect">
            <a:avLst>
              <a:gd name="adj" fmla="val 3002"/>
            </a:avLst>
          </a:prstGeom>
          <a:solidFill>
            <a:srgbClr val="28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A1D95946-C325-C1F7-9FBB-F12532FA5A67}"/>
              </a:ext>
            </a:extLst>
          </p:cNvPr>
          <p:cNvSpPr/>
          <p:nvPr/>
        </p:nvSpPr>
        <p:spPr>
          <a:xfrm>
            <a:off x="249080" y="542902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铁区配置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F8A865-8538-F065-76CD-56268E4F13D2}"/>
              </a:ext>
            </a:extLst>
          </p:cNvPr>
          <p:cNvSpPr/>
          <p:nvPr/>
        </p:nvSpPr>
        <p:spPr>
          <a:xfrm>
            <a:off x="116053" y="914275"/>
            <a:ext cx="1874019" cy="304713"/>
          </a:xfrm>
          <a:prstGeom prst="roundRect">
            <a:avLst/>
          </a:prstGeom>
          <a:solidFill>
            <a:srgbClr val="47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17D60C8-5378-9AA2-FD8A-4A02C823A186}"/>
              </a:ext>
            </a:extLst>
          </p:cNvPr>
          <p:cNvGrpSpPr/>
          <p:nvPr/>
        </p:nvGrpSpPr>
        <p:grpSpPr>
          <a:xfrm>
            <a:off x="2034670" y="970301"/>
            <a:ext cx="216044" cy="206234"/>
            <a:chOff x="2346181" y="612916"/>
            <a:chExt cx="216044" cy="20623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0172B66-594E-4E2F-0771-E6F09347D64E}"/>
                </a:ext>
              </a:extLst>
            </p:cNvPr>
            <p:cNvSpPr/>
            <p:nvPr/>
          </p:nvSpPr>
          <p:spPr>
            <a:xfrm>
              <a:off x="2346181" y="612916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583023F-A479-1202-ACA4-D0E7DCB3BCAC}"/>
                </a:ext>
              </a:extLst>
            </p:cNvPr>
            <p:cNvCxnSpPr>
              <a:stCxn id="21" idx="5"/>
            </p:cNvCxnSpPr>
            <p:nvPr/>
          </p:nvCxnSpPr>
          <p:spPr>
            <a:xfrm>
              <a:off x="2478296" y="739862"/>
              <a:ext cx="83929" cy="79288"/>
            </a:xfrm>
            <a:prstGeom prst="line">
              <a:avLst/>
            </a:prstGeom>
            <a:ln w="28575">
              <a:solidFill>
                <a:srgbClr val="1E26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AA6939-7DBE-2EEC-A89E-DB12199D24FF}"/>
              </a:ext>
            </a:extLst>
          </p:cNvPr>
          <p:cNvCxnSpPr>
            <a:cxnSpLocks/>
          </p:cNvCxnSpPr>
          <p:nvPr/>
        </p:nvCxnSpPr>
        <p:spPr>
          <a:xfrm flipV="1">
            <a:off x="71455" y="1218988"/>
            <a:ext cx="9147133" cy="79288"/>
          </a:xfrm>
          <a:prstGeom prst="line">
            <a:avLst/>
          </a:prstGeom>
          <a:ln w="19050">
            <a:solidFill>
              <a:srgbClr val="1E2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梯形 29">
            <a:extLst>
              <a:ext uri="{FF2B5EF4-FFF2-40B4-BE49-F238E27FC236}">
                <a16:creationId xmlns:a16="http://schemas.microsoft.com/office/drawing/2014/main" id="{182E080A-1DF8-A0B1-018A-C744855A9494}"/>
              </a:ext>
            </a:extLst>
          </p:cNvPr>
          <p:cNvSpPr/>
          <p:nvPr/>
        </p:nvSpPr>
        <p:spPr>
          <a:xfrm>
            <a:off x="572844" y="2315026"/>
            <a:ext cx="644494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制氧机</a:t>
            </a:r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F05E5A65-1170-FAED-D276-80A7792669EB}"/>
              </a:ext>
            </a:extLst>
          </p:cNvPr>
          <p:cNvSpPr/>
          <p:nvPr/>
        </p:nvSpPr>
        <p:spPr>
          <a:xfrm>
            <a:off x="1689797" y="2322105"/>
            <a:ext cx="799940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氧气球罐</a:t>
            </a:r>
          </a:p>
        </p:txBody>
      </p:sp>
      <p:sp>
        <p:nvSpPr>
          <p:cNvPr id="58" name="梯形 57">
            <a:extLst>
              <a:ext uri="{FF2B5EF4-FFF2-40B4-BE49-F238E27FC236}">
                <a16:creationId xmlns:a16="http://schemas.microsoft.com/office/drawing/2014/main" id="{7F749790-5C9B-6E89-6449-A87938827638}"/>
              </a:ext>
            </a:extLst>
          </p:cNvPr>
          <p:cNvSpPr/>
          <p:nvPr/>
        </p:nvSpPr>
        <p:spPr>
          <a:xfrm>
            <a:off x="1422431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钢区配置</a:t>
            </a:r>
          </a:p>
        </p:txBody>
      </p:sp>
      <p:sp>
        <p:nvSpPr>
          <p:cNvPr id="59" name="梯形 58">
            <a:extLst>
              <a:ext uri="{FF2B5EF4-FFF2-40B4-BE49-F238E27FC236}">
                <a16:creationId xmlns:a16="http://schemas.microsoft.com/office/drawing/2014/main" id="{AC362D32-C5DE-D9B6-4233-7F6DA6B96562}"/>
              </a:ext>
            </a:extLst>
          </p:cNvPr>
          <p:cNvSpPr/>
          <p:nvPr/>
        </p:nvSpPr>
        <p:spPr>
          <a:xfrm>
            <a:off x="2610500" y="539413"/>
            <a:ext cx="1057298" cy="314325"/>
          </a:xfrm>
          <a:prstGeom prst="trapezoid">
            <a:avLst/>
          </a:prstGeom>
          <a:solidFill>
            <a:srgbClr val="2D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轧区配置</a:t>
            </a:r>
          </a:p>
        </p:txBody>
      </p:sp>
      <p:sp>
        <p:nvSpPr>
          <p:cNvPr id="60" name="梯形 59">
            <a:extLst>
              <a:ext uri="{FF2B5EF4-FFF2-40B4-BE49-F238E27FC236}">
                <a16:creationId xmlns:a16="http://schemas.microsoft.com/office/drawing/2014/main" id="{23B1EA66-CE4F-63FA-02FA-3B58C698ABD2}"/>
              </a:ext>
            </a:extLst>
          </p:cNvPr>
          <p:cNvSpPr/>
          <p:nvPr/>
        </p:nvSpPr>
        <p:spPr>
          <a:xfrm>
            <a:off x="3798569" y="539413"/>
            <a:ext cx="1057298" cy="314325"/>
          </a:xfrm>
          <a:prstGeom prst="trapezoid">
            <a:avLst/>
          </a:prstGeom>
          <a:solidFill>
            <a:srgbClr val="2B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能源配置</a:t>
            </a: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A948C545-6093-D940-6CC4-2E5486754BF8}"/>
              </a:ext>
            </a:extLst>
          </p:cNvPr>
          <p:cNvSpPr/>
          <p:nvPr/>
        </p:nvSpPr>
        <p:spPr>
          <a:xfrm>
            <a:off x="3738612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1195555E-2C37-B184-4BAE-8D6162318875}"/>
              </a:ext>
            </a:extLst>
          </p:cNvPr>
          <p:cNvSpPr/>
          <p:nvPr/>
        </p:nvSpPr>
        <p:spPr>
          <a:xfrm>
            <a:off x="4406048" y="93138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1AECC6EF-BDDC-D451-7F04-91030D2A40EA}"/>
              </a:ext>
            </a:extLst>
          </p:cNvPr>
          <p:cNvSpPr/>
          <p:nvPr/>
        </p:nvSpPr>
        <p:spPr>
          <a:xfrm>
            <a:off x="2404805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C81C6B9F-99D6-32C8-2BE0-807AA59CAB2D}"/>
              </a:ext>
            </a:extLst>
          </p:cNvPr>
          <p:cNvSpPr/>
          <p:nvPr/>
        </p:nvSpPr>
        <p:spPr>
          <a:xfrm>
            <a:off x="3071176" y="933318"/>
            <a:ext cx="54427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3F7A758-9A7D-8ADB-C557-09FD454E9094}"/>
              </a:ext>
            </a:extLst>
          </p:cNvPr>
          <p:cNvGrpSpPr/>
          <p:nvPr/>
        </p:nvGrpSpPr>
        <p:grpSpPr>
          <a:xfrm>
            <a:off x="194384" y="4501842"/>
            <a:ext cx="8791024" cy="1924732"/>
            <a:chOff x="448541" y="4271493"/>
            <a:chExt cx="8791024" cy="1924732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D696C553-7B75-B21E-1C48-3A1BA494C069}"/>
                </a:ext>
              </a:extLst>
            </p:cNvPr>
            <p:cNvSpPr/>
            <p:nvPr/>
          </p:nvSpPr>
          <p:spPr>
            <a:xfrm>
              <a:off x="7091961" y="4297267"/>
              <a:ext cx="2147604" cy="1869644"/>
            </a:xfrm>
            <a:prstGeom prst="parallelogram">
              <a:avLst>
                <a:gd name="adj" fmla="val 24543"/>
              </a:avLst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D4EA0DE2-3F78-0E9B-7FB6-06BA621C8358}"/>
                </a:ext>
              </a:extLst>
            </p:cNvPr>
            <p:cNvSpPr/>
            <p:nvPr/>
          </p:nvSpPr>
          <p:spPr>
            <a:xfrm>
              <a:off x="5661969" y="4283744"/>
              <a:ext cx="2380753" cy="1912160"/>
            </a:xfrm>
            <a:prstGeom prst="parallelogram">
              <a:avLst>
                <a:gd name="adj" fmla="val 29352"/>
              </a:avLst>
            </a:prstGeom>
            <a:solidFill>
              <a:srgbClr val="3B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D89B6A61-3FF0-9240-686D-A2751A0CEF6C}"/>
                </a:ext>
              </a:extLst>
            </p:cNvPr>
            <p:cNvSpPr/>
            <p:nvPr/>
          </p:nvSpPr>
          <p:spPr>
            <a:xfrm>
              <a:off x="4602872" y="4277778"/>
              <a:ext cx="1874514" cy="1912160"/>
            </a:xfrm>
            <a:prstGeom prst="parallelogram">
              <a:avLst>
                <a:gd name="adj" fmla="val 27793"/>
              </a:avLst>
            </a:prstGeom>
            <a:solidFill>
              <a:srgbClr val="063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75059173-FB2D-33E5-FB17-528BA6A7FBB5}"/>
                </a:ext>
              </a:extLst>
            </p:cNvPr>
            <p:cNvSpPr/>
            <p:nvPr/>
          </p:nvSpPr>
          <p:spPr>
            <a:xfrm>
              <a:off x="2650824" y="4284065"/>
              <a:ext cx="2679024" cy="1912160"/>
            </a:xfrm>
            <a:prstGeom prst="parallelogram">
              <a:avLst>
                <a:gd name="adj" fmla="val 34580"/>
              </a:avLst>
            </a:prstGeom>
            <a:solidFill>
              <a:srgbClr val="024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719DEACB-084C-7917-03DD-D1AE0EC49BBF}"/>
                </a:ext>
              </a:extLst>
            </p:cNvPr>
            <p:cNvSpPr/>
            <p:nvPr/>
          </p:nvSpPr>
          <p:spPr>
            <a:xfrm>
              <a:off x="1413681" y="4284065"/>
              <a:ext cx="1907210" cy="1912160"/>
            </a:xfrm>
            <a:prstGeom prst="parallelogram">
              <a:avLst>
                <a:gd name="adj" fmla="val 34603"/>
              </a:avLst>
            </a:prstGeom>
            <a:solidFill>
              <a:srgbClr val="344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5BF314BB-6258-4385-3129-CE7B0EE63E92}"/>
                </a:ext>
              </a:extLst>
            </p:cNvPr>
            <p:cNvSpPr/>
            <p:nvPr/>
          </p:nvSpPr>
          <p:spPr>
            <a:xfrm>
              <a:off x="448541" y="4271493"/>
              <a:ext cx="1634929" cy="1924731"/>
            </a:xfrm>
            <a:prstGeom prst="parallelogram">
              <a:avLst>
                <a:gd name="adj" fmla="val 40596"/>
              </a:avLst>
            </a:prstGeom>
            <a:solidFill>
              <a:srgbClr val="013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梯形 99">
            <a:extLst>
              <a:ext uri="{FF2B5EF4-FFF2-40B4-BE49-F238E27FC236}">
                <a16:creationId xmlns:a16="http://schemas.microsoft.com/office/drawing/2014/main" id="{DABD01B6-2F2A-9DA2-F98C-8EC7FCFEDE21}"/>
              </a:ext>
            </a:extLst>
          </p:cNvPr>
          <p:cNvSpPr/>
          <p:nvPr/>
        </p:nvSpPr>
        <p:spPr>
          <a:xfrm>
            <a:off x="347708" y="6478048"/>
            <a:ext cx="58208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铁区</a:t>
            </a:r>
          </a:p>
        </p:txBody>
      </p:sp>
      <p:sp>
        <p:nvSpPr>
          <p:cNvPr id="101" name="梯形 100">
            <a:extLst>
              <a:ext uri="{FF2B5EF4-FFF2-40B4-BE49-F238E27FC236}">
                <a16:creationId xmlns:a16="http://schemas.microsoft.com/office/drawing/2014/main" id="{E5232A1F-90B6-10FC-FF58-E0D7C02312AF}"/>
              </a:ext>
            </a:extLst>
          </p:cNvPr>
          <p:cNvSpPr/>
          <p:nvPr/>
        </p:nvSpPr>
        <p:spPr>
          <a:xfrm>
            <a:off x="124764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预处理区</a:t>
            </a:r>
          </a:p>
        </p:txBody>
      </p:sp>
      <p:sp>
        <p:nvSpPr>
          <p:cNvPr id="102" name="梯形 101">
            <a:extLst>
              <a:ext uri="{FF2B5EF4-FFF2-40B4-BE49-F238E27FC236}">
                <a16:creationId xmlns:a16="http://schemas.microsoft.com/office/drawing/2014/main" id="{29C85BA3-8194-73A2-9206-AF6584816C08}"/>
              </a:ext>
            </a:extLst>
          </p:cNvPr>
          <p:cNvSpPr/>
          <p:nvPr/>
        </p:nvSpPr>
        <p:spPr>
          <a:xfrm>
            <a:off x="2941008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转炉区</a:t>
            </a:r>
          </a:p>
        </p:txBody>
      </p:sp>
      <p:sp>
        <p:nvSpPr>
          <p:cNvPr id="103" name="梯形 102">
            <a:extLst>
              <a:ext uri="{FF2B5EF4-FFF2-40B4-BE49-F238E27FC236}">
                <a16:creationId xmlns:a16="http://schemas.microsoft.com/office/drawing/2014/main" id="{4E02CCD0-87F2-2868-5CA1-8B70E75A37FC}"/>
              </a:ext>
            </a:extLst>
          </p:cNvPr>
          <p:cNvSpPr/>
          <p:nvPr/>
        </p:nvSpPr>
        <p:spPr>
          <a:xfrm>
            <a:off x="4578436" y="649918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精炼区</a:t>
            </a:r>
          </a:p>
        </p:txBody>
      </p:sp>
      <p:sp>
        <p:nvSpPr>
          <p:cNvPr id="104" name="梯形 103">
            <a:extLst>
              <a:ext uri="{FF2B5EF4-FFF2-40B4-BE49-F238E27FC236}">
                <a16:creationId xmlns:a16="http://schemas.microsoft.com/office/drawing/2014/main" id="{00ED77BA-BBEA-2C42-9A69-593D5A183A1B}"/>
              </a:ext>
            </a:extLst>
          </p:cNvPr>
          <p:cNvSpPr/>
          <p:nvPr/>
        </p:nvSpPr>
        <p:spPr>
          <a:xfrm>
            <a:off x="5990434" y="6488707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连铸区</a:t>
            </a:r>
          </a:p>
        </p:txBody>
      </p:sp>
      <p:sp>
        <p:nvSpPr>
          <p:cNvPr id="105" name="梯形 104">
            <a:extLst>
              <a:ext uri="{FF2B5EF4-FFF2-40B4-BE49-F238E27FC236}">
                <a16:creationId xmlns:a16="http://schemas.microsoft.com/office/drawing/2014/main" id="{78B995F8-68EF-EA35-00FD-6A3F9AD9422A}"/>
              </a:ext>
            </a:extLst>
          </p:cNvPr>
          <p:cNvSpPr/>
          <p:nvPr/>
        </p:nvSpPr>
        <p:spPr>
          <a:xfrm>
            <a:off x="7410016" y="6488146"/>
            <a:ext cx="878137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轧制区</a:t>
            </a:r>
          </a:p>
        </p:txBody>
      </p:sp>
      <p:sp>
        <p:nvSpPr>
          <p:cNvPr id="108" name="平行四边形 107">
            <a:extLst>
              <a:ext uri="{FF2B5EF4-FFF2-40B4-BE49-F238E27FC236}">
                <a16:creationId xmlns:a16="http://schemas.microsoft.com/office/drawing/2014/main" id="{3D1261A7-9AEC-51E5-2A53-B1512F410500}"/>
              </a:ext>
            </a:extLst>
          </p:cNvPr>
          <p:cNvSpPr/>
          <p:nvPr/>
        </p:nvSpPr>
        <p:spPr>
          <a:xfrm>
            <a:off x="951671" y="2823433"/>
            <a:ext cx="8162400" cy="434420"/>
          </a:xfrm>
          <a:prstGeom prst="parallelogram">
            <a:avLst>
              <a:gd name="adj" fmla="val 4348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平行四边形 108">
            <a:extLst>
              <a:ext uri="{FF2B5EF4-FFF2-40B4-BE49-F238E27FC236}">
                <a16:creationId xmlns:a16="http://schemas.microsoft.com/office/drawing/2014/main" id="{EF0DB462-3A4B-5A0B-518F-BBABFF80D05C}"/>
              </a:ext>
            </a:extLst>
          </p:cNvPr>
          <p:cNvSpPr/>
          <p:nvPr/>
        </p:nvSpPr>
        <p:spPr>
          <a:xfrm>
            <a:off x="572843" y="3227802"/>
            <a:ext cx="1288988" cy="947206"/>
          </a:xfrm>
          <a:prstGeom prst="parallelogram">
            <a:avLst>
              <a:gd name="adj" fmla="val 4143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平行四边形 109">
            <a:extLst>
              <a:ext uri="{FF2B5EF4-FFF2-40B4-BE49-F238E27FC236}">
                <a16:creationId xmlns:a16="http://schemas.microsoft.com/office/drawing/2014/main" id="{68549306-FC02-01B1-7DB9-0EA15F29BFC2}"/>
              </a:ext>
            </a:extLst>
          </p:cNvPr>
          <p:cNvSpPr/>
          <p:nvPr/>
        </p:nvSpPr>
        <p:spPr>
          <a:xfrm>
            <a:off x="7638013" y="3270707"/>
            <a:ext cx="1288988" cy="947206"/>
          </a:xfrm>
          <a:prstGeom prst="parallelogram">
            <a:avLst>
              <a:gd name="adj" fmla="val 41435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梯形 110">
            <a:extLst>
              <a:ext uri="{FF2B5EF4-FFF2-40B4-BE49-F238E27FC236}">
                <a16:creationId xmlns:a16="http://schemas.microsoft.com/office/drawing/2014/main" id="{CCAC4E2C-327D-0489-CBAD-D25C1BEFFB07}"/>
              </a:ext>
            </a:extLst>
          </p:cNvPr>
          <p:cNvSpPr/>
          <p:nvPr/>
        </p:nvSpPr>
        <p:spPr>
          <a:xfrm>
            <a:off x="124069" y="3507856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制氧区</a:t>
            </a:r>
          </a:p>
        </p:txBody>
      </p:sp>
      <p:sp>
        <p:nvSpPr>
          <p:cNvPr id="112" name="梯形 111">
            <a:extLst>
              <a:ext uri="{FF2B5EF4-FFF2-40B4-BE49-F238E27FC236}">
                <a16:creationId xmlns:a16="http://schemas.microsoft.com/office/drawing/2014/main" id="{F2DC39CD-4ABE-A8B3-1AB6-907548B583BC}"/>
              </a:ext>
            </a:extLst>
          </p:cNvPr>
          <p:cNvSpPr/>
          <p:nvPr/>
        </p:nvSpPr>
        <p:spPr>
          <a:xfrm>
            <a:off x="399623" y="2877510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存氧区</a:t>
            </a:r>
          </a:p>
        </p:txBody>
      </p:sp>
      <p:sp>
        <p:nvSpPr>
          <p:cNvPr id="113" name="梯形 112">
            <a:extLst>
              <a:ext uri="{FF2B5EF4-FFF2-40B4-BE49-F238E27FC236}">
                <a16:creationId xmlns:a16="http://schemas.microsoft.com/office/drawing/2014/main" id="{D70C042B-1543-7EA6-40C9-2BE7F7D23B36}"/>
              </a:ext>
            </a:extLst>
          </p:cNvPr>
          <p:cNvSpPr/>
          <p:nvPr/>
        </p:nvSpPr>
        <p:spPr>
          <a:xfrm>
            <a:off x="8577213" y="3750724"/>
            <a:ext cx="699576" cy="264532"/>
          </a:xfrm>
          <a:prstGeom prst="trapezoid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调节区</a:t>
            </a:r>
          </a:p>
        </p:txBody>
      </p:sp>
      <p:sp>
        <p:nvSpPr>
          <p:cNvPr id="114" name="梯形 113">
            <a:extLst>
              <a:ext uri="{FF2B5EF4-FFF2-40B4-BE49-F238E27FC236}">
                <a16:creationId xmlns:a16="http://schemas.microsoft.com/office/drawing/2014/main" id="{C20D4CEA-C2A8-5FD3-A186-A94C579BAC90}"/>
              </a:ext>
            </a:extLst>
          </p:cNvPr>
          <p:cNvSpPr/>
          <p:nvPr/>
        </p:nvSpPr>
        <p:spPr>
          <a:xfrm>
            <a:off x="8288153" y="911605"/>
            <a:ext cx="811592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配置完成</a:t>
            </a:r>
          </a:p>
        </p:txBody>
      </p:sp>
      <p:sp>
        <p:nvSpPr>
          <p:cNvPr id="115" name="梯形 114">
            <a:extLst>
              <a:ext uri="{FF2B5EF4-FFF2-40B4-BE49-F238E27FC236}">
                <a16:creationId xmlns:a16="http://schemas.microsoft.com/office/drawing/2014/main" id="{811F4D81-7121-C5E5-7F2C-D628E66C6327}"/>
              </a:ext>
            </a:extLst>
          </p:cNvPr>
          <p:cNvSpPr/>
          <p:nvPr/>
        </p:nvSpPr>
        <p:spPr>
          <a:xfrm>
            <a:off x="7453505" y="922808"/>
            <a:ext cx="670120" cy="264532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上一步</a:t>
            </a:r>
          </a:p>
        </p:txBody>
      </p:sp>
      <p:sp>
        <p:nvSpPr>
          <p:cNvPr id="64" name="梯形 63">
            <a:extLst>
              <a:ext uri="{FF2B5EF4-FFF2-40B4-BE49-F238E27FC236}">
                <a16:creationId xmlns:a16="http://schemas.microsoft.com/office/drawing/2014/main" id="{5D7BF84C-D39D-6535-8B0C-14A49401170E}"/>
              </a:ext>
            </a:extLst>
          </p:cNvPr>
          <p:cNvSpPr/>
          <p:nvPr/>
        </p:nvSpPr>
        <p:spPr>
          <a:xfrm>
            <a:off x="2899682" y="2305074"/>
            <a:ext cx="799940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蒸发器</a:t>
            </a:r>
          </a:p>
        </p:txBody>
      </p:sp>
      <p:sp>
        <p:nvSpPr>
          <p:cNvPr id="68" name="梯形 67">
            <a:extLst>
              <a:ext uri="{FF2B5EF4-FFF2-40B4-BE49-F238E27FC236}">
                <a16:creationId xmlns:a16="http://schemas.microsoft.com/office/drawing/2014/main" id="{7F92B07B-A08F-B3BC-F327-E594923D30A6}"/>
              </a:ext>
            </a:extLst>
          </p:cNvPr>
          <p:cNvSpPr/>
          <p:nvPr/>
        </p:nvSpPr>
        <p:spPr>
          <a:xfrm>
            <a:off x="4021722" y="2294636"/>
            <a:ext cx="799940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液化器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23F3F75-6192-8927-46E8-51949A021BAF}"/>
              </a:ext>
            </a:extLst>
          </p:cNvPr>
          <p:cNvGrpSpPr/>
          <p:nvPr/>
        </p:nvGrpSpPr>
        <p:grpSpPr>
          <a:xfrm>
            <a:off x="9246995" y="838069"/>
            <a:ext cx="2638932" cy="5889420"/>
            <a:chOff x="9246995" y="838069"/>
            <a:chExt cx="2638932" cy="5889420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5BED8471-18FE-6603-F8E2-D1D4F2B34D61}"/>
                </a:ext>
              </a:extLst>
            </p:cNvPr>
            <p:cNvGrpSpPr/>
            <p:nvPr/>
          </p:nvGrpSpPr>
          <p:grpSpPr>
            <a:xfrm>
              <a:off x="9364658" y="838069"/>
              <a:ext cx="2514598" cy="4777560"/>
              <a:chOff x="9583769" y="869957"/>
              <a:chExt cx="2514598" cy="4777560"/>
            </a:xfrm>
          </p:grpSpPr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1D1F5BD5-CC86-AB7D-A13C-861690F23054}"/>
                  </a:ext>
                </a:extLst>
              </p:cNvPr>
              <p:cNvSpPr/>
              <p:nvPr/>
            </p:nvSpPr>
            <p:spPr>
              <a:xfrm>
                <a:off x="9583769" y="869957"/>
                <a:ext cx="2514598" cy="4777560"/>
              </a:xfrm>
              <a:prstGeom prst="roundRect">
                <a:avLst>
                  <a:gd name="adj" fmla="val 3002"/>
                </a:avLst>
              </a:prstGeom>
              <a:solidFill>
                <a:srgbClr val="28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梯形 121">
                <a:extLst>
                  <a:ext uri="{FF2B5EF4-FFF2-40B4-BE49-F238E27FC236}">
                    <a16:creationId xmlns:a16="http://schemas.microsoft.com/office/drawing/2014/main" id="{A9CB6F02-3277-BAAA-C7C3-99F71B885F9E}"/>
                  </a:ext>
                </a:extLst>
              </p:cNvPr>
              <p:cNvSpPr/>
              <p:nvPr/>
            </p:nvSpPr>
            <p:spPr>
              <a:xfrm>
                <a:off x="9590440" y="912003"/>
                <a:ext cx="1088836" cy="264532"/>
              </a:xfrm>
              <a:prstGeom prst="trapezoid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设备参数配置</a:t>
                </a:r>
              </a:p>
            </p:txBody>
          </p:sp>
          <p:graphicFrame>
            <p:nvGraphicFramePr>
              <p:cNvPr id="123" name="表格 122">
                <a:extLst>
                  <a:ext uri="{FF2B5EF4-FFF2-40B4-BE49-F238E27FC236}">
                    <a16:creationId xmlns:a16="http://schemas.microsoft.com/office/drawing/2014/main" id="{44C66638-90A6-1A7C-5222-6745A4547C7D}"/>
                  </a:ext>
                </a:extLst>
              </p:cNvPr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865153756"/>
                  </p:ext>
                </p:extLst>
              </p:nvPr>
            </p:nvGraphicFramePr>
            <p:xfrm>
              <a:off x="9854185" y="1254909"/>
              <a:ext cx="201342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7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23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7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69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99429">
                    <a:tc rowSpan="3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000" b="1" dirty="0">
                              <a:solidFill>
                                <a:schemeClr val="bg1"/>
                              </a:solidFill>
                            </a:rPr>
                            <a:t>设备属性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名称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US" altLang="zh-CN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429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容积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9429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sz="1000" b="0" dirty="0">
                              <a:solidFill>
                                <a:schemeClr val="bg1"/>
                              </a:solidFill>
                            </a:rPr>
                            <a:t>数量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w="77470" h="12700" prst="softRound"/>
                          <a:lightRig rig="flood" dir="t"/>
                        </a:cell3D>
                        <a:solidFill>
                          <a:srgbClr val="1E263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24" name="梯形 123">
                <a:extLst>
                  <a:ext uri="{FF2B5EF4-FFF2-40B4-BE49-F238E27FC236}">
                    <a16:creationId xmlns:a16="http://schemas.microsoft.com/office/drawing/2014/main" id="{D1A6CE9F-A94F-FEF2-648D-A8C3F6E79370}"/>
                  </a:ext>
                </a:extLst>
              </p:cNvPr>
              <p:cNvSpPr/>
              <p:nvPr/>
            </p:nvSpPr>
            <p:spPr>
              <a:xfrm>
                <a:off x="9842775" y="2179110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</a:t>
                </a:r>
              </a:p>
            </p:txBody>
          </p:sp>
          <p:sp>
            <p:nvSpPr>
              <p:cNvPr id="125" name="梯形 124">
                <a:extLst>
                  <a:ext uri="{FF2B5EF4-FFF2-40B4-BE49-F238E27FC236}">
                    <a16:creationId xmlns:a16="http://schemas.microsoft.com/office/drawing/2014/main" id="{2F99EC7B-EF6D-7B31-6309-D24AB791C4E7}"/>
                  </a:ext>
                </a:extLst>
              </p:cNvPr>
              <p:cNvSpPr/>
              <p:nvPr/>
            </p:nvSpPr>
            <p:spPr>
              <a:xfrm>
                <a:off x="11323338" y="2175645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重置</a:t>
                </a:r>
              </a:p>
            </p:txBody>
          </p:sp>
          <p:sp>
            <p:nvSpPr>
              <p:cNvPr id="126" name="梯形 125">
                <a:extLst>
                  <a:ext uri="{FF2B5EF4-FFF2-40B4-BE49-F238E27FC236}">
                    <a16:creationId xmlns:a16="http://schemas.microsoft.com/office/drawing/2014/main" id="{9EF57BA3-ED42-3453-5416-8448AFFFE344}"/>
                  </a:ext>
                </a:extLst>
              </p:cNvPr>
              <p:cNvSpPr/>
              <p:nvPr/>
            </p:nvSpPr>
            <p:spPr>
              <a:xfrm>
                <a:off x="10585020" y="2175645"/>
                <a:ext cx="544272" cy="264532"/>
              </a:xfrm>
              <a:prstGeom prst="trapezoid">
                <a:avLst>
                  <a:gd name="adj" fmla="val 0"/>
                </a:avLst>
              </a:prstGeom>
              <a:solidFill>
                <a:srgbClr val="282F42"/>
              </a:solidFill>
              <a:ln>
                <a:solidFill>
                  <a:srgbClr val="282F42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取消</a:t>
                </a:r>
              </a:p>
            </p:txBody>
          </p:sp>
        </p:grp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D7A10A1E-F123-D772-D4B4-980AD45C22B4}"/>
                </a:ext>
              </a:extLst>
            </p:cNvPr>
            <p:cNvSpPr/>
            <p:nvPr/>
          </p:nvSpPr>
          <p:spPr>
            <a:xfrm>
              <a:off x="9371329" y="5760549"/>
              <a:ext cx="2514598" cy="966940"/>
            </a:xfrm>
            <a:prstGeom prst="roundRect">
              <a:avLst>
                <a:gd name="adj" fmla="val 3002"/>
              </a:avLst>
            </a:prstGeom>
            <a:solidFill>
              <a:srgbClr val="282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梯形 98">
              <a:extLst>
                <a:ext uri="{FF2B5EF4-FFF2-40B4-BE49-F238E27FC236}">
                  <a16:creationId xmlns:a16="http://schemas.microsoft.com/office/drawing/2014/main" id="{356C94C2-6875-AE99-716D-F66E9051CB3C}"/>
                </a:ext>
              </a:extLst>
            </p:cNvPr>
            <p:cNvSpPr/>
            <p:nvPr/>
          </p:nvSpPr>
          <p:spPr>
            <a:xfrm>
              <a:off x="9246995" y="2604435"/>
              <a:ext cx="1088836" cy="264532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待配置</a:t>
              </a:r>
            </a:p>
          </p:txBody>
        </p:sp>
        <p:sp>
          <p:nvSpPr>
            <p:cNvPr id="107" name="梯形 106">
              <a:extLst>
                <a:ext uri="{FF2B5EF4-FFF2-40B4-BE49-F238E27FC236}">
                  <a16:creationId xmlns:a16="http://schemas.microsoft.com/office/drawing/2014/main" id="{3AC69C6F-8FA0-7BCC-CCAD-3DB5C3B985F3}"/>
                </a:ext>
              </a:extLst>
            </p:cNvPr>
            <p:cNvSpPr/>
            <p:nvPr/>
          </p:nvSpPr>
          <p:spPr>
            <a:xfrm>
              <a:off x="9346993" y="5824531"/>
              <a:ext cx="1088836" cy="264532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连接配置</a:t>
              </a: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530230E-4936-DCE1-9E80-64115E5093B1}"/>
                </a:ext>
              </a:extLst>
            </p:cNvPr>
            <p:cNvSpPr/>
            <p:nvPr/>
          </p:nvSpPr>
          <p:spPr>
            <a:xfrm>
              <a:off x="9622173" y="6291275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461EA63E-421F-5F32-0AEB-5732303BD6AC}"/>
                </a:ext>
              </a:extLst>
            </p:cNvPr>
            <p:cNvSpPr/>
            <p:nvPr/>
          </p:nvSpPr>
          <p:spPr>
            <a:xfrm>
              <a:off x="9906364" y="6224872"/>
              <a:ext cx="611398" cy="263769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物质流</a:t>
              </a: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86EB853B-49A7-A078-FF15-AE3551299C85}"/>
                </a:ext>
              </a:extLst>
            </p:cNvPr>
            <p:cNvSpPr/>
            <p:nvPr/>
          </p:nvSpPr>
          <p:spPr>
            <a:xfrm>
              <a:off x="10789546" y="6301820"/>
              <a:ext cx="154782" cy="148726"/>
            </a:xfrm>
            <a:prstGeom prst="ellipse">
              <a:avLst/>
            </a:prstGeom>
            <a:solidFill>
              <a:srgbClr val="474C5C"/>
            </a:solidFill>
            <a:ln>
              <a:solidFill>
                <a:srgbClr val="1E2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梯形 119">
              <a:extLst>
                <a:ext uri="{FF2B5EF4-FFF2-40B4-BE49-F238E27FC236}">
                  <a16:creationId xmlns:a16="http://schemas.microsoft.com/office/drawing/2014/main" id="{79E70C95-28B7-41C6-55A6-BCD7DF756CFA}"/>
                </a:ext>
              </a:extLst>
            </p:cNvPr>
            <p:cNvSpPr/>
            <p:nvPr/>
          </p:nvSpPr>
          <p:spPr>
            <a:xfrm>
              <a:off x="11073737" y="6235417"/>
              <a:ext cx="611398" cy="263769"/>
            </a:xfrm>
            <a:prstGeom prst="trapezoid">
              <a:avLst>
                <a:gd name="adj" fmla="val 0"/>
              </a:avLst>
            </a:prstGeom>
            <a:solidFill>
              <a:srgbClr val="282F42"/>
            </a:solidFill>
            <a:ln>
              <a:solidFill>
                <a:srgbClr val="282F4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能量流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380AB10-28A4-4FD7-5526-70F15E629677}"/>
              </a:ext>
            </a:extLst>
          </p:cNvPr>
          <p:cNvGrpSpPr/>
          <p:nvPr/>
        </p:nvGrpSpPr>
        <p:grpSpPr>
          <a:xfrm>
            <a:off x="2564915" y="101477"/>
            <a:ext cx="6237913" cy="298452"/>
            <a:chOff x="2564915" y="101477"/>
            <a:chExt cx="6237913" cy="298452"/>
          </a:xfrm>
        </p:grpSpPr>
        <p:sp>
          <p:nvSpPr>
            <p:cNvPr id="71" name="梯形 70">
              <a:extLst>
                <a:ext uri="{FF2B5EF4-FFF2-40B4-BE49-F238E27FC236}">
                  <a16:creationId xmlns:a16="http://schemas.microsoft.com/office/drawing/2014/main" id="{B314EAB9-9424-ADCE-3627-8C84EF8376CA}"/>
                </a:ext>
              </a:extLst>
            </p:cNvPr>
            <p:cNvSpPr/>
            <p:nvPr/>
          </p:nvSpPr>
          <p:spPr>
            <a:xfrm>
              <a:off x="3608721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模块配置</a:t>
              </a:r>
            </a:p>
          </p:txBody>
        </p:sp>
        <p:sp>
          <p:nvSpPr>
            <p:cNvPr id="72" name="梯形 71">
              <a:extLst>
                <a:ext uri="{FF2B5EF4-FFF2-40B4-BE49-F238E27FC236}">
                  <a16:creationId xmlns:a16="http://schemas.microsoft.com/office/drawing/2014/main" id="{25F55378-E3B4-1617-92EB-3833588FBF55}"/>
                </a:ext>
              </a:extLst>
            </p:cNvPr>
            <p:cNvSpPr/>
            <p:nvPr/>
          </p:nvSpPr>
          <p:spPr>
            <a:xfrm>
              <a:off x="2564915" y="101477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全网监控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7F0793D-6E7B-AEBA-9F24-1327F4DF0F7B}"/>
                </a:ext>
              </a:extLst>
            </p:cNvPr>
            <p:cNvCxnSpPr/>
            <p:nvPr/>
          </p:nvCxnSpPr>
          <p:spPr>
            <a:xfrm>
              <a:off x="4092138" y="399929"/>
              <a:ext cx="43961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梯形 75">
              <a:extLst>
                <a:ext uri="{FF2B5EF4-FFF2-40B4-BE49-F238E27FC236}">
                  <a16:creationId xmlns:a16="http://schemas.microsoft.com/office/drawing/2014/main" id="{D3BDAF79-1252-49E9-7B7C-74C1A8EFA1FE}"/>
                </a:ext>
              </a:extLst>
            </p:cNvPr>
            <p:cNvSpPr/>
            <p:nvPr/>
          </p:nvSpPr>
          <p:spPr>
            <a:xfrm>
              <a:off x="4712612" y="116244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钢区管控</a:t>
              </a:r>
            </a:p>
          </p:txBody>
        </p:sp>
        <p:sp>
          <p:nvSpPr>
            <p:cNvPr id="77" name="梯形 76">
              <a:extLst>
                <a:ext uri="{FF2B5EF4-FFF2-40B4-BE49-F238E27FC236}">
                  <a16:creationId xmlns:a16="http://schemas.microsoft.com/office/drawing/2014/main" id="{E2300B78-BA2A-F128-C563-49EE9721CFCC}"/>
                </a:ext>
              </a:extLst>
            </p:cNvPr>
            <p:cNvSpPr/>
            <p:nvPr/>
          </p:nvSpPr>
          <p:spPr>
            <a:xfrm>
              <a:off x="5883782" y="116243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钢轧界面管控</a:t>
              </a:r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DE6DE488-DFE3-8B9A-D003-AC4F9AD3D84B}"/>
                </a:ext>
              </a:extLst>
            </p:cNvPr>
            <p:cNvSpPr/>
            <p:nvPr/>
          </p:nvSpPr>
          <p:spPr>
            <a:xfrm>
              <a:off x="7343305" y="105918"/>
              <a:ext cx="1459523" cy="263769"/>
            </a:xfrm>
            <a:prstGeom prst="trapezoid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氧气能源管控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1803FA-B30F-7E86-F1E2-F3C846604F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0" y="1419261"/>
            <a:ext cx="704147" cy="7695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EA8D20-B001-64EA-D16F-FCA986C97F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23" y="1400221"/>
            <a:ext cx="909523" cy="7963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2D88EC-9985-3426-6DFF-F8D67333CD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68" y="1440549"/>
            <a:ext cx="682269" cy="708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37D629B-712F-91A0-7F5E-634EDC22CB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57" y="1454682"/>
            <a:ext cx="682270" cy="744521"/>
          </a:xfrm>
          <a:prstGeom prst="rect">
            <a:avLst/>
          </a:prstGeom>
        </p:spPr>
      </p:pic>
      <p:sp>
        <p:nvSpPr>
          <p:cNvPr id="79" name="梯形 78">
            <a:extLst>
              <a:ext uri="{FF2B5EF4-FFF2-40B4-BE49-F238E27FC236}">
                <a16:creationId xmlns:a16="http://schemas.microsoft.com/office/drawing/2014/main" id="{7AB8A89B-6168-A3E5-7959-C16A8CCAA401}"/>
              </a:ext>
            </a:extLst>
          </p:cNvPr>
          <p:cNvSpPr/>
          <p:nvPr/>
        </p:nvSpPr>
        <p:spPr>
          <a:xfrm>
            <a:off x="5161707" y="2276404"/>
            <a:ext cx="799940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液氧槽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F3A7A1-FB1B-2278-CE22-2A39A3087F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92" y="1582445"/>
            <a:ext cx="720756" cy="599102"/>
          </a:xfrm>
          <a:prstGeom prst="rect">
            <a:avLst/>
          </a:prstGeom>
        </p:spPr>
      </p:pic>
      <p:sp>
        <p:nvSpPr>
          <p:cNvPr id="88" name="梯形 87">
            <a:extLst>
              <a:ext uri="{FF2B5EF4-FFF2-40B4-BE49-F238E27FC236}">
                <a16:creationId xmlns:a16="http://schemas.microsoft.com/office/drawing/2014/main" id="{02C96256-F6FB-AED8-0F93-5A3FBB7BD793}"/>
              </a:ext>
            </a:extLst>
          </p:cNvPr>
          <p:cNvSpPr/>
          <p:nvPr/>
        </p:nvSpPr>
        <p:spPr>
          <a:xfrm>
            <a:off x="6252387" y="2256518"/>
            <a:ext cx="799940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液氧槽</a:t>
            </a:r>
          </a:p>
        </p:txBody>
      </p:sp>
      <p:sp>
        <p:nvSpPr>
          <p:cNvPr id="90" name="梯形 89">
            <a:extLst>
              <a:ext uri="{FF2B5EF4-FFF2-40B4-BE49-F238E27FC236}">
                <a16:creationId xmlns:a16="http://schemas.microsoft.com/office/drawing/2014/main" id="{52D10991-3C94-FF45-4871-A9599B1E5727}"/>
              </a:ext>
            </a:extLst>
          </p:cNvPr>
          <p:cNvSpPr/>
          <p:nvPr/>
        </p:nvSpPr>
        <p:spPr>
          <a:xfrm>
            <a:off x="7377484" y="2269805"/>
            <a:ext cx="799940" cy="263769"/>
          </a:xfrm>
          <a:prstGeom prst="trapezoid">
            <a:avLst>
              <a:gd name="adj" fmla="val 0"/>
            </a:avLst>
          </a:prstGeom>
          <a:solidFill>
            <a:srgbClr val="282F42"/>
          </a:solidFill>
          <a:ln>
            <a:solidFill>
              <a:srgbClr val="282F4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液氧槽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A367EE9-0D71-E8A0-8E18-A1579D5BB3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04" y="1636252"/>
            <a:ext cx="750457" cy="5524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DC56D3D-464F-8BDE-3EAA-60CF222C92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24" y="1609353"/>
            <a:ext cx="770741" cy="5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e641fa-bbde-465c-aec3-7745607fd347}"/>
  <p:tag name="TABLE_ENDDRAG_ORIGIN_RECT" val="337*174"/>
  <p:tag name="TABLE_ENDDRAG_RECT" val="273*169*337*1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e641fa-bbde-465c-aec3-7745607fd347}"/>
  <p:tag name="TABLE_ENDDRAG_ORIGIN_RECT" val="337*174"/>
  <p:tag name="TABLE_ENDDRAG_RECT" val="273*169*337*1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e641fa-bbde-465c-aec3-7745607fd347}"/>
  <p:tag name="TABLE_ENDDRAG_ORIGIN_RECT" val="337*174"/>
  <p:tag name="TABLE_ENDDRAG_RECT" val="273*169*337*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e641fa-bbde-465c-aec3-7745607fd347}"/>
  <p:tag name="TABLE_ENDDRAG_ORIGIN_RECT" val="337*174"/>
  <p:tag name="TABLE_ENDDRAG_RECT" val="273*169*337*17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763</Words>
  <Application>Microsoft Office PowerPoint</Application>
  <PresentationFormat>宽屏</PresentationFormat>
  <Paragraphs>316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SV</dc:creator>
  <cp:lastModifiedBy>Kaitian ZHANG</cp:lastModifiedBy>
  <cp:revision>55</cp:revision>
  <dcterms:created xsi:type="dcterms:W3CDTF">2022-04-24T10:36:00Z</dcterms:created>
  <dcterms:modified xsi:type="dcterms:W3CDTF">2022-05-10T03:40:53Z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DCE821114025416094D43B2FAA6968E3</vt:lpwstr>
  </property>
  <property fmtid="{D5CDD505-2E9C-101B-9397-08002B2CF9AE}" pid="3" name="KSOProductBuildVer">
    <vt:lpwstr>2052-11.1.0.11372</vt:lpwstr>
  </property>
</Properties>
</file>