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C7FE-CBF8-45FE-A14D-0FA804AC4AF7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0CC19-7761-4162-91EF-0B5CDE6BF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32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0CC19-7761-4162-91EF-0B5CDE6BF3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66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33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55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4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14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17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6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5319-071B-4602-B778-921BB33D816E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E188-F139-43B6-A0D1-F0D46EB3B2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26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1800" y="3607022"/>
            <a:ext cx="1512168" cy="97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Médiateur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76056" y="2056852"/>
            <a:ext cx="3888432" cy="39644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300192" y="1777352"/>
            <a:ext cx="218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Contexte Globale</a:t>
            </a:r>
            <a:endParaRPr lang="fr-FR" sz="1200" dirty="0"/>
          </a:p>
        </p:txBody>
      </p:sp>
      <p:sp>
        <p:nvSpPr>
          <p:cNvPr id="8" name="Cylindre 7"/>
          <p:cNvSpPr/>
          <p:nvPr/>
        </p:nvSpPr>
        <p:spPr>
          <a:xfrm>
            <a:off x="5292080" y="2729717"/>
            <a:ext cx="1440160" cy="30755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" name="Cylindre 8"/>
          <p:cNvSpPr/>
          <p:nvPr/>
        </p:nvSpPr>
        <p:spPr>
          <a:xfrm>
            <a:off x="6948264" y="2708920"/>
            <a:ext cx="1008112" cy="30963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8071338" y="2718936"/>
            <a:ext cx="835460" cy="308632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384971" y="3203396"/>
            <a:ext cx="1254377" cy="612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234604" y="2432910"/>
            <a:ext cx="1440160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Environnement de travail</a:t>
            </a:r>
          </a:p>
        </p:txBody>
      </p:sp>
      <p:sp>
        <p:nvSpPr>
          <p:cNvPr id="16" name="Flèche courbée vers le haut 15"/>
          <p:cNvSpPr/>
          <p:nvPr/>
        </p:nvSpPr>
        <p:spPr>
          <a:xfrm rot="2947078">
            <a:off x="1569125" y="3400007"/>
            <a:ext cx="1152128" cy="466054"/>
          </a:xfrm>
          <a:prstGeom prst="curvedUpArrow">
            <a:avLst>
              <a:gd name="adj1" fmla="val 25000"/>
              <a:gd name="adj2" fmla="val 354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droite rayée 16"/>
          <p:cNvSpPr/>
          <p:nvPr/>
        </p:nvSpPr>
        <p:spPr>
          <a:xfrm>
            <a:off x="4355976" y="3897052"/>
            <a:ext cx="936104" cy="1970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re 17"/>
          <p:cNvSpPr/>
          <p:nvPr/>
        </p:nvSpPr>
        <p:spPr>
          <a:xfrm>
            <a:off x="5481682" y="3408588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0</a:t>
            </a:r>
          </a:p>
        </p:txBody>
      </p:sp>
      <p:sp>
        <p:nvSpPr>
          <p:cNvPr id="19" name="Cylindre 18"/>
          <p:cNvSpPr/>
          <p:nvPr/>
        </p:nvSpPr>
        <p:spPr>
          <a:xfrm>
            <a:off x="5749372" y="3397207"/>
            <a:ext cx="205311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0" name="Cylindre 19"/>
          <p:cNvSpPr/>
          <p:nvPr/>
        </p:nvSpPr>
        <p:spPr>
          <a:xfrm>
            <a:off x="6039177" y="3397207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2" name="Cylindre 21"/>
          <p:cNvSpPr/>
          <p:nvPr/>
        </p:nvSpPr>
        <p:spPr>
          <a:xfrm>
            <a:off x="6346112" y="3408588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5411988" y="3969060"/>
            <a:ext cx="1254377" cy="612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ylindre 23"/>
          <p:cNvSpPr/>
          <p:nvPr/>
        </p:nvSpPr>
        <p:spPr>
          <a:xfrm>
            <a:off x="5589046" y="4232953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0</a:t>
            </a:r>
            <a:endParaRPr lang="fr-FR" sz="1000" dirty="0"/>
          </a:p>
        </p:txBody>
      </p:sp>
      <p:sp>
        <p:nvSpPr>
          <p:cNvPr id="25" name="Cylindre 24"/>
          <p:cNvSpPr/>
          <p:nvPr/>
        </p:nvSpPr>
        <p:spPr>
          <a:xfrm>
            <a:off x="5910390" y="4222972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1</a:t>
            </a:r>
          </a:p>
        </p:txBody>
      </p:sp>
      <p:sp>
        <p:nvSpPr>
          <p:cNvPr id="26" name="Cylindre 25"/>
          <p:cNvSpPr/>
          <p:nvPr/>
        </p:nvSpPr>
        <p:spPr>
          <a:xfrm>
            <a:off x="6238100" y="4214242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8" name="Rectangle 27"/>
          <p:cNvSpPr/>
          <p:nvPr/>
        </p:nvSpPr>
        <p:spPr>
          <a:xfrm>
            <a:off x="7016844" y="2442926"/>
            <a:ext cx="86409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fichiers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00392" y="2417602"/>
            <a:ext cx="86409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actions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7504" y="360702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Créer 4 ‘plotting </a:t>
            </a:r>
            <a:r>
              <a:rPr lang="fr-FR" sz="1000" dirty="0"/>
              <a:t>b</a:t>
            </a:r>
            <a:r>
              <a:rPr lang="fr-FR" sz="1000" dirty="0" smtClean="0"/>
              <a:t>oard’ en page 0, 3 en page 1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854133" y="33647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 0</a:t>
            </a:r>
            <a:endParaRPr lang="fr-FR" sz="1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854056" y="419544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 1</a:t>
            </a:r>
            <a:endParaRPr lang="fr-FR" sz="1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8" y="354552"/>
            <a:ext cx="4392488" cy="25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0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6347" y="1268759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[[array([ 0.,  0.,  0.,  0.,  0.,  0.,  0.,  0.,  0.,  0.]), </a:t>
            </a:r>
          </a:p>
          <a:p>
            <a:pPr algn="just"/>
            <a:r>
              <a:rPr lang="en-US" sz="1200" dirty="0"/>
              <a:t>   array([-0.0405    , -0.027, -0.0441, -0.05734094, -0.0579, -0.0714, -0.0819, -0.0929, -0.102, -0.1126])], </a:t>
            </a:r>
          </a:p>
          <a:p>
            <a:pPr algn="just"/>
            <a:r>
              <a:rPr lang="en-US" sz="1200" dirty="0"/>
              <a:t> [array([ 0.,  0.,  0.,  0.,  0.,  0.,  0.,  0.,  0.,  0.]), </a:t>
            </a:r>
          </a:p>
          <a:p>
            <a:pPr algn="just"/>
            <a:r>
              <a:rPr lang="en-US" sz="1200" dirty="0"/>
              <a:t>  array([-0.0405, -0.0405, -0.0441, -0.0486, -0.0579, -0.0714, -0.0819,-0.0929, -0.102 , -0.1126])]]]</a:t>
            </a:r>
            <a:endParaRPr lang="fr-FR" sz="12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881839" y="14127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881839" y="177281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74219" y="1305054"/>
            <a:ext cx="539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</a:t>
            </a:r>
            <a:r>
              <a:rPr lang="fr-FR" sz="800" dirty="0" smtClean="0"/>
              <a:t>iso: -60</a:t>
            </a:r>
            <a:endParaRPr lang="fr-FR" sz="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51520" y="1665094"/>
            <a:ext cx="539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</a:t>
            </a:r>
            <a:r>
              <a:rPr lang="fr-FR" sz="800" dirty="0" smtClean="0"/>
              <a:t>iso: 60</a:t>
            </a:r>
            <a:endParaRPr lang="fr-FR" sz="8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4211960" y="1412776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7740352" y="162879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244408" y="1282763"/>
            <a:ext cx="539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iso</a:t>
            </a:r>
            <a:r>
              <a:rPr lang="fr-FR" sz="800" dirty="0" smtClean="0"/>
              <a:t>: 0,0</a:t>
            </a:r>
            <a:endParaRPr lang="fr-FR" sz="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365725" y="1521077"/>
            <a:ext cx="539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iso</a:t>
            </a:r>
            <a:r>
              <a:rPr lang="fr-FR" sz="800" dirty="0" smtClean="0"/>
              <a:t>: 1,5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26917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4095493" y="257367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Drop </a:t>
            </a:r>
            <a:r>
              <a:rPr lang="fr-FR" sz="800" dirty="0" smtClean="0"/>
              <a:t>‘MIC_ECHANT’</a:t>
            </a:r>
            <a:endParaRPr lang="fr-FR" sz="8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411761" y="491371"/>
            <a:ext cx="295232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Récupérer le ‘plotting context’ dans le modèle selon numéro de page et numéro de table à tracer</a:t>
            </a:r>
            <a:endParaRPr lang="fr-FR" sz="1000" dirty="0"/>
          </a:p>
        </p:txBody>
      </p:sp>
      <p:sp>
        <p:nvSpPr>
          <p:cNvPr id="17" name="Organigramme : Décision 16"/>
          <p:cNvSpPr/>
          <p:nvPr/>
        </p:nvSpPr>
        <p:spPr>
          <a:xfrm>
            <a:off x="2385867" y="1288599"/>
            <a:ext cx="3004116" cy="407146"/>
          </a:xfrm>
          <a:prstGeom prst="flowChartDecis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fileTypeHandling == ‘lom’ </a:t>
            </a:r>
            <a:endParaRPr lang="fr-FR" sz="1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950231" y="999996"/>
            <a:ext cx="1803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plottingContext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79494" y="1734226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Yes</a:t>
            </a:r>
            <a:r>
              <a:rPr lang="fr-FR" sz="1000" dirty="0" smtClean="0"/>
              <a:t>?</a:t>
            </a:r>
            <a:endParaRPr lang="fr-FR" sz="1000" dirty="0"/>
          </a:p>
        </p:txBody>
      </p:sp>
      <p:sp>
        <p:nvSpPr>
          <p:cNvPr id="21" name="Organigramme : Alternative 20"/>
          <p:cNvSpPr/>
          <p:nvPr/>
        </p:nvSpPr>
        <p:spPr>
          <a:xfrm>
            <a:off x="3023836" y="2018929"/>
            <a:ext cx="1728177" cy="29334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Retirer le nom du paramètre</a:t>
            </a:r>
            <a:endParaRPr lang="fr-FR" sz="1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934604" y="2331764"/>
            <a:ext cx="1803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plottingContext, </a:t>
            </a:r>
            <a:r>
              <a:rPr lang="fr-FR" sz="800" dirty="0" smtClean="0"/>
              <a:t>ADKPEPSFO</a:t>
            </a:r>
            <a:endParaRPr lang="fr-FR" sz="800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857653" y="23363"/>
            <a:ext cx="0" cy="46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5" idx="2"/>
          </p:cNvCxnSpPr>
          <p:nvPr/>
        </p:nvCxnSpPr>
        <p:spPr>
          <a:xfrm flipH="1">
            <a:off x="3887924" y="923419"/>
            <a:ext cx="1" cy="34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7" idx="2"/>
          </p:cNvCxnSpPr>
          <p:nvPr/>
        </p:nvCxnSpPr>
        <p:spPr>
          <a:xfrm flipH="1">
            <a:off x="3887924" y="1695745"/>
            <a:ext cx="1" cy="323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1" idx="2"/>
          </p:cNvCxnSpPr>
          <p:nvPr/>
        </p:nvCxnSpPr>
        <p:spPr>
          <a:xfrm>
            <a:off x="3887925" y="2312276"/>
            <a:ext cx="0" cy="468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2627784" y="2780928"/>
            <a:ext cx="2495554" cy="28803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Prendre un lomfile dans </a:t>
            </a:r>
            <a:r>
              <a:rPr lang="fr-FR" sz="1000" dirty="0"/>
              <a:t>la loaded_lomfiles</a:t>
            </a:r>
          </a:p>
        </p:txBody>
      </p:sp>
      <p:cxnSp>
        <p:nvCxnSpPr>
          <p:cNvPr id="40" name="Connecteur droit avec flèche 39"/>
          <p:cNvCxnSpPr>
            <a:stCxn id="38" idx="2"/>
          </p:cNvCxnSpPr>
          <p:nvPr/>
        </p:nvCxnSpPr>
        <p:spPr>
          <a:xfrm>
            <a:off x="3875561" y="3068960"/>
            <a:ext cx="123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91680" y="3429000"/>
            <a:ext cx="4392488" cy="24482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951911" y="587727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950231" y="6273316"/>
            <a:ext cx="3934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7812360" y="2644925"/>
            <a:ext cx="72008" cy="362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3887925" y="2644925"/>
            <a:ext cx="3924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1800" y="3607022"/>
            <a:ext cx="1512168" cy="97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Médiateur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76056" y="2056852"/>
            <a:ext cx="3888432" cy="39644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300192" y="1777352"/>
            <a:ext cx="218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Contexte Globale</a:t>
            </a:r>
            <a:endParaRPr lang="fr-FR" sz="1200" dirty="0"/>
          </a:p>
        </p:txBody>
      </p:sp>
      <p:sp>
        <p:nvSpPr>
          <p:cNvPr id="8" name="Cylindre 7"/>
          <p:cNvSpPr/>
          <p:nvPr/>
        </p:nvSpPr>
        <p:spPr>
          <a:xfrm>
            <a:off x="5292080" y="2729717"/>
            <a:ext cx="1440160" cy="30755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" name="Cylindre 8"/>
          <p:cNvSpPr/>
          <p:nvPr/>
        </p:nvSpPr>
        <p:spPr>
          <a:xfrm>
            <a:off x="6948264" y="2708920"/>
            <a:ext cx="1008112" cy="30963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8071338" y="2718936"/>
            <a:ext cx="835460" cy="308632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384971" y="3203396"/>
            <a:ext cx="1254377" cy="612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234604" y="2432910"/>
            <a:ext cx="1440160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Environnement de travail</a:t>
            </a:r>
          </a:p>
        </p:txBody>
      </p:sp>
      <p:sp>
        <p:nvSpPr>
          <p:cNvPr id="16" name="Flèche courbée vers le haut 15"/>
          <p:cNvSpPr/>
          <p:nvPr/>
        </p:nvSpPr>
        <p:spPr>
          <a:xfrm rot="2947078">
            <a:off x="1569125" y="3400007"/>
            <a:ext cx="1152128" cy="466054"/>
          </a:xfrm>
          <a:prstGeom prst="curvedUpArrow">
            <a:avLst>
              <a:gd name="adj1" fmla="val 25000"/>
              <a:gd name="adj2" fmla="val 354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droite rayée 16"/>
          <p:cNvSpPr/>
          <p:nvPr/>
        </p:nvSpPr>
        <p:spPr>
          <a:xfrm>
            <a:off x="4355976" y="3897052"/>
            <a:ext cx="720080" cy="1970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re 17"/>
          <p:cNvSpPr/>
          <p:nvPr/>
        </p:nvSpPr>
        <p:spPr>
          <a:xfrm>
            <a:off x="5481682" y="3408588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0</a:t>
            </a:r>
          </a:p>
        </p:txBody>
      </p:sp>
      <p:sp>
        <p:nvSpPr>
          <p:cNvPr id="19" name="Cylindre 18"/>
          <p:cNvSpPr/>
          <p:nvPr/>
        </p:nvSpPr>
        <p:spPr>
          <a:xfrm>
            <a:off x="5749372" y="3397207"/>
            <a:ext cx="205311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0" name="Cylindre 19"/>
          <p:cNvSpPr/>
          <p:nvPr/>
        </p:nvSpPr>
        <p:spPr>
          <a:xfrm>
            <a:off x="6039177" y="3397207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2" name="Cylindre 21"/>
          <p:cNvSpPr/>
          <p:nvPr/>
        </p:nvSpPr>
        <p:spPr>
          <a:xfrm>
            <a:off x="6346112" y="3408588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5411988" y="3969060"/>
            <a:ext cx="1254377" cy="612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ylindre 23"/>
          <p:cNvSpPr/>
          <p:nvPr/>
        </p:nvSpPr>
        <p:spPr>
          <a:xfrm>
            <a:off x="5589046" y="4232953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0</a:t>
            </a:r>
            <a:endParaRPr lang="fr-FR" sz="1000" dirty="0"/>
          </a:p>
        </p:txBody>
      </p:sp>
      <p:sp>
        <p:nvSpPr>
          <p:cNvPr id="25" name="Cylindre 24"/>
          <p:cNvSpPr/>
          <p:nvPr/>
        </p:nvSpPr>
        <p:spPr>
          <a:xfrm>
            <a:off x="5910390" y="4222972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1</a:t>
            </a:r>
          </a:p>
        </p:txBody>
      </p:sp>
      <p:sp>
        <p:nvSpPr>
          <p:cNvPr id="26" name="Cylindre 25"/>
          <p:cNvSpPr/>
          <p:nvPr/>
        </p:nvSpPr>
        <p:spPr>
          <a:xfrm>
            <a:off x="6238100" y="4214242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8" name="Rectangle 27"/>
          <p:cNvSpPr/>
          <p:nvPr/>
        </p:nvSpPr>
        <p:spPr>
          <a:xfrm>
            <a:off x="7016844" y="2442926"/>
            <a:ext cx="86409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fichiers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00392" y="2417602"/>
            <a:ext cx="86409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actions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7503" y="3607022"/>
            <a:ext cx="203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</a:t>
            </a:r>
            <a:r>
              <a:rPr lang="fr-FR" sz="1000" dirty="0" smtClean="0"/>
              <a:t>mporté ident_kp0_CPT.gen</a:t>
            </a:r>
          </a:p>
          <a:p>
            <a:r>
              <a:rPr lang="fr-FR" sz="1000" dirty="0" smtClean="0"/>
              <a:t>Importé data_calib_KP0_CPT.cvs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854133" y="33647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 0</a:t>
            </a:r>
            <a:endParaRPr lang="fr-FR" sz="1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854056" y="419544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 1</a:t>
            </a:r>
            <a:endParaRPr lang="fr-FR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6201"/>
            <a:ext cx="28860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20273" y="3214776"/>
            <a:ext cx="860668" cy="824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021986" y="4581128"/>
            <a:ext cx="860668" cy="9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arré corné 1"/>
          <p:cNvSpPr/>
          <p:nvPr/>
        </p:nvSpPr>
        <p:spPr>
          <a:xfrm>
            <a:off x="7086967" y="3353713"/>
            <a:ext cx="706027" cy="268287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Ident_KP0_CPT.gen</a:t>
            </a:r>
            <a:endParaRPr lang="fr-FR" sz="800" dirty="0"/>
          </a:p>
        </p:txBody>
      </p:sp>
      <p:sp>
        <p:nvSpPr>
          <p:cNvPr id="35" name="Carré corné 34"/>
          <p:cNvSpPr/>
          <p:nvPr/>
        </p:nvSpPr>
        <p:spPr>
          <a:xfrm>
            <a:off x="7099306" y="4807366"/>
            <a:ext cx="706027" cy="358590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Data_calib_KP0_CPT.csv</a:t>
            </a:r>
            <a:endParaRPr lang="fr-FR" sz="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016844" y="3041187"/>
            <a:ext cx="8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Lom Files</a:t>
            </a:r>
            <a:endParaRPr lang="fr-FR" sz="8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059787" y="4365684"/>
            <a:ext cx="8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Csv Files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9191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2210" y="3583322"/>
            <a:ext cx="1296144" cy="8640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Médiateur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76056" y="1124744"/>
            <a:ext cx="3888432" cy="48965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94155" y="620688"/>
            <a:ext cx="218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Contexte Globale</a:t>
            </a:r>
            <a:endParaRPr lang="fr-FR" sz="1200" dirty="0"/>
          </a:p>
        </p:txBody>
      </p:sp>
      <p:sp>
        <p:nvSpPr>
          <p:cNvPr id="8" name="Cylindre 7"/>
          <p:cNvSpPr/>
          <p:nvPr/>
        </p:nvSpPr>
        <p:spPr>
          <a:xfrm>
            <a:off x="5292080" y="2729717"/>
            <a:ext cx="1440160" cy="30755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" name="Cylindre 8"/>
          <p:cNvSpPr/>
          <p:nvPr/>
        </p:nvSpPr>
        <p:spPr>
          <a:xfrm>
            <a:off x="6948264" y="2708920"/>
            <a:ext cx="1008112" cy="30963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8071338" y="2718936"/>
            <a:ext cx="835460" cy="308632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384971" y="3203396"/>
            <a:ext cx="1254377" cy="612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234604" y="2432910"/>
            <a:ext cx="1440160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Environnement de travail</a:t>
            </a:r>
          </a:p>
        </p:txBody>
      </p:sp>
      <p:sp>
        <p:nvSpPr>
          <p:cNvPr id="17" name="Flèche droite rayée 16"/>
          <p:cNvSpPr/>
          <p:nvPr/>
        </p:nvSpPr>
        <p:spPr>
          <a:xfrm>
            <a:off x="4355976" y="3897052"/>
            <a:ext cx="720080" cy="1970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re 17"/>
          <p:cNvSpPr/>
          <p:nvPr/>
        </p:nvSpPr>
        <p:spPr>
          <a:xfrm>
            <a:off x="5481682" y="3408588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0</a:t>
            </a:r>
          </a:p>
        </p:txBody>
      </p:sp>
      <p:sp>
        <p:nvSpPr>
          <p:cNvPr id="19" name="Cylindre 18"/>
          <p:cNvSpPr/>
          <p:nvPr/>
        </p:nvSpPr>
        <p:spPr>
          <a:xfrm>
            <a:off x="5749372" y="3397207"/>
            <a:ext cx="205311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0" name="Cylindre 19"/>
          <p:cNvSpPr/>
          <p:nvPr/>
        </p:nvSpPr>
        <p:spPr>
          <a:xfrm>
            <a:off x="6039177" y="3397207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2" name="Cylindre 21"/>
          <p:cNvSpPr/>
          <p:nvPr/>
        </p:nvSpPr>
        <p:spPr>
          <a:xfrm>
            <a:off x="6346112" y="3408588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5411988" y="3969060"/>
            <a:ext cx="1254377" cy="612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ylindre 23"/>
          <p:cNvSpPr/>
          <p:nvPr/>
        </p:nvSpPr>
        <p:spPr>
          <a:xfrm>
            <a:off x="5589046" y="4232953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0</a:t>
            </a:r>
            <a:endParaRPr lang="fr-FR" sz="1000" dirty="0"/>
          </a:p>
        </p:txBody>
      </p:sp>
      <p:sp>
        <p:nvSpPr>
          <p:cNvPr id="25" name="Cylindre 24"/>
          <p:cNvSpPr/>
          <p:nvPr/>
        </p:nvSpPr>
        <p:spPr>
          <a:xfrm>
            <a:off x="5910390" y="4222972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1</a:t>
            </a:r>
          </a:p>
        </p:txBody>
      </p:sp>
      <p:sp>
        <p:nvSpPr>
          <p:cNvPr id="26" name="Cylindre 25"/>
          <p:cNvSpPr/>
          <p:nvPr/>
        </p:nvSpPr>
        <p:spPr>
          <a:xfrm>
            <a:off x="6238100" y="4214242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8" name="Rectangle 27"/>
          <p:cNvSpPr/>
          <p:nvPr/>
        </p:nvSpPr>
        <p:spPr>
          <a:xfrm>
            <a:off x="7016844" y="2442926"/>
            <a:ext cx="86409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fichiers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00392" y="2417602"/>
            <a:ext cx="86409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actions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854133" y="33647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 0</a:t>
            </a:r>
            <a:endParaRPr lang="fr-FR" sz="1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854056" y="419544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 1</a:t>
            </a:r>
            <a:endParaRPr lang="fr-FR" sz="1000" dirty="0"/>
          </a:p>
        </p:txBody>
      </p:sp>
      <p:sp>
        <p:nvSpPr>
          <p:cNvPr id="30" name="Rectangle 29"/>
          <p:cNvSpPr/>
          <p:nvPr/>
        </p:nvSpPr>
        <p:spPr>
          <a:xfrm>
            <a:off x="7020273" y="3214776"/>
            <a:ext cx="860668" cy="824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021986" y="4581128"/>
            <a:ext cx="860668" cy="9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arré corné 1"/>
          <p:cNvSpPr/>
          <p:nvPr/>
        </p:nvSpPr>
        <p:spPr>
          <a:xfrm>
            <a:off x="7086967" y="3353713"/>
            <a:ext cx="706027" cy="268287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Ident_KP0_CPT.gen</a:t>
            </a:r>
            <a:endParaRPr lang="fr-FR" sz="800" dirty="0"/>
          </a:p>
        </p:txBody>
      </p:sp>
      <p:sp>
        <p:nvSpPr>
          <p:cNvPr id="35" name="Carré corné 34"/>
          <p:cNvSpPr/>
          <p:nvPr/>
        </p:nvSpPr>
        <p:spPr>
          <a:xfrm>
            <a:off x="7099306" y="4807366"/>
            <a:ext cx="706027" cy="358590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Data_calib_KP0_CPT.csv</a:t>
            </a:r>
            <a:endParaRPr lang="fr-FR" sz="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7016844" y="3041187"/>
            <a:ext cx="8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Lom Files</a:t>
            </a:r>
            <a:endParaRPr lang="fr-FR" sz="8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059787" y="4365684"/>
            <a:ext cx="8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Csv Files</a:t>
            </a:r>
            <a:endParaRPr lang="fr-FR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7358"/>
            <a:ext cx="2121903" cy="519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èche droite 2"/>
          <p:cNvSpPr/>
          <p:nvPr/>
        </p:nvSpPr>
        <p:spPr>
          <a:xfrm>
            <a:off x="2411760" y="3915431"/>
            <a:ext cx="470385" cy="199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ylindre 12"/>
          <p:cNvSpPr/>
          <p:nvPr/>
        </p:nvSpPr>
        <p:spPr>
          <a:xfrm>
            <a:off x="5749372" y="1217358"/>
            <a:ext cx="2677604" cy="987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2"/>
                </a:solidFill>
              </a:rPr>
              <a:t>-fileTypeHandling</a:t>
            </a:r>
          </a:p>
          <a:p>
            <a:pPr algn="ctr"/>
            <a:r>
              <a:rPr lang="fr-FR" sz="1000" dirty="0" smtClean="0">
                <a:solidFill>
                  <a:schemeClr val="tx2"/>
                </a:solidFill>
              </a:rPr>
              <a:t>-csvFilesLoaded</a:t>
            </a:r>
          </a:p>
          <a:p>
            <a:pPr algn="ctr"/>
            <a:r>
              <a:rPr lang="fr-FR" sz="1000" dirty="0" smtClean="0">
                <a:solidFill>
                  <a:schemeClr val="tx2"/>
                </a:solidFill>
              </a:rPr>
              <a:t>-lomFilesLoaded</a:t>
            </a:r>
            <a:endParaRPr lang="fr-FR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1800" y="3607022"/>
            <a:ext cx="1512168" cy="97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Médiateur</a:t>
            </a:r>
            <a:endParaRPr lang="fr-FR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99263"/>
            <a:ext cx="2072059" cy="398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Flèche droite rayée 33"/>
          <p:cNvSpPr/>
          <p:nvPr/>
        </p:nvSpPr>
        <p:spPr>
          <a:xfrm>
            <a:off x="2267744" y="3969060"/>
            <a:ext cx="360040" cy="16852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076056" y="1124744"/>
            <a:ext cx="3888432" cy="48965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94155" y="620688"/>
            <a:ext cx="218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Contexte Globale</a:t>
            </a:r>
            <a:endParaRPr lang="fr-FR" sz="1200" dirty="0"/>
          </a:p>
        </p:txBody>
      </p:sp>
      <p:sp>
        <p:nvSpPr>
          <p:cNvPr id="40" name="Cylindre 39"/>
          <p:cNvSpPr/>
          <p:nvPr/>
        </p:nvSpPr>
        <p:spPr>
          <a:xfrm>
            <a:off x="5292080" y="2729717"/>
            <a:ext cx="1440160" cy="30755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41" name="Cylindre 40"/>
          <p:cNvSpPr/>
          <p:nvPr/>
        </p:nvSpPr>
        <p:spPr>
          <a:xfrm>
            <a:off x="6948264" y="2708920"/>
            <a:ext cx="1008112" cy="30963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Cylindre 41"/>
          <p:cNvSpPr/>
          <p:nvPr/>
        </p:nvSpPr>
        <p:spPr>
          <a:xfrm>
            <a:off x="8071338" y="2718936"/>
            <a:ext cx="835460" cy="308632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5384971" y="3203396"/>
            <a:ext cx="1254377" cy="612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234604" y="2432910"/>
            <a:ext cx="1440160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Environnement de travail</a:t>
            </a:r>
          </a:p>
        </p:txBody>
      </p:sp>
      <p:sp>
        <p:nvSpPr>
          <p:cNvPr id="45" name="Flèche droite rayée 44"/>
          <p:cNvSpPr/>
          <p:nvPr/>
        </p:nvSpPr>
        <p:spPr>
          <a:xfrm>
            <a:off x="4355976" y="3897052"/>
            <a:ext cx="720080" cy="1970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Cylindre 45"/>
          <p:cNvSpPr/>
          <p:nvPr/>
        </p:nvSpPr>
        <p:spPr>
          <a:xfrm>
            <a:off x="5481682" y="3408588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0</a:t>
            </a:r>
          </a:p>
        </p:txBody>
      </p:sp>
      <p:sp>
        <p:nvSpPr>
          <p:cNvPr id="47" name="Cylindre 46"/>
          <p:cNvSpPr/>
          <p:nvPr/>
        </p:nvSpPr>
        <p:spPr>
          <a:xfrm>
            <a:off x="5749372" y="3397207"/>
            <a:ext cx="205311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48" name="Cylindre 47"/>
          <p:cNvSpPr/>
          <p:nvPr/>
        </p:nvSpPr>
        <p:spPr>
          <a:xfrm>
            <a:off x="6039177" y="3397207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49" name="Cylindre 48"/>
          <p:cNvSpPr/>
          <p:nvPr/>
        </p:nvSpPr>
        <p:spPr>
          <a:xfrm>
            <a:off x="6346112" y="3408588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5411988" y="3969060"/>
            <a:ext cx="1254377" cy="612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Cylindre 50"/>
          <p:cNvSpPr/>
          <p:nvPr/>
        </p:nvSpPr>
        <p:spPr>
          <a:xfrm>
            <a:off x="5589046" y="4232953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0</a:t>
            </a:r>
            <a:endParaRPr lang="fr-FR" sz="1000" dirty="0"/>
          </a:p>
        </p:txBody>
      </p:sp>
      <p:sp>
        <p:nvSpPr>
          <p:cNvPr id="52" name="Cylindre 51"/>
          <p:cNvSpPr/>
          <p:nvPr/>
        </p:nvSpPr>
        <p:spPr>
          <a:xfrm>
            <a:off x="5910390" y="4222972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1</a:t>
            </a:r>
          </a:p>
        </p:txBody>
      </p:sp>
      <p:sp>
        <p:nvSpPr>
          <p:cNvPr id="53" name="Cylindre 52"/>
          <p:cNvSpPr/>
          <p:nvPr/>
        </p:nvSpPr>
        <p:spPr>
          <a:xfrm>
            <a:off x="6238100" y="4214242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7016844" y="2442926"/>
            <a:ext cx="86409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fichiers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100392" y="2417602"/>
            <a:ext cx="86409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actions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854133" y="33647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 0</a:t>
            </a:r>
            <a:endParaRPr lang="fr-FR" sz="1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4854056" y="419544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 1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>
            <a:off x="7020273" y="3214776"/>
            <a:ext cx="860668" cy="824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7021986" y="4581128"/>
            <a:ext cx="860668" cy="9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Carré corné 59"/>
          <p:cNvSpPr/>
          <p:nvPr/>
        </p:nvSpPr>
        <p:spPr>
          <a:xfrm>
            <a:off x="7086967" y="3353713"/>
            <a:ext cx="706027" cy="268287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Ident_KP0_CPT.gen</a:t>
            </a:r>
            <a:endParaRPr lang="fr-FR" sz="800" dirty="0"/>
          </a:p>
        </p:txBody>
      </p:sp>
      <p:sp>
        <p:nvSpPr>
          <p:cNvPr id="61" name="Carré corné 60"/>
          <p:cNvSpPr/>
          <p:nvPr/>
        </p:nvSpPr>
        <p:spPr>
          <a:xfrm>
            <a:off x="7099306" y="4807366"/>
            <a:ext cx="706027" cy="358590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Data_calib_KP0_CPT.csv</a:t>
            </a:r>
            <a:endParaRPr lang="fr-FR" sz="8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016844" y="3041187"/>
            <a:ext cx="8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Lom Files</a:t>
            </a:r>
            <a:endParaRPr lang="fr-FR" sz="8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059787" y="4365684"/>
            <a:ext cx="8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Csv Files</a:t>
            </a:r>
            <a:endParaRPr lang="fr-FR" sz="800" dirty="0"/>
          </a:p>
        </p:txBody>
      </p:sp>
      <p:sp>
        <p:nvSpPr>
          <p:cNvPr id="64" name="Cylindre 63"/>
          <p:cNvSpPr/>
          <p:nvPr/>
        </p:nvSpPr>
        <p:spPr>
          <a:xfrm>
            <a:off x="5749372" y="1217358"/>
            <a:ext cx="2677604" cy="987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2"/>
                </a:solidFill>
              </a:rPr>
              <a:t>-fileTypeHandling</a:t>
            </a:r>
          </a:p>
          <a:p>
            <a:pPr algn="ctr"/>
            <a:r>
              <a:rPr lang="fr-FR" sz="1000" dirty="0" smtClean="0">
                <a:solidFill>
                  <a:schemeClr val="tx2"/>
                </a:solidFill>
              </a:rPr>
              <a:t>-csvFilesLoaded</a:t>
            </a:r>
          </a:p>
          <a:p>
            <a:pPr algn="ctr"/>
            <a:r>
              <a:rPr lang="fr-FR" sz="1000" dirty="0" smtClean="0">
                <a:solidFill>
                  <a:schemeClr val="tx2"/>
                </a:solidFill>
              </a:rPr>
              <a:t>-lomFilesLoaded</a:t>
            </a:r>
            <a:endParaRPr lang="fr-FR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53564" y="3607022"/>
            <a:ext cx="1512168" cy="97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Médiateur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857820" y="1052736"/>
            <a:ext cx="3888432" cy="49685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36448" y="626204"/>
            <a:ext cx="218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Contexte Globale</a:t>
            </a:r>
            <a:endParaRPr lang="fr-FR" sz="1200" dirty="0"/>
          </a:p>
        </p:txBody>
      </p:sp>
      <p:sp>
        <p:nvSpPr>
          <p:cNvPr id="8" name="Cylindre 7"/>
          <p:cNvSpPr/>
          <p:nvPr/>
        </p:nvSpPr>
        <p:spPr>
          <a:xfrm>
            <a:off x="4073844" y="2729717"/>
            <a:ext cx="1440160" cy="30755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" name="Cylindre 8"/>
          <p:cNvSpPr/>
          <p:nvPr/>
        </p:nvSpPr>
        <p:spPr>
          <a:xfrm>
            <a:off x="5730028" y="2708920"/>
            <a:ext cx="1008112" cy="30963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6853102" y="2718936"/>
            <a:ext cx="835460" cy="308632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66735" y="3203396"/>
            <a:ext cx="1254377" cy="612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016368" y="2432910"/>
            <a:ext cx="1440160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Environnement de travail</a:t>
            </a:r>
          </a:p>
        </p:txBody>
      </p:sp>
      <p:sp>
        <p:nvSpPr>
          <p:cNvPr id="16" name="Flèche courbée vers le haut 15"/>
          <p:cNvSpPr/>
          <p:nvPr/>
        </p:nvSpPr>
        <p:spPr>
          <a:xfrm rot="2947078">
            <a:off x="350889" y="3400007"/>
            <a:ext cx="1152128" cy="466054"/>
          </a:xfrm>
          <a:prstGeom prst="curvedUpArrow">
            <a:avLst>
              <a:gd name="adj1" fmla="val 25000"/>
              <a:gd name="adj2" fmla="val 354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droite rayée 16"/>
          <p:cNvSpPr/>
          <p:nvPr/>
        </p:nvSpPr>
        <p:spPr>
          <a:xfrm>
            <a:off x="3137740" y="3897052"/>
            <a:ext cx="720080" cy="1970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re 17"/>
          <p:cNvSpPr/>
          <p:nvPr/>
        </p:nvSpPr>
        <p:spPr>
          <a:xfrm>
            <a:off x="4520424" y="3408588"/>
            <a:ext cx="216024" cy="22444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8608" y="2442926"/>
            <a:ext cx="86409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fichiers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82156" y="2417602"/>
            <a:ext cx="806406" cy="276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actions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635897" y="33647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Page 0</a:t>
            </a:r>
            <a:endParaRPr lang="fr-FR" sz="1000" dirty="0"/>
          </a:p>
        </p:txBody>
      </p:sp>
      <p:sp>
        <p:nvSpPr>
          <p:cNvPr id="30" name="Rectangle 29"/>
          <p:cNvSpPr/>
          <p:nvPr/>
        </p:nvSpPr>
        <p:spPr>
          <a:xfrm>
            <a:off x="5802037" y="3214776"/>
            <a:ext cx="860668" cy="824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803750" y="4581128"/>
            <a:ext cx="860668" cy="9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arré corné 1"/>
          <p:cNvSpPr/>
          <p:nvPr/>
        </p:nvSpPr>
        <p:spPr>
          <a:xfrm>
            <a:off x="5841551" y="3353713"/>
            <a:ext cx="821153" cy="268287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Ident_KP0_CPT.gen</a:t>
            </a:r>
            <a:endParaRPr lang="fr-FR" sz="800" dirty="0"/>
          </a:p>
        </p:txBody>
      </p:sp>
      <p:sp>
        <p:nvSpPr>
          <p:cNvPr id="35" name="Carré corné 34"/>
          <p:cNvSpPr/>
          <p:nvPr/>
        </p:nvSpPr>
        <p:spPr>
          <a:xfrm>
            <a:off x="5841552" y="4807366"/>
            <a:ext cx="821152" cy="358590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Data_calib_KP0_CPT.csv</a:t>
            </a:r>
            <a:endParaRPr lang="fr-FR" sz="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798608" y="3041187"/>
            <a:ext cx="8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Lom Files</a:t>
            </a:r>
            <a:endParaRPr lang="fr-FR" sz="8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841551" y="4365684"/>
            <a:ext cx="86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Csv Files</a:t>
            </a:r>
            <a:endParaRPr lang="fr-FR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3" y="764704"/>
            <a:ext cx="3537264" cy="21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3148909"/>
            <a:ext cx="2088232" cy="244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8633" y="3897052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Actions…….</a:t>
            </a:r>
            <a:endParaRPr lang="fr-FR" sz="1200" dirty="0"/>
          </a:p>
        </p:txBody>
      </p:sp>
      <p:sp>
        <p:nvSpPr>
          <p:cNvPr id="25" name="Cylindre 24"/>
          <p:cNvSpPr/>
          <p:nvPr/>
        </p:nvSpPr>
        <p:spPr>
          <a:xfrm>
            <a:off x="4391226" y="1215220"/>
            <a:ext cx="2677604" cy="987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2"/>
                </a:solidFill>
              </a:rPr>
              <a:t>-fileTypeHandling</a:t>
            </a:r>
          </a:p>
          <a:p>
            <a:pPr algn="ctr"/>
            <a:r>
              <a:rPr lang="fr-FR" sz="1000" dirty="0" smtClean="0">
                <a:solidFill>
                  <a:schemeClr val="tx2"/>
                </a:solidFill>
              </a:rPr>
              <a:t>-csvFilesLoaded</a:t>
            </a:r>
          </a:p>
          <a:p>
            <a:pPr algn="ctr"/>
            <a:r>
              <a:rPr lang="fr-FR" sz="1000" dirty="0" smtClean="0">
                <a:solidFill>
                  <a:schemeClr val="tx2"/>
                </a:solidFill>
              </a:rPr>
              <a:t>-lomFilesLoaded</a:t>
            </a:r>
            <a:endParaRPr lang="fr-FR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755576" y="2800617"/>
            <a:ext cx="936104" cy="7920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Plotting</a:t>
            </a:r>
            <a:r>
              <a:rPr lang="fr-FR" sz="1000" dirty="0"/>
              <a:t> </a:t>
            </a:r>
            <a:endParaRPr lang="fr-FR" sz="1000" dirty="0" smtClean="0"/>
          </a:p>
          <a:p>
            <a:pPr algn="ctr"/>
            <a:r>
              <a:rPr lang="fr-FR" sz="1000" dirty="0" smtClean="0"/>
              <a:t>data center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sz="1000" dirty="0"/>
          </a:p>
        </p:txBody>
      </p:sp>
      <p:sp>
        <p:nvSpPr>
          <p:cNvPr id="5" name="Rectangle 4"/>
          <p:cNvSpPr/>
          <p:nvPr/>
        </p:nvSpPr>
        <p:spPr>
          <a:xfrm>
            <a:off x="2267744" y="1157497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Lom file 1</a:t>
            </a:r>
            <a:endParaRPr lang="fr-FR" sz="10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691680" y="1445529"/>
            <a:ext cx="576064" cy="1427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93386" y="1720497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Lom file 2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2293386" y="2224553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…</a:t>
            </a:r>
            <a:endParaRPr lang="fr-FR" sz="10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691680" y="2008529"/>
            <a:ext cx="60170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93386" y="3808729"/>
            <a:ext cx="864096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Cas_test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93386" y="4384793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csv file 2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2267744" y="4960857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…</a:t>
            </a:r>
            <a:endParaRPr lang="fr-FR" sz="10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691680" y="3448689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691680" y="3448689"/>
            <a:ext cx="60170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69873" y="6127049"/>
            <a:ext cx="61109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s</a:t>
            </a:r>
            <a:r>
              <a:rPr lang="fr-FR" sz="1000" dirty="0" smtClean="0">
                <a:solidFill>
                  <a:schemeClr val="bg2"/>
                </a:solidFill>
              </a:rPr>
              <a:t>iso_cut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52125" y="5438223"/>
            <a:ext cx="628842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siso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52125" y="4816841"/>
            <a:ext cx="628842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iso_cut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5466" y="4238468"/>
            <a:ext cx="628361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iso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44511" y="3678430"/>
            <a:ext cx="628841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ordinate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44511" y="3187905"/>
            <a:ext cx="628841" cy="252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abscissa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28" name="Connecteur droit avec flèche 27"/>
          <p:cNvCxnSpPr>
            <a:stCxn id="14" idx="3"/>
            <a:endCxn id="26" idx="1"/>
          </p:cNvCxnSpPr>
          <p:nvPr/>
        </p:nvCxnSpPr>
        <p:spPr>
          <a:xfrm flipV="1">
            <a:off x="3157482" y="3313919"/>
            <a:ext cx="587029" cy="63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4" idx="3"/>
            <a:endCxn id="25" idx="1"/>
          </p:cNvCxnSpPr>
          <p:nvPr/>
        </p:nvCxnSpPr>
        <p:spPr>
          <a:xfrm flipV="1">
            <a:off x="3157482" y="3822446"/>
            <a:ext cx="587029" cy="130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4" idx="3"/>
            <a:endCxn id="24" idx="1"/>
          </p:cNvCxnSpPr>
          <p:nvPr/>
        </p:nvCxnSpPr>
        <p:spPr>
          <a:xfrm>
            <a:off x="3157482" y="3952745"/>
            <a:ext cx="577984" cy="429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4" idx="3"/>
            <a:endCxn id="23" idx="1"/>
          </p:cNvCxnSpPr>
          <p:nvPr/>
        </p:nvCxnSpPr>
        <p:spPr>
          <a:xfrm>
            <a:off x="3157482" y="3952745"/>
            <a:ext cx="594643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4" idx="3"/>
            <a:endCxn id="22" idx="1"/>
          </p:cNvCxnSpPr>
          <p:nvPr/>
        </p:nvCxnSpPr>
        <p:spPr>
          <a:xfrm>
            <a:off x="3157482" y="3952745"/>
            <a:ext cx="594643" cy="162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4" idx="3"/>
            <a:endCxn id="21" idx="1"/>
          </p:cNvCxnSpPr>
          <p:nvPr/>
        </p:nvCxnSpPr>
        <p:spPr>
          <a:xfrm>
            <a:off x="3157482" y="3952745"/>
            <a:ext cx="612391" cy="231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84415" y="3036514"/>
            <a:ext cx="1584176" cy="193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X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8313" y="3345300"/>
            <a:ext cx="1620089" cy="206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[1,2,3,4,5,6,7,8,9]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42" name="Connecteur droit avec flèche 41"/>
          <p:cNvCxnSpPr>
            <a:stCxn id="26" idx="3"/>
            <a:endCxn id="39" idx="1"/>
          </p:cNvCxnSpPr>
          <p:nvPr/>
        </p:nvCxnSpPr>
        <p:spPr>
          <a:xfrm flipV="1">
            <a:off x="4373352" y="3133493"/>
            <a:ext cx="711063" cy="180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6" idx="3"/>
            <a:endCxn id="40" idx="1"/>
          </p:cNvCxnSpPr>
          <p:nvPr/>
        </p:nvCxnSpPr>
        <p:spPr>
          <a:xfrm>
            <a:off x="4373352" y="3313919"/>
            <a:ext cx="704961" cy="13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064174" y="3667071"/>
            <a:ext cx="1634228" cy="1980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[Y]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67200" y="3966462"/>
            <a:ext cx="1631202" cy="17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[[1,2,3,4,5,4,3,2,1]]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53" name="Connecteur droit avec flèche 52"/>
          <p:cNvCxnSpPr>
            <a:stCxn id="25" idx="3"/>
            <a:endCxn id="49" idx="1"/>
          </p:cNvCxnSpPr>
          <p:nvPr/>
        </p:nvCxnSpPr>
        <p:spPr>
          <a:xfrm flipV="1">
            <a:off x="4373352" y="3766082"/>
            <a:ext cx="690822" cy="5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25" idx="3"/>
            <a:endCxn id="51" idx="1"/>
          </p:cNvCxnSpPr>
          <p:nvPr/>
        </p:nvCxnSpPr>
        <p:spPr>
          <a:xfrm>
            <a:off x="4373352" y="3822446"/>
            <a:ext cx="693848" cy="22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83992" y="4268934"/>
            <a:ext cx="1379637" cy="187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Z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68" name="Connecteur droit avec flèche 67"/>
          <p:cNvCxnSpPr>
            <a:stCxn id="24" idx="3"/>
            <a:endCxn id="65" idx="1"/>
          </p:cNvCxnSpPr>
          <p:nvPr/>
        </p:nvCxnSpPr>
        <p:spPr>
          <a:xfrm flipV="1">
            <a:off x="4363827" y="4362868"/>
            <a:ext cx="720165" cy="1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24" idx="3"/>
            <a:endCxn id="107" idx="1"/>
          </p:cNvCxnSpPr>
          <p:nvPr/>
        </p:nvCxnSpPr>
        <p:spPr>
          <a:xfrm>
            <a:off x="4363827" y="4382484"/>
            <a:ext cx="730088" cy="290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103836" y="4864174"/>
            <a:ext cx="1594566" cy="19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[3,4], [5,6], [7,8,9,10,11]</a:t>
            </a:r>
            <a:endParaRPr lang="fr-FR" sz="1000" dirty="0"/>
          </a:p>
        </p:txBody>
      </p:sp>
      <p:cxnSp>
        <p:nvCxnSpPr>
          <p:cNvPr id="77" name="Connecteur droit avec flèche 76"/>
          <p:cNvCxnSpPr>
            <a:stCxn id="23" idx="3"/>
            <a:endCxn id="75" idx="1"/>
          </p:cNvCxnSpPr>
          <p:nvPr/>
        </p:nvCxnSpPr>
        <p:spPr>
          <a:xfrm>
            <a:off x="4380967" y="4960857"/>
            <a:ext cx="722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23" idx="3"/>
          </p:cNvCxnSpPr>
          <p:nvPr/>
        </p:nvCxnSpPr>
        <p:spPr>
          <a:xfrm>
            <a:off x="4380967" y="4960857"/>
            <a:ext cx="7034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22" idx="3"/>
          </p:cNvCxnSpPr>
          <p:nvPr/>
        </p:nvCxnSpPr>
        <p:spPr>
          <a:xfrm>
            <a:off x="4380967" y="5582239"/>
            <a:ext cx="703448" cy="2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22" idx="3"/>
            <a:endCxn id="117" idx="1"/>
          </p:cNvCxnSpPr>
          <p:nvPr/>
        </p:nvCxnSpPr>
        <p:spPr>
          <a:xfrm>
            <a:off x="4380967" y="5582239"/>
            <a:ext cx="712948" cy="33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093915" y="4584776"/>
            <a:ext cx="1359793" cy="176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[3,4,5,6,7,8,9,10,11]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084415" y="5201590"/>
            <a:ext cx="1613987" cy="1793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[0, 1], [2,3], [4,5,6,7,8]</a:t>
            </a:r>
            <a:endParaRPr lang="fr-FR" sz="1000" dirty="0"/>
          </a:p>
        </p:txBody>
      </p:sp>
      <p:sp>
        <p:nvSpPr>
          <p:cNvPr id="116" name="Rectangle 115"/>
          <p:cNvSpPr/>
          <p:nvPr/>
        </p:nvSpPr>
        <p:spPr>
          <a:xfrm>
            <a:off x="5093915" y="5502329"/>
            <a:ext cx="1379637" cy="187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a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93915" y="5822514"/>
            <a:ext cx="1417955" cy="187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[11,10,9,8,7,6,5,4,3]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78314" y="6127049"/>
            <a:ext cx="1590278" cy="19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[</a:t>
            </a:r>
            <a:r>
              <a:rPr lang="fr-FR" sz="1000" dirty="0" smtClean="0"/>
              <a:t>5,4,3</a:t>
            </a:r>
            <a:r>
              <a:rPr lang="fr-FR" sz="1000" dirty="0"/>
              <a:t>] </a:t>
            </a:r>
            <a:r>
              <a:rPr lang="fr-FR" sz="1000" dirty="0" smtClean="0"/>
              <a:t>, </a:t>
            </a:r>
            <a:r>
              <a:rPr lang="fr-FR" sz="1000" dirty="0"/>
              <a:t>[</a:t>
            </a:r>
            <a:r>
              <a:rPr lang="fr-FR" sz="1000" dirty="0" smtClean="0"/>
              <a:t>11,10,9,8,7,6</a:t>
            </a:r>
            <a:r>
              <a:rPr lang="fr-FR" sz="1000" dirty="0"/>
              <a:t>]</a:t>
            </a:r>
            <a:r>
              <a:rPr lang="fr-FR" sz="1000" dirty="0" smtClean="0"/>
              <a:t> 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087838" y="6417982"/>
            <a:ext cx="1359793" cy="1793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[6,7,8],[0,1,2,3,4,5]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122" name="Connecteur droit avec flèche 121"/>
          <p:cNvCxnSpPr>
            <a:stCxn id="21" idx="3"/>
            <a:endCxn id="119" idx="1"/>
          </p:cNvCxnSpPr>
          <p:nvPr/>
        </p:nvCxnSpPr>
        <p:spPr>
          <a:xfrm flipV="1">
            <a:off x="4380967" y="6223732"/>
            <a:ext cx="697347" cy="47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>
            <a:stCxn id="21" idx="3"/>
            <a:endCxn id="120" idx="1"/>
          </p:cNvCxnSpPr>
          <p:nvPr/>
        </p:nvCxnSpPr>
        <p:spPr>
          <a:xfrm>
            <a:off x="4380967" y="6271065"/>
            <a:ext cx="706871" cy="236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5" idx="3"/>
          </p:cNvCxnSpPr>
          <p:nvPr/>
        </p:nvCxnSpPr>
        <p:spPr>
          <a:xfrm flipV="1">
            <a:off x="3131840" y="784393"/>
            <a:ext cx="638033" cy="517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778418" y="658379"/>
            <a:ext cx="57527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Label 1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87782" y="1042953"/>
            <a:ext cx="57527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Label 2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795025" y="1416328"/>
            <a:ext cx="57527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…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132" name="Connecteur droit avec flèche 131"/>
          <p:cNvCxnSpPr>
            <a:stCxn id="5" idx="3"/>
            <a:endCxn id="129" idx="1"/>
          </p:cNvCxnSpPr>
          <p:nvPr/>
        </p:nvCxnSpPr>
        <p:spPr>
          <a:xfrm flipV="1">
            <a:off x="3131840" y="1168967"/>
            <a:ext cx="655942" cy="132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871812" y="1643669"/>
            <a:ext cx="6288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siso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871812" y="1125538"/>
            <a:ext cx="62836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iso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871332" y="680995"/>
            <a:ext cx="62884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ordinate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871813" y="281281"/>
            <a:ext cx="628841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abscissa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444208" y="214717"/>
            <a:ext cx="1584176" cy="18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a</a:t>
            </a:r>
            <a:r>
              <a:rPr lang="fr-FR" sz="1000" dirty="0" smtClean="0">
                <a:solidFill>
                  <a:schemeClr val="bg2"/>
                </a:solidFill>
              </a:rPr>
              <a:t>bscissa parameter values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141" name="Connecteur droit avec flèche 140"/>
          <p:cNvCxnSpPr>
            <a:endCxn id="140" idx="1"/>
          </p:cNvCxnSpPr>
          <p:nvPr/>
        </p:nvCxnSpPr>
        <p:spPr>
          <a:xfrm flipV="1">
            <a:off x="5504238" y="306469"/>
            <a:ext cx="939970" cy="10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444208" y="726000"/>
            <a:ext cx="2016224" cy="1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l</a:t>
            </a:r>
            <a:r>
              <a:rPr lang="fr-FR" sz="1000" dirty="0" smtClean="0">
                <a:solidFill>
                  <a:schemeClr val="bg2"/>
                </a:solidFill>
              </a:rPr>
              <a:t>ist of ordinate parameter name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444208" y="994169"/>
            <a:ext cx="201622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l</a:t>
            </a:r>
            <a:r>
              <a:rPr lang="fr-FR" sz="1000" dirty="0" smtClean="0">
                <a:solidFill>
                  <a:schemeClr val="bg2"/>
                </a:solidFill>
              </a:rPr>
              <a:t>ist of ordinate parameter values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144" name="Connecteur droit avec flèche 143"/>
          <p:cNvCxnSpPr>
            <a:endCxn id="142" idx="1"/>
          </p:cNvCxnSpPr>
          <p:nvPr/>
        </p:nvCxnSpPr>
        <p:spPr>
          <a:xfrm>
            <a:off x="5503757" y="825011"/>
            <a:ext cx="9404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>
            <a:off x="5503757" y="825011"/>
            <a:ext cx="100811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434633" y="1228461"/>
            <a:ext cx="1379637" cy="18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i</a:t>
            </a:r>
            <a:r>
              <a:rPr lang="fr-FR" sz="1000" dirty="0" smtClean="0">
                <a:solidFill>
                  <a:schemeClr val="bg2"/>
                </a:solidFill>
              </a:rPr>
              <a:t>so parameter name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147" name="Connecteur droit avec flèche 146"/>
          <p:cNvCxnSpPr>
            <a:endCxn id="146" idx="1"/>
          </p:cNvCxnSpPr>
          <p:nvPr/>
        </p:nvCxnSpPr>
        <p:spPr>
          <a:xfrm>
            <a:off x="5503757" y="1269554"/>
            <a:ext cx="930876" cy="52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endCxn id="154" idx="1"/>
          </p:cNvCxnSpPr>
          <p:nvPr/>
        </p:nvCxnSpPr>
        <p:spPr>
          <a:xfrm>
            <a:off x="5503757" y="1269554"/>
            <a:ext cx="950369" cy="28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endCxn id="156" idx="1"/>
          </p:cNvCxnSpPr>
          <p:nvPr/>
        </p:nvCxnSpPr>
        <p:spPr>
          <a:xfrm>
            <a:off x="5504238" y="1787685"/>
            <a:ext cx="930047" cy="23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endCxn id="157" idx="1"/>
          </p:cNvCxnSpPr>
          <p:nvPr/>
        </p:nvCxnSpPr>
        <p:spPr>
          <a:xfrm>
            <a:off x="5504238" y="1787685"/>
            <a:ext cx="939968" cy="48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454126" y="1469662"/>
            <a:ext cx="1359793" cy="17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i</a:t>
            </a:r>
            <a:r>
              <a:rPr lang="fr-FR" sz="1000" dirty="0" smtClean="0">
                <a:solidFill>
                  <a:schemeClr val="bg2"/>
                </a:solidFill>
              </a:rPr>
              <a:t>so parameter values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434285" y="1931701"/>
            <a:ext cx="1379637" cy="18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siso parameter name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444206" y="2174706"/>
            <a:ext cx="1379637" cy="18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siso parameter values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444205" y="2424933"/>
            <a:ext cx="1379637" cy="18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siso parameter validity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194" name="Connecteur droit avec flèche 193"/>
          <p:cNvCxnSpPr>
            <a:endCxn id="192" idx="1"/>
          </p:cNvCxnSpPr>
          <p:nvPr/>
        </p:nvCxnSpPr>
        <p:spPr>
          <a:xfrm>
            <a:off x="5504238" y="1787685"/>
            <a:ext cx="939967" cy="73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34285" y="1693751"/>
            <a:ext cx="1379637" cy="18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iso parameter validity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199" name="Connecteur droit avec flèche 198"/>
          <p:cNvCxnSpPr>
            <a:endCxn id="195" idx="1"/>
          </p:cNvCxnSpPr>
          <p:nvPr/>
        </p:nvCxnSpPr>
        <p:spPr>
          <a:xfrm>
            <a:off x="5503757" y="1269554"/>
            <a:ext cx="930528" cy="518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6454126" y="474875"/>
            <a:ext cx="1584176" cy="18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a</a:t>
            </a:r>
            <a:r>
              <a:rPr lang="fr-FR" sz="1000" dirty="0" smtClean="0">
                <a:solidFill>
                  <a:schemeClr val="bg2"/>
                </a:solidFill>
              </a:rPr>
              <a:t>bscissa parameter values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871812" y="2230835"/>
            <a:ext cx="8523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dimension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257" name="Connecteur droit avec flèche 256"/>
          <p:cNvCxnSpPr>
            <a:endCxn id="201" idx="1"/>
          </p:cNvCxnSpPr>
          <p:nvPr/>
        </p:nvCxnSpPr>
        <p:spPr>
          <a:xfrm>
            <a:off x="5504238" y="407295"/>
            <a:ext cx="949888" cy="15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/>
          <p:cNvCxnSpPr/>
          <p:nvPr/>
        </p:nvCxnSpPr>
        <p:spPr>
          <a:xfrm>
            <a:off x="5727712" y="2374851"/>
            <a:ext cx="706573" cy="42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6434282" y="2684758"/>
            <a:ext cx="1379637" cy="18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l</a:t>
            </a:r>
            <a:r>
              <a:rPr lang="fr-FR" sz="1000" dirty="0" smtClean="0">
                <a:solidFill>
                  <a:schemeClr val="bg2"/>
                </a:solidFill>
              </a:rPr>
              <a:t>abel dimension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262" name="Connecteur droit avec flèche 261"/>
          <p:cNvCxnSpPr>
            <a:stCxn id="128" idx="3"/>
            <a:endCxn id="139" idx="1"/>
          </p:cNvCxnSpPr>
          <p:nvPr/>
        </p:nvCxnSpPr>
        <p:spPr>
          <a:xfrm flipV="1">
            <a:off x="4353694" y="407295"/>
            <a:ext cx="518119" cy="377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avec flèche 263"/>
          <p:cNvCxnSpPr>
            <a:stCxn id="128" idx="3"/>
            <a:endCxn id="138" idx="1"/>
          </p:cNvCxnSpPr>
          <p:nvPr/>
        </p:nvCxnSpPr>
        <p:spPr>
          <a:xfrm>
            <a:off x="4353694" y="784393"/>
            <a:ext cx="517638" cy="4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avec flèche 265"/>
          <p:cNvCxnSpPr>
            <a:stCxn id="128" idx="3"/>
            <a:endCxn id="137" idx="1"/>
          </p:cNvCxnSpPr>
          <p:nvPr/>
        </p:nvCxnSpPr>
        <p:spPr>
          <a:xfrm>
            <a:off x="4353694" y="784393"/>
            <a:ext cx="518118" cy="485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>
            <a:stCxn id="128" idx="3"/>
            <a:endCxn id="135" idx="1"/>
          </p:cNvCxnSpPr>
          <p:nvPr/>
        </p:nvCxnSpPr>
        <p:spPr>
          <a:xfrm>
            <a:off x="4353694" y="784393"/>
            <a:ext cx="518118" cy="100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avec flèche 269"/>
          <p:cNvCxnSpPr>
            <a:stCxn id="128" idx="3"/>
            <a:endCxn id="230" idx="1"/>
          </p:cNvCxnSpPr>
          <p:nvPr/>
        </p:nvCxnSpPr>
        <p:spPr>
          <a:xfrm>
            <a:off x="4353694" y="784393"/>
            <a:ext cx="518118" cy="159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095493" y="257367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Drop </a:t>
            </a:r>
            <a:r>
              <a:rPr lang="fr-FR" sz="800" dirty="0" smtClean="0"/>
              <a:t>‘MIC_ECHANT’</a:t>
            </a:r>
            <a:endParaRPr lang="fr-FR" sz="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302270" y="692696"/>
            <a:ext cx="31683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Récupérer le ‘plotting context’ dans le modèle selon numéro de page et numéro de table à tracer</a:t>
            </a:r>
            <a:endParaRPr lang="fr-FR" sz="1000" dirty="0"/>
          </a:p>
        </p:txBody>
      </p:sp>
      <p:cxnSp>
        <p:nvCxnSpPr>
          <p:cNvPr id="6" name="Connecteur droit avec flèche 5"/>
          <p:cNvCxnSpPr>
            <a:stCxn id="4" idx="2"/>
          </p:cNvCxnSpPr>
          <p:nvPr/>
        </p:nvCxnSpPr>
        <p:spPr>
          <a:xfrm>
            <a:off x="3886446" y="11967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Décision 7"/>
          <p:cNvSpPr/>
          <p:nvPr/>
        </p:nvSpPr>
        <p:spPr>
          <a:xfrm>
            <a:off x="2357015" y="1592752"/>
            <a:ext cx="3058862" cy="4071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fileTypeHandling == ‘csv’ </a:t>
            </a:r>
            <a:endParaRPr lang="fr-FR" sz="1000" dirty="0"/>
          </a:p>
        </p:txBody>
      </p:sp>
      <p:cxnSp>
        <p:nvCxnSpPr>
          <p:cNvPr id="9" name="Connecteur droit avec flèche 8"/>
          <p:cNvCxnSpPr>
            <a:stCxn id="8" idx="2"/>
            <a:endCxn id="15" idx="0"/>
          </p:cNvCxnSpPr>
          <p:nvPr/>
        </p:nvCxnSpPr>
        <p:spPr>
          <a:xfrm>
            <a:off x="3886446" y="1999898"/>
            <a:ext cx="18741" cy="350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86446" y="1276728"/>
            <a:ext cx="1803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plottingContext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995935" y="1999898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Yes</a:t>
            </a:r>
            <a:r>
              <a:rPr lang="fr-FR" sz="1000" dirty="0" smtClean="0"/>
              <a:t>?</a:t>
            </a:r>
            <a:endParaRPr lang="fr-FR" sz="1000" dirty="0"/>
          </a:p>
        </p:txBody>
      </p:sp>
      <p:sp>
        <p:nvSpPr>
          <p:cNvPr id="15" name="Organigramme : Alternative 14"/>
          <p:cNvSpPr/>
          <p:nvPr/>
        </p:nvSpPr>
        <p:spPr>
          <a:xfrm>
            <a:off x="2960734" y="2350687"/>
            <a:ext cx="1888905" cy="2933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Retirer le nom du paramètre</a:t>
            </a:r>
            <a:endParaRPr lang="fr-FR" sz="1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840180" y="2749219"/>
            <a:ext cx="1803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plottingContext, </a:t>
            </a:r>
            <a:r>
              <a:rPr lang="fr-FR" sz="800" dirty="0"/>
              <a:t>MIC_ECHANT</a:t>
            </a:r>
            <a:r>
              <a:rPr lang="fr-FR" sz="800" dirty="0" smtClean="0"/>
              <a:t> </a:t>
            </a:r>
            <a:endParaRPr lang="fr-FR" sz="800" dirty="0"/>
          </a:p>
        </p:txBody>
      </p:sp>
      <p:sp>
        <p:nvSpPr>
          <p:cNvPr id="20" name="Organigramme : Décision 19"/>
          <p:cNvSpPr/>
          <p:nvPr/>
        </p:nvSpPr>
        <p:spPr>
          <a:xfrm>
            <a:off x="461674" y="3318775"/>
            <a:ext cx="3168352" cy="4702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Définir comme abscisse</a:t>
            </a:r>
            <a:endParaRPr lang="fr-FR" sz="1000" dirty="0"/>
          </a:p>
        </p:txBody>
      </p:sp>
      <p:cxnSp>
        <p:nvCxnSpPr>
          <p:cNvPr id="22" name="Connecteur droit 21"/>
          <p:cNvCxnSpPr>
            <a:stCxn id="15" idx="2"/>
          </p:cNvCxnSpPr>
          <p:nvPr/>
        </p:nvCxnSpPr>
        <p:spPr>
          <a:xfrm>
            <a:off x="3905187" y="2644034"/>
            <a:ext cx="0" cy="35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2045850" y="2998936"/>
            <a:ext cx="0" cy="31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rganigramme : Décision 26"/>
          <p:cNvSpPr/>
          <p:nvPr/>
        </p:nvSpPr>
        <p:spPr>
          <a:xfrm>
            <a:off x="4427984" y="3318775"/>
            <a:ext cx="3168352" cy="4702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Définir comme </a:t>
            </a:r>
            <a:r>
              <a:rPr lang="fr-FR" sz="1000" dirty="0" smtClean="0"/>
              <a:t>ordonnée</a:t>
            </a:r>
            <a:endParaRPr lang="fr-FR" sz="1000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045850" y="2998936"/>
            <a:ext cx="3966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6012160" y="2996952"/>
            <a:ext cx="0" cy="321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0" idx="2"/>
          </p:cNvCxnSpPr>
          <p:nvPr/>
        </p:nvCxnSpPr>
        <p:spPr>
          <a:xfrm>
            <a:off x="2045850" y="3789040"/>
            <a:ext cx="0" cy="23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251520" y="4024192"/>
            <a:ext cx="3588660" cy="77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Parcourir des fichiers chargé. Le fichier qui contient tel paramètre, on va récupérer son list de valeurs, et sauvegarder dans le structure des données dans le plottingContext correspondant comme abscisse</a:t>
            </a:r>
            <a:endParaRPr lang="fr-FR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3990066" y="4024192"/>
            <a:ext cx="3894302" cy="77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Parcourir des fichiers chargé. Le fichier qui contient tel paramètre, on va récupérer son list de valeurs, et ajouter dans le structure des données dans le plottingContext correspondant comme ordonnée</a:t>
            </a:r>
            <a:endParaRPr lang="fr-FR" dirty="0"/>
          </a:p>
        </p:txBody>
      </p:sp>
      <p:cxnSp>
        <p:nvCxnSpPr>
          <p:cNvPr id="37" name="Connecteur droit avec flèche 36"/>
          <p:cNvCxnSpPr>
            <a:stCxn id="27" idx="2"/>
          </p:cNvCxnSpPr>
          <p:nvPr/>
        </p:nvCxnSpPr>
        <p:spPr>
          <a:xfrm>
            <a:off x="6012160" y="3789040"/>
            <a:ext cx="0" cy="23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4" idx="2"/>
          </p:cNvCxnSpPr>
          <p:nvPr/>
        </p:nvCxnSpPr>
        <p:spPr>
          <a:xfrm>
            <a:off x="2045850" y="4797152"/>
            <a:ext cx="0" cy="28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6060505" y="4797152"/>
            <a:ext cx="23663" cy="28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045850" y="5085184"/>
            <a:ext cx="4038318" cy="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3990066" y="5087144"/>
            <a:ext cx="0" cy="280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Décision 49"/>
          <p:cNvSpPr/>
          <p:nvPr/>
        </p:nvSpPr>
        <p:spPr>
          <a:xfrm>
            <a:off x="1691680" y="5367166"/>
            <a:ext cx="4579398" cy="3660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</a:t>
            </a:r>
            <a:r>
              <a:rPr lang="fr-FR" sz="1000" dirty="0" smtClean="0"/>
              <a:t>bscisse et  ordonnées sont tous définit?</a:t>
            </a:r>
            <a:endParaRPr lang="fr-FR" sz="1000" dirty="0"/>
          </a:p>
        </p:txBody>
      </p:sp>
      <p:cxnSp>
        <p:nvCxnSpPr>
          <p:cNvPr id="64" name="Connecteur droit avec flèche 63"/>
          <p:cNvCxnSpPr>
            <a:stCxn id="50" idx="2"/>
            <a:endCxn id="69" idx="0"/>
          </p:cNvCxnSpPr>
          <p:nvPr/>
        </p:nvCxnSpPr>
        <p:spPr>
          <a:xfrm flipH="1">
            <a:off x="3974999" y="5733256"/>
            <a:ext cx="6380" cy="353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6084168" y="3777971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Yes?</a:t>
            </a:r>
            <a:endParaRPr lang="fr-FR" sz="800" dirty="0"/>
          </a:p>
        </p:txBody>
      </p:sp>
      <p:sp>
        <p:nvSpPr>
          <p:cNvPr id="67" name="ZoneTexte 66"/>
          <p:cNvSpPr txBox="1"/>
          <p:nvPr/>
        </p:nvSpPr>
        <p:spPr>
          <a:xfrm>
            <a:off x="2256003" y="376953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Yes?</a:t>
            </a:r>
            <a:endParaRPr lang="fr-FR" sz="800" dirty="0"/>
          </a:p>
        </p:txBody>
      </p:sp>
      <p:sp>
        <p:nvSpPr>
          <p:cNvPr id="68" name="ZoneTexte 67"/>
          <p:cNvSpPr txBox="1"/>
          <p:nvPr/>
        </p:nvSpPr>
        <p:spPr>
          <a:xfrm>
            <a:off x="4453985" y="585030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Yes?</a:t>
            </a:r>
            <a:endParaRPr lang="fr-FR" sz="8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1202691" y="6086666"/>
            <a:ext cx="55446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self.draw_on_canvas_using_csv_files( filename</a:t>
            </a:r>
            <a:r>
              <a:rPr lang="fr-FR" sz="1000" dirty="0"/>
              <a:t>, ordinate_name, </a:t>
            </a:r>
            <a:r>
              <a:rPr lang="fr-FR" sz="1000" dirty="0" smtClean="0"/>
              <a:t>abscissa_name</a:t>
            </a:r>
            <a:r>
              <a:rPr lang="fr-FR" sz="1000" dirty="0"/>
              <a:t>)</a:t>
            </a:r>
          </a:p>
        </p:txBody>
      </p:sp>
      <p:cxnSp>
        <p:nvCxnSpPr>
          <p:cNvPr id="79" name="Connecteur droit avec flèche 78"/>
          <p:cNvCxnSpPr>
            <a:endCxn id="4" idx="0"/>
          </p:cNvCxnSpPr>
          <p:nvPr/>
        </p:nvCxnSpPr>
        <p:spPr>
          <a:xfrm>
            <a:off x="3886446" y="1886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1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95493" y="257367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Drop </a:t>
            </a:r>
            <a:r>
              <a:rPr lang="fr-FR" sz="800" dirty="0" smtClean="0"/>
              <a:t>‘MIC_ECHANT’</a:t>
            </a:r>
            <a:endParaRPr lang="fr-FR" sz="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411761" y="692696"/>
            <a:ext cx="29523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Récupérer le ‘plotting context’ dans le modèle selon numéro de page et numéro de table à tracer</a:t>
            </a:r>
            <a:endParaRPr lang="fr-FR" sz="1000" dirty="0"/>
          </a:p>
        </p:txBody>
      </p:sp>
      <p:cxnSp>
        <p:nvCxnSpPr>
          <p:cNvPr id="6" name="Connecteur droit avec flèche 5"/>
          <p:cNvCxnSpPr>
            <a:stCxn id="5" idx="2"/>
            <a:endCxn id="7" idx="0"/>
          </p:cNvCxnSpPr>
          <p:nvPr/>
        </p:nvCxnSpPr>
        <p:spPr>
          <a:xfrm>
            <a:off x="3887925" y="1124744"/>
            <a:ext cx="25894" cy="46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Décision 6"/>
          <p:cNvSpPr/>
          <p:nvPr/>
        </p:nvSpPr>
        <p:spPr>
          <a:xfrm>
            <a:off x="2411761" y="1592752"/>
            <a:ext cx="3004116" cy="4071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fileTypeHandling == ‘lom’ </a:t>
            </a:r>
            <a:endParaRPr lang="fr-FR" sz="1000" dirty="0"/>
          </a:p>
        </p:txBody>
      </p:sp>
      <p:cxnSp>
        <p:nvCxnSpPr>
          <p:cNvPr id="8" name="Connecteur droit avec flèche 7"/>
          <p:cNvCxnSpPr>
            <a:stCxn id="7" idx="2"/>
            <a:endCxn id="11" idx="0"/>
          </p:cNvCxnSpPr>
          <p:nvPr/>
        </p:nvCxnSpPr>
        <p:spPr>
          <a:xfrm>
            <a:off x="3913819" y="1999898"/>
            <a:ext cx="10102" cy="265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886446" y="1276728"/>
            <a:ext cx="1803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plottingContext</a:t>
            </a:r>
            <a:endParaRPr lang="fr-FR" sz="800" dirty="0"/>
          </a:p>
        </p:txBody>
      </p:sp>
      <p:sp>
        <p:nvSpPr>
          <p:cNvPr id="10" name="ZoneTexte 9"/>
          <p:cNvSpPr txBox="1"/>
          <p:nvPr/>
        </p:nvSpPr>
        <p:spPr>
          <a:xfrm>
            <a:off x="3995935" y="1999898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Yes</a:t>
            </a:r>
            <a:r>
              <a:rPr lang="fr-FR" sz="1000" dirty="0" smtClean="0"/>
              <a:t>?</a:t>
            </a:r>
            <a:endParaRPr lang="fr-FR" sz="1000" dirty="0"/>
          </a:p>
        </p:txBody>
      </p:sp>
      <p:sp>
        <p:nvSpPr>
          <p:cNvPr id="11" name="Organigramme : Alternative 10"/>
          <p:cNvSpPr/>
          <p:nvPr/>
        </p:nvSpPr>
        <p:spPr>
          <a:xfrm>
            <a:off x="3059832" y="2265150"/>
            <a:ext cx="1728177" cy="2933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Retirer le nom du paramètre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011974" y="3699320"/>
            <a:ext cx="1111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Donnée sur le label…</a:t>
            </a:r>
            <a:endParaRPr lang="fr-FR" sz="800" dirty="0"/>
          </a:p>
        </p:txBody>
      </p:sp>
      <p:cxnSp>
        <p:nvCxnSpPr>
          <p:cNvPr id="15" name="Connecteur droit avec flèche 14"/>
          <p:cNvCxnSpPr>
            <a:endCxn id="5" idx="0"/>
          </p:cNvCxnSpPr>
          <p:nvPr/>
        </p:nvCxnSpPr>
        <p:spPr>
          <a:xfrm>
            <a:off x="3886446" y="188640"/>
            <a:ext cx="147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2051720" y="2946799"/>
            <a:ext cx="3794520" cy="55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Parcourir des fichiers chargé. Le fichier qui contient tel label,  ensuite, récupérer tous les informations  des  ordonnées  du label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11" idx="2"/>
          </p:cNvCxnSpPr>
          <p:nvPr/>
        </p:nvCxnSpPr>
        <p:spPr>
          <a:xfrm flipH="1">
            <a:off x="3910509" y="2558497"/>
            <a:ext cx="13412" cy="388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547629" y="4997885"/>
            <a:ext cx="48245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Self.draw_on_canvas_using_lom_files( lomfile</a:t>
            </a:r>
            <a:r>
              <a:rPr lang="fr-FR" sz="1000" dirty="0"/>
              <a:t>, ordinate_name, </a:t>
            </a:r>
            <a:r>
              <a:rPr lang="fr-FR" sz="1000" dirty="0" smtClean="0"/>
              <a:t>label_dimension)</a:t>
            </a:r>
            <a:endParaRPr lang="fr-FR" sz="1000" dirty="0"/>
          </a:p>
        </p:txBody>
      </p:sp>
      <p:cxnSp>
        <p:nvCxnSpPr>
          <p:cNvPr id="29" name="Connecteur droit avec flèche 28"/>
          <p:cNvCxnSpPr>
            <a:stCxn id="26" idx="2"/>
          </p:cNvCxnSpPr>
          <p:nvPr/>
        </p:nvCxnSpPr>
        <p:spPr>
          <a:xfrm>
            <a:off x="3948980" y="3501009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2257580" y="4005064"/>
            <a:ext cx="35886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sauvegarder  des données sur label dans le structure des données  de la ‘plottingContext’ correspondant comme un label</a:t>
            </a:r>
            <a:endParaRPr lang="fr-FR" dirty="0"/>
          </a:p>
        </p:txBody>
      </p:sp>
      <p:cxnSp>
        <p:nvCxnSpPr>
          <p:cNvPr id="40" name="Connecteur droit avec flèche 39"/>
          <p:cNvCxnSpPr>
            <a:endCxn id="28" idx="0"/>
          </p:cNvCxnSpPr>
          <p:nvPr/>
        </p:nvCxnSpPr>
        <p:spPr>
          <a:xfrm>
            <a:off x="3948980" y="4509120"/>
            <a:ext cx="10935" cy="488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960718" y="2644925"/>
            <a:ext cx="1803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plottingContext, </a:t>
            </a:r>
            <a:r>
              <a:rPr lang="fr-FR" sz="800" dirty="0"/>
              <a:t>MIC_ECHANT</a:t>
            </a:r>
            <a:r>
              <a:rPr lang="fr-FR" sz="800" dirty="0" smtClean="0"/>
              <a:t>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410082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77" y="3102261"/>
            <a:ext cx="1780819" cy="422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PAM_ANEMOCLINO_A320NEO_PW_GTF_preflight_V8.gen</a:t>
            </a:r>
          </a:p>
        </p:txBody>
      </p:sp>
      <p:cxnSp>
        <p:nvCxnSpPr>
          <p:cNvPr id="127" name="Connecteur droit avec flèche 126"/>
          <p:cNvCxnSpPr/>
          <p:nvPr/>
        </p:nvCxnSpPr>
        <p:spPr>
          <a:xfrm flipV="1">
            <a:off x="1835696" y="3313322"/>
            <a:ext cx="2830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118708" y="3198617"/>
            <a:ext cx="1005830" cy="229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ADKPEPSCPT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719991" y="4708904"/>
            <a:ext cx="628842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siso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719991" y="3936036"/>
            <a:ext cx="628361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iso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89954" y="2072023"/>
            <a:ext cx="628841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ordinate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80472" y="730442"/>
            <a:ext cx="628841" cy="252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abscissa</a:t>
            </a:r>
            <a:endParaRPr lang="fr-FR" sz="1000" dirty="0">
              <a:solidFill>
                <a:schemeClr val="bg2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74281" y="260648"/>
            <a:ext cx="1584176" cy="183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'MIC'</a:t>
            </a:r>
          </a:p>
        </p:txBody>
      </p:sp>
      <p:cxnSp>
        <p:nvCxnSpPr>
          <p:cNvPr id="141" name="Connecteur droit avec flèche 140"/>
          <p:cNvCxnSpPr>
            <a:stCxn id="139" idx="3"/>
            <a:endCxn id="140" idx="1"/>
          </p:cNvCxnSpPr>
          <p:nvPr/>
        </p:nvCxnSpPr>
        <p:spPr>
          <a:xfrm flipV="1">
            <a:off x="4309313" y="352400"/>
            <a:ext cx="24649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774281" y="1556792"/>
            <a:ext cx="1326111" cy="1980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‘ADKPEPSCPT’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42269" y="2420827"/>
            <a:ext cx="4494227" cy="10072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bg2"/>
                </a:solidFill>
              </a:rPr>
              <a:t>[[array([ 0.,  0.,  0.,  0.,  0.,  0.,  0.,  0.,  0.,  0.]), </a:t>
            </a:r>
          </a:p>
          <a:p>
            <a:pPr algn="just"/>
            <a:r>
              <a:rPr lang="en-US" sz="800" dirty="0" smtClean="0">
                <a:solidFill>
                  <a:schemeClr val="bg2"/>
                </a:solidFill>
              </a:rPr>
              <a:t>   array</a:t>
            </a:r>
            <a:r>
              <a:rPr lang="en-US" sz="800" dirty="0">
                <a:solidFill>
                  <a:schemeClr val="bg2"/>
                </a:solidFill>
              </a:rPr>
              <a:t>([-0.0405    , -</a:t>
            </a:r>
            <a:r>
              <a:rPr lang="en-US" sz="800" dirty="0" smtClean="0">
                <a:solidFill>
                  <a:schemeClr val="bg2"/>
                </a:solidFill>
              </a:rPr>
              <a:t>0.027, </a:t>
            </a:r>
            <a:r>
              <a:rPr lang="en-US" sz="800" dirty="0">
                <a:solidFill>
                  <a:schemeClr val="bg2"/>
                </a:solidFill>
              </a:rPr>
              <a:t>-0.0441, -0.05734094, -0.0579, -0.0714, -0.0819, -0.0929, -0.102, -0.1126])], </a:t>
            </a:r>
          </a:p>
          <a:p>
            <a:pPr algn="just"/>
            <a:r>
              <a:rPr lang="en-US" sz="800" dirty="0" smtClean="0">
                <a:solidFill>
                  <a:schemeClr val="bg2"/>
                </a:solidFill>
              </a:rPr>
              <a:t> </a:t>
            </a:r>
            <a:r>
              <a:rPr lang="en-US" sz="800" dirty="0">
                <a:solidFill>
                  <a:schemeClr val="bg2"/>
                </a:solidFill>
              </a:rPr>
              <a:t>[array([ 0.,  0.,  0.,  0.,  0.,  0.,  0.,  0.,  0.,  0.]), </a:t>
            </a:r>
          </a:p>
          <a:p>
            <a:pPr algn="just"/>
            <a:r>
              <a:rPr lang="en-US" sz="800" dirty="0" smtClean="0">
                <a:solidFill>
                  <a:schemeClr val="bg2"/>
                </a:solidFill>
              </a:rPr>
              <a:t>  array</a:t>
            </a:r>
            <a:r>
              <a:rPr lang="en-US" sz="800" dirty="0">
                <a:solidFill>
                  <a:schemeClr val="bg2"/>
                </a:solidFill>
              </a:rPr>
              <a:t>([-0.0405, -0.0405, -0.0441, -0.0486, -0.0579, -0.0714, -0.0819,-0.0929, -0.102 , -0.1126])]]]</a:t>
            </a:r>
            <a:endParaRPr lang="fr-FR" sz="800" dirty="0">
              <a:solidFill>
                <a:schemeClr val="bg2"/>
              </a:solidFill>
            </a:endParaRPr>
          </a:p>
        </p:txBody>
      </p:sp>
      <p:cxnSp>
        <p:nvCxnSpPr>
          <p:cNvPr id="144" name="Connecteur droit avec flèche 143"/>
          <p:cNvCxnSpPr>
            <a:stCxn id="138" idx="3"/>
            <a:endCxn id="142" idx="1"/>
          </p:cNvCxnSpPr>
          <p:nvPr/>
        </p:nvCxnSpPr>
        <p:spPr>
          <a:xfrm flipV="1">
            <a:off x="4318795" y="1655803"/>
            <a:ext cx="2455486" cy="56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stCxn id="138" idx="3"/>
            <a:endCxn id="143" idx="1"/>
          </p:cNvCxnSpPr>
          <p:nvPr/>
        </p:nvCxnSpPr>
        <p:spPr>
          <a:xfrm>
            <a:off x="4318795" y="2216039"/>
            <a:ext cx="223474" cy="708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922081" y="3936036"/>
            <a:ext cx="1379637" cy="187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'DEPSILON'</a:t>
            </a:r>
          </a:p>
        </p:txBody>
      </p:sp>
      <p:cxnSp>
        <p:nvCxnSpPr>
          <p:cNvPr id="147" name="Connecteur droit avec flèche 146"/>
          <p:cNvCxnSpPr>
            <a:stCxn id="137" idx="3"/>
            <a:endCxn id="146" idx="1"/>
          </p:cNvCxnSpPr>
          <p:nvPr/>
        </p:nvCxnSpPr>
        <p:spPr>
          <a:xfrm flipV="1">
            <a:off x="4348352" y="4029970"/>
            <a:ext cx="2573729" cy="50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37" idx="3"/>
            <a:endCxn id="154" idx="1"/>
          </p:cNvCxnSpPr>
          <p:nvPr/>
        </p:nvCxnSpPr>
        <p:spPr>
          <a:xfrm>
            <a:off x="4348352" y="4080052"/>
            <a:ext cx="2593573" cy="284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stCxn id="135" idx="3"/>
            <a:endCxn id="156" idx="1"/>
          </p:cNvCxnSpPr>
          <p:nvPr/>
        </p:nvCxnSpPr>
        <p:spPr>
          <a:xfrm>
            <a:off x="4348833" y="4852920"/>
            <a:ext cx="2593092" cy="7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35" idx="3"/>
            <a:endCxn id="157" idx="1"/>
          </p:cNvCxnSpPr>
          <p:nvPr/>
        </p:nvCxnSpPr>
        <p:spPr>
          <a:xfrm>
            <a:off x="4348833" y="4852920"/>
            <a:ext cx="2603013" cy="320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941925" y="4276216"/>
            <a:ext cx="1359793" cy="176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[0.0, 1.5]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941925" y="4836133"/>
            <a:ext cx="1379637" cy="187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'ALPHA'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951846" y="5079138"/>
            <a:ext cx="1379637" cy="187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[-60.0, 60.0]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6951845" y="5329365"/>
            <a:ext cx="1379637" cy="187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[1, 1]</a:t>
            </a:r>
          </a:p>
        </p:txBody>
      </p:sp>
      <p:cxnSp>
        <p:nvCxnSpPr>
          <p:cNvPr id="194" name="Connecteur droit avec flèche 193"/>
          <p:cNvCxnSpPr>
            <a:stCxn id="135" idx="3"/>
            <a:endCxn id="192" idx="1"/>
          </p:cNvCxnSpPr>
          <p:nvPr/>
        </p:nvCxnSpPr>
        <p:spPr>
          <a:xfrm>
            <a:off x="4348833" y="4852920"/>
            <a:ext cx="2603012" cy="570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959634" y="4577448"/>
            <a:ext cx="1379637" cy="187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[1, 1]</a:t>
            </a:r>
          </a:p>
        </p:txBody>
      </p:sp>
      <p:cxnSp>
        <p:nvCxnSpPr>
          <p:cNvPr id="199" name="Connecteur droit avec flèche 198"/>
          <p:cNvCxnSpPr>
            <a:stCxn id="137" idx="3"/>
            <a:endCxn id="195" idx="1"/>
          </p:cNvCxnSpPr>
          <p:nvPr/>
        </p:nvCxnSpPr>
        <p:spPr>
          <a:xfrm>
            <a:off x="4348352" y="4080052"/>
            <a:ext cx="2611282" cy="59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148063" y="919462"/>
            <a:ext cx="3642441" cy="15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[0.0, 0.2, 0.5, 06, 0.7, 0.78, 0.82, 0.85, 0.87, 0.89]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689954" y="5517232"/>
            <a:ext cx="852316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2"/>
                </a:solidFill>
              </a:rPr>
              <a:t>dimension</a:t>
            </a:r>
            <a:endParaRPr lang="fr-FR" sz="1000" dirty="0">
              <a:solidFill>
                <a:schemeClr val="bg2"/>
              </a:solidFill>
            </a:endParaRPr>
          </a:p>
        </p:txBody>
      </p:sp>
      <p:cxnSp>
        <p:nvCxnSpPr>
          <p:cNvPr id="257" name="Connecteur droit avec flèche 256"/>
          <p:cNvCxnSpPr>
            <a:stCxn id="139" idx="3"/>
            <a:endCxn id="201" idx="1"/>
          </p:cNvCxnSpPr>
          <p:nvPr/>
        </p:nvCxnSpPr>
        <p:spPr>
          <a:xfrm>
            <a:off x="4309313" y="856456"/>
            <a:ext cx="838750" cy="140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/>
          <p:cNvCxnSpPr>
            <a:stCxn id="230" idx="3"/>
            <a:endCxn id="260" idx="1"/>
          </p:cNvCxnSpPr>
          <p:nvPr/>
        </p:nvCxnSpPr>
        <p:spPr>
          <a:xfrm>
            <a:off x="4542270" y="5661248"/>
            <a:ext cx="2399652" cy="8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6941922" y="5656059"/>
            <a:ext cx="1379637" cy="187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262" name="Connecteur droit avec flèche 261"/>
          <p:cNvCxnSpPr>
            <a:stCxn id="128" idx="3"/>
          </p:cNvCxnSpPr>
          <p:nvPr/>
        </p:nvCxnSpPr>
        <p:spPr>
          <a:xfrm flipV="1">
            <a:off x="3124538" y="829946"/>
            <a:ext cx="542766" cy="2483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avec flèche 263"/>
          <p:cNvCxnSpPr>
            <a:stCxn id="128" idx="3"/>
          </p:cNvCxnSpPr>
          <p:nvPr/>
        </p:nvCxnSpPr>
        <p:spPr>
          <a:xfrm flipV="1">
            <a:off x="3124538" y="2216039"/>
            <a:ext cx="525854" cy="109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avec flèche 265"/>
          <p:cNvCxnSpPr>
            <a:stCxn id="128" idx="3"/>
          </p:cNvCxnSpPr>
          <p:nvPr/>
        </p:nvCxnSpPr>
        <p:spPr>
          <a:xfrm>
            <a:off x="3124538" y="3313323"/>
            <a:ext cx="564470" cy="8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>
            <a:stCxn id="128" idx="3"/>
          </p:cNvCxnSpPr>
          <p:nvPr/>
        </p:nvCxnSpPr>
        <p:spPr>
          <a:xfrm>
            <a:off x="3124538" y="3313323"/>
            <a:ext cx="564470" cy="1539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avec flèche 269"/>
          <p:cNvCxnSpPr>
            <a:stCxn id="128" idx="3"/>
          </p:cNvCxnSpPr>
          <p:nvPr/>
        </p:nvCxnSpPr>
        <p:spPr>
          <a:xfrm>
            <a:off x="3124538" y="3313323"/>
            <a:ext cx="564470" cy="2359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Affichage à l'écran (4:3)</PresentationFormat>
  <Paragraphs>202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WANG, Cheng</dc:creator>
  <cp:lastModifiedBy>WANG, Cheng</cp:lastModifiedBy>
  <cp:revision>62</cp:revision>
  <dcterms:created xsi:type="dcterms:W3CDTF">2015-01-20T12:53:54Z</dcterms:created>
  <dcterms:modified xsi:type="dcterms:W3CDTF">2015-01-28T15:47:16Z</dcterms:modified>
</cp:coreProperties>
</file>