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4.svg" ContentType="image/svg+xml"/>
  <Override PartName="/ppt/media/image16.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6"/>
  </p:notesMasterIdLst>
  <p:sldIdLst>
    <p:sldId id="256" r:id="rId4"/>
    <p:sldId id="271" r:id="rId5"/>
    <p:sldId id="267" r:id="rId7"/>
    <p:sldId id="268" r:id="rId8"/>
    <p:sldId id="269" r:id="rId9"/>
    <p:sldId id="278" r:id="rId10"/>
    <p:sldId id="265"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a:p>
            <a:r>
              <a:rPr lang="en-US" altLang="zh-CN"/>
              <a:t> </a:t>
            </a:r>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1" Type="http://schemas.openxmlformats.org/officeDocument/2006/relationships/theme" Target="../theme/theme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tags" Target="../tags/tag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2.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9" Type="http://schemas.openxmlformats.org/officeDocument/2006/relationships/image" Target="../media/image13.png"/><Relationship Id="rId8" Type="http://schemas.openxmlformats.org/officeDocument/2006/relationships/tags" Target="../tags/tag5.xml"/><Relationship Id="rId7" Type="http://schemas.openxmlformats.org/officeDocument/2006/relationships/tags" Target="../tags/tag4.xml"/><Relationship Id="rId6" Type="http://schemas.openxmlformats.org/officeDocument/2006/relationships/image" Target="../media/image12.png"/><Relationship Id="rId5" Type="http://schemas.openxmlformats.org/officeDocument/2006/relationships/tags" Target="../tags/tag3.xml"/><Relationship Id="rId4" Type="http://schemas.openxmlformats.org/officeDocument/2006/relationships/image" Target="../media/image11.png"/><Relationship Id="rId3" Type="http://schemas.openxmlformats.org/officeDocument/2006/relationships/tags" Target="../tags/tag2.xml"/><Relationship Id="rId2" Type="http://schemas.openxmlformats.org/officeDocument/2006/relationships/image" Target="../media/image10.png"/><Relationship Id="rId15" Type="http://schemas.openxmlformats.org/officeDocument/2006/relationships/notesSlide" Target="../notesSlides/notesSlide5.xml"/><Relationship Id="rId14" Type="http://schemas.openxmlformats.org/officeDocument/2006/relationships/slideLayout" Target="../slideLayouts/slideLayout12.xml"/><Relationship Id="rId13" Type="http://schemas.openxmlformats.org/officeDocument/2006/relationships/image" Target="../media/image17.png"/><Relationship Id="rId12" Type="http://schemas.openxmlformats.org/officeDocument/2006/relationships/image" Target="../media/image16.svg"/><Relationship Id="rId11" Type="http://schemas.openxmlformats.org/officeDocument/2006/relationships/image" Target="../media/image15.png"/><Relationship Id="rId10" Type="http://schemas.openxmlformats.org/officeDocument/2006/relationships/image" Target="../media/image14.svg"/><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960438"/>
            <a:ext cx="9144000" cy="2387600"/>
          </a:xfrm>
        </p:spPr>
        <p:txBody>
          <a:bodyPr/>
          <a:p>
            <a:r>
              <a:rPr lang="en-US" altLang="zh-CN"/>
              <a:t> Usecases of AI for </a:t>
            </a:r>
            <a:r>
              <a:rPr lang="en-US" altLang="zh-CN"/>
              <a:t>Network</a:t>
            </a:r>
            <a:endParaRPr lang="en-US" altLang="zh-CN"/>
          </a:p>
        </p:txBody>
      </p:sp>
      <p:sp>
        <p:nvSpPr>
          <p:cNvPr id="3" name="副标题 2"/>
          <p:cNvSpPr>
            <a:spLocks noGrp="1"/>
          </p:cNvSpPr>
          <p:nvPr>
            <p:ph type="subTitle" idx="1"/>
          </p:nvPr>
        </p:nvSpPr>
        <p:spPr>
          <a:xfrm>
            <a:off x="1570355" y="4919663"/>
            <a:ext cx="9144000" cy="1655762"/>
          </a:xfrm>
        </p:spPr>
        <p:txBody>
          <a:bodyPr/>
          <a:p>
            <a:r>
              <a:rPr lang="en-US" altLang="zh-CN"/>
              <a:t>China </a:t>
            </a:r>
            <a:r>
              <a:rPr lang="en-US" altLang="zh-CN"/>
              <a:t>Mobile</a:t>
            </a:r>
            <a:endParaRPr lang="en-US" altLang="zh-CN"/>
          </a:p>
          <a:p>
            <a:r>
              <a:rPr lang="en-US" altLang="zh-CN"/>
              <a:t>Xiaoqiu </a:t>
            </a:r>
            <a:r>
              <a:rPr lang="en-US" altLang="zh-CN"/>
              <a:t>Zhang</a:t>
            </a:r>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9" name="矩形 158"/>
          <p:cNvSpPr/>
          <p:nvPr/>
        </p:nvSpPr>
        <p:spPr>
          <a:xfrm>
            <a:off x="729175" y="4065641"/>
            <a:ext cx="3306619" cy="2863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rgbClr val="0070C0"/>
              </a:solidFill>
            </a:endParaRPr>
          </a:p>
        </p:txBody>
      </p:sp>
      <p:sp>
        <p:nvSpPr>
          <p:cNvPr id="160" name="矩形 159"/>
          <p:cNvSpPr/>
          <p:nvPr/>
        </p:nvSpPr>
        <p:spPr>
          <a:xfrm>
            <a:off x="2201418" y="3416401"/>
            <a:ext cx="2697480" cy="368300"/>
          </a:xfrm>
          <a:prstGeom prst="rect">
            <a:avLst/>
          </a:prstGeom>
        </p:spPr>
        <p:txBody>
          <a:bodyPr wrap="none">
            <a:spAutoFit/>
          </a:bodyPr>
          <a:lstStyle/>
          <a:p>
            <a:pPr algn="l"/>
            <a:r>
              <a:rPr lang="en-US" altLang="zh-CN" dirty="0">
                <a:solidFill>
                  <a:srgbClr val="0070C0"/>
                </a:solidFill>
                <a:latin typeface="Arial" panose="020B0604020202020204" pitchFamily="34" charset="0"/>
              </a:rPr>
              <a:t>AI for Network Operation</a:t>
            </a:r>
            <a:endParaRPr lang="en-US" altLang="zh-CN" dirty="0">
              <a:solidFill>
                <a:srgbClr val="0070C0"/>
              </a:solidFill>
              <a:latin typeface="Arial" panose="020B0604020202020204" pitchFamily="34" charset="0"/>
            </a:endParaRPr>
          </a:p>
        </p:txBody>
      </p:sp>
      <p:sp>
        <p:nvSpPr>
          <p:cNvPr id="161" name="矩形 160"/>
          <p:cNvSpPr/>
          <p:nvPr/>
        </p:nvSpPr>
        <p:spPr>
          <a:xfrm>
            <a:off x="2258134" y="1800393"/>
            <a:ext cx="2480166" cy="369332"/>
          </a:xfrm>
          <a:prstGeom prst="rect">
            <a:avLst/>
          </a:prstGeom>
        </p:spPr>
        <p:txBody>
          <a:bodyPr wrap="none">
            <a:spAutoFit/>
          </a:bodyPr>
          <a:lstStyle/>
          <a:p>
            <a:pPr algn="l"/>
            <a:r>
              <a:rPr lang="en-US" altLang="zh-CN" dirty="0">
                <a:solidFill>
                  <a:srgbClr val="0070C0"/>
                </a:solidFill>
                <a:latin typeface="Arial" panose="020B0604020202020204" pitchFamily="34" charset="0"/>
              </a:rPr>
              <a:t>AI for Network Service</a:t>
            </a:r>
            <a:endParaRPr lang="en-US" altLang="zh-CN" dirty="0">
              <a:solidFill>
                <a:srgbClr val="0070C0"/>
              </a:solidFill>
              <a:latin typeface="Arial" panose="020B0604020202020204" pitchFamily="34" charset="0"/>
            </a:endParaRPr>
          </a:p>
        </p:txBody>
      </p:sp>
      <p:grpSp>
        <p:nvGrpSpPr>
          <p:cNvPr id="4" name="组合 3"/>
          <p:cNvGrpSpPr/>
          <p:nvPr/>
        </p:nvGrpSpPr>
        <p:grpSpPr>
          <a:xfrm>
            <a:off x="946150" y="4576445"/>
            <a:ext cx="1096645" cy="993775"/>
            <a:chOff x="14022" y="3466"/>
            <a:chExt cx="2452" cy="2442"/>
          </a:xfrm>
        </p:grpSpPr>
        <p:sp>
          <p:nvSpPr>
            <p:cNvPr id="163" name="Freeform: Shape 7"/>
            <p:cNvSpPr/>
            <p:nvPr/>
          </p:nvSpPr>
          <p:spPr>
            <a:xfrm>
              <a:off x="14022" y="3466"/>
              <a:ext cx="2452" cy="244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lumMod val="20000"/>
                <a:lumOff val="80000"/>
              </a:schemeClr>
            </a:solidFill>
            <a:ln w="12700">
              <a:noFill/>
              <a:miter lim="400000"/>
            </a:ln>
          </p:spPr>
          <p:txBody>
            <a:bodyPr wrap="none" lIns="35670" tIns="35670" rIns="35670" bIns="35670" anchor="ctr">
              <a:normAutofit/>
            </a:bodyPr>
            <a:lstStyle/>
            <a:p>
              <a:pPr algn="ctr">
                <a:defRPr sz="3200">
                  <a:solidFill>
                    <a:srgbClr val="FFFFFF"/>
                  </a:solidFill>
                </a:defRPr>
              </a:pPr>
              <a:endParaRPr lang="zh-CN" altLang="en-US" sz="1200" dirty="0">
                <a:solidFill>
                  <a:schemeClr val="bg1">
                    <a:lumMod val="10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nvGrpSpPr>
            <p:cNvPr id="164" name="组合 332"/>
            <p:cNvGrpSpPr/>
            <p:nvPr/>
          </p:nvGrpSpPr>
          <p:grpSpPr bwMode="auto">
            <a:xfrm>
              <a:off x="14695" y="4200"/>
              <a:ext cx="1168" cy="886"/>
              <a:chOff x="6553200" y="3884613"/>
              <a:chExt cx="669925" cy="534988"/>
            </a:xfrm>
          </p:grpSpPr>
          <p:sp>
            <p:nvSpPr>
              <p:cNvPr id="165" name="Freeform 50"/>
              <p:cNvSpPr>
                <a:spLocks noChangeArrowheads="1"/>
              </p:cNvSpPr>
              <p:nvPr/>
            </p:nvSpPr>
            <p:spPr bwMode="auto">
              <a:xfrm>
                <a:off x="6629908" y="4135950"/>
                <a:ext cx="126144" cy="28724"/>
              </a:xfrm>
              <a:custGeom>
                <a:avLst/>
                <a:gdLst>
                  <a:gd name="T0" fmla="*/ 303 w 303"/>
                  <a:gd name="T1" fmla="*/ 67 h 67"/>
                  <a:gd name="T2" fmla="*/ 303 w 303"/>
                  <a:gd name="T3" fmla="*/ 67 h 67"/>
                  <a:gd name="T4" fmla="*/ 0 w 303"/>
                  <a:gd name="T5" fmla="*/ 67 h 67"/>
                  <a:gd name="T6" fmla="*/ 0 w 303"/>
                  <a:gd name="T7" fmla="*/ 0 h 67"/>
                  <a:gd name="T8" fmla="*/ 303 w 303"/>
                  <a:gd name="T9" fmla="*/ 0 h 67"/>
                  <a:gd name="T10" fmla="*/ 303 w 303"/>
                  <a:gd name="T11" fmla="*/ 67 h 67"/>
                </a:gdLst>
                <a:ahLst/>
                <a:cxnLst>
                  <a:cxn ang="0">
                    <a:pos x="T0" y="T1"/>
                  </a:cxn>
                  <a:cxn ang="0">
                    <a:pos x="T2" y="T3"/>
                  </a:cxn>
                  <a:cxn ang="0">
                    <a:pos x="T4" y="T5"/>
                  </a:cxn>
                  <a:cxn ang="0">
                    <a:pos x="T6" y="T7"/>
                  </a:cxn>
                  <a:cxn ang="0">
                    <a:pos x="T8" y="T9"/>
                  </a:cxn>
                  <a:cxn ang="0">
                    <a:pos x="T10" y="T11"/>
                  </a:cxn>
                </a:cxnLst>
                <a:rect l="0" t="0" r="r" b="b"/>
                <a:pathLst>
                  <a:path w="303" h="67">
                    <a:moveTo>
                      <a:pt x="303" y="67"/>
                    </a:moveTo>
                    <a:lnTo>
                      <a:pt x="303" y="67"/>
                    </a:lnTo>
                    <a:lnTo>
                      <a:pt x="0" y="67"/>
                    </a:lnTo>
                    <a:lnTo>
                      <a:pt x="0" y="0"/>
                    </a:lnTo>
                    <a:lnTo>
                      <a:pt x="303" y="0"/>
                    </a:lnTo>
                    <a:lnTo>
                      <a:pt x="303" y="67"/>
                    </a:lnTo>
                    <a:close/>
                  </a:path>
                </a:pathLst>
              </a:custGeom>
              <a:solidFill>
                <a:srgbClr val="474747"/>
              </a:solidFill>
              <a:ln>
                <a:noFill/>
              </a:ln>
              <a:extLst>
                <a:ext uri="{91240B29-F687-4F45-9708-019B960494DF}">
                  <a14:hiddenLine xmlns:a14="http://schemas.microsoft.com/office/drawing/2010/main" w="0">
                    <a:solidFill>
                      <a:srgbClr val="000000"/>
                    </a:solidFill>
                    <a:round/>
                  </a14:hiddenLine>
                </a:ext>
              </a:extLst>
            </p:spPr>
            <p:txBody>
              <a:bodyPr/>
              <a:lstStyle>
                <a:lvl1pPr>
                  <a:defRPr>
                    <a:solidFill>
                      <a:schemeClr val="tx1"/>
                    </a:solidFill>
                    <a:latin typeface="Calibri" panose="020F0502020204030204" charset="0"/>
                    <a:ea typeface="宋体" panose="02010600030101010101" pitchFamily="2" charset="-122"/>
                  </a:defRPr>
                </a:lvl1pPr>
                <a:lvl2pPr>
                  <a:defRPr>
                    <a:solidFill>
                      <a:schemeClr val="tx1"/>
                    </a:solidFill>
                    <a:latin typeface="Calibri" panose="020F0502020204030204" charset="0"/>
                    <a:ea typeface="宋体" panose="02010600030101010101" pitchFamily="2" charset="-122"/>
                  </a:defRPr>
                </a:lvl2pPr>
                <a:lvl3pPr>
                  <a:defRPr>
                    <a:solidFill>
                      <a:schemeClr val="tx1"/>
                    </a:solidFill>
                    <a:latin typeface="Calibri" panose="020F0502020204030204" charset="0"/>
                    <a:ea typeface="宋体" panose="02010600030101010101" pitchFamily="2" charset="-122"/>
                  </a:defRPr>
                </a:lvl3pPr>
                <a:lvl4pPr>
                  <a:defRPr>
                    <a:solidFill>
                      <a:schemeClr val="tx1"/>
                    </a:solidFill>
                    <a:latin typeface="Calibri" panose="020F0502020204030204" charset="0"/>
                    <a:ea typeface="宋体" panose="02010600030101010101" pitchFamily="2" charset="-122"/>
                  </a:defRPr>
                </a:lvl4pPr>
                <a:lvl5pPr>
                  <a:defRPr>
                    <a:solidFill>
                      <a:schemeClr val="tx1"/>
                    </a:solidFill>
                    <a:latin typeface="Calibri" panose="020F0502020204030204" charset="0"/>
                    <a:ea typeface="宋体" panose="02010600030101010101" pitchFamily="2" charset="-122"/>
                  </a:defRPr>
                </a:lvl5pPr>
                <a:lvl6pPr marL="2281555" indent="1905" defTabSz="454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738755" indent="1905" defTabSz="454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195955" indent="1905" defTabSz="454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653155" indent="1905" defTabSz="454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defRPr/>
                </a:pPr>
                <a:endParaRPr lang="zh-CN" altLang="en-US" sz="2135"/>
              </a:p>
            </p:txBody>
          </p:sp>
          <p:sp>
            <p:nvSpPr>
              <p:cNvPr id="166" name="Freeform 51"/>
              <p:cNvSpPr>
                <a:spLocks noChangeArrowheads="1"/>
              </p:cNvSpPr>
              <p:nvPr/>
            </p:nvSpPr>
            <p:spPr bwMode="auto">
              <a:xfrm>
                <a:off x="6732187" y="4100044"/>
                <a:ext cx="57958" cy="100535"/>
              </a:xfrm>
              <a:custGeom>
                <a:avLst/>
                <a:gdLst>
                  <a:gd name="T0" fmla="*/ 0 w 135"/>
                  <a:gd name="T1" fmla="*/ 0 h 239"/>
                  <a:gd name="T2" fmla="*/ 0 w 135"/>
                  <a:gd name="T3" fmla="*/ 0 h 239"/>
                  <a:gd name="T4" fmla="*/ 135 w 135"/>
                  <a:gd name="T5" fmla="*/ 119 h 239"/>
                  <a:gd name="T6" fmla="*/ 0 w 135"/>
                  <a:gd name="T7" fmla="*/ 239 h 239"/>
                  <a:gd name="T8" fmla="*/ 0 w 135"/>
                  <a:gd name="T9" fmla="*/ 0 h 239"/>
                </a:gdLst>
                <a:ahLst/>
                <a:cxnLst>
                  <a:cxn ang="0">
                    <a:pos x="T0" y="T1"/>
                  </a:cxn>
                  <a:cxn ang="0">
                    <a:pos x="T2" y="T3"/>
                  </a:cxn>
                  <a:cxn ang="0">
                    <a:pos x="T4" y="T5"/>
                  </a:cxn>
                  <a:cxn ang="0">
                    <a:pos x="T6" y="T7"/>
                  </a:cxn>
                  <a:cxn ang="0">
                    <a:pos x="T8" y="T9"/>
                  </a:cxn>
                </a:cxnLst>
                <a:rect l="0" t="0" r="r" b="b"/>
                <a:pathLst>
                  <a:path w="135" h="239">
                    <a:moveTo>
                      <a:pt x="0" y="0"/>
                    </a:moveTo>
                    <a:lnTo>
                      <a:pt x="0" y="0"/>
                    </a:lnTo>
                    <a:lnTo>
                      <a:pt x="135" y="119"/>
                    </a:lnTo>
                    <a:lnTo>
                      <a:pt x="0" y="239"/>
                    </a:lnTo>
                    <a:lnTo>
                      <a:pt x="0" y="0"/>
                    </a:lnTo>
                    <a:close/>
                  </a:path>
                </a:pathLst>
              </a:custGeom>
              <a:solidFill>
                <a:srgbClr val="474747"/>
              </a:solidFill>
              <a:ln>
                <a:noFill/>
              </a:ln>
              <a:extLst>
                <a:ext uri="{91240B29-F687-4F45-9708-019B960494DF}">
                  <a14:hiddenLine xmlns:a14="http://schemas.microsoft.com/office/drawing/2010/main" w="0">
                    <a:solidFill>
                      <a:srgbClr val="000000"/>
                    </a:solidFill>
                    <a:round/>
                  </a14:hiddenLine>
                </a:ext>
              </a:extLst>
            </p:spPr>
            <p:txBody>
              <a:bodyPr/>
              <a:lstStyle>
                <a:lvl1pPr>
                  <a:defRPr>
                    <a:solidFill>
                      <a:schemeClr val="tx1"/>
                    </a:solidFill>
                    <a:latin typeface="Calibri" panose="020F0502020204030204" charset="0"/>
                    <a:ea typeface="宋体" panose="02010600030101010101" pitchFamily="2" charset="-122"/>
                  </a:defRPr>
                </a:lvl1pPr>
                <a:lvl2pPr>
                  <a:defRPr>
                    <a:solidFill>
                      <a:schemeClr val="tx1"/>
                    </a:solidFill>
                    <a:latin typeface="Calibri" panose="020F0502020204030204" charset="0"/>
                    <a:ea typeface="宋体" panose="02010600030101010101" pitchFamily="2" charset="-122"/>
                  </a:defRPr>
                </a:lvl2pPr>
                <a:lvl3pPr>
                  <a:defRPr>
                    <a:solidFill>
                      <a:schemeClr val="tx1"/>
                    </a:solidFill>
                    <a:latin typeface="Calibri" panose="020F0502020204030204" charset="0"/>
                    <a:ea typeface="宋体" panose="02010600030101010101" pitchFamily="2" charset="-122"/>
                  </a:defRPr>
                </a:lvl3pPr>
                <a:lvl4pPr>
                  <a:defRPr>
                    <a:solidFill>
                      <a:schemeClr val="tx1"/>
                    </a:solidFill>
                    <a:latin typeface="Calibri" panose="020F0502020204030204" charset="0"/>
                    <a:ea typeface="宋体" panose="02010600030101010101" pitchFamily="2" charset="-122"/>
                  </a:defRPr>
                </a:lvl4pPr>
                <a:lvl5pPr>
                  <a:defRPr>
                    <a:solidFill>
                      <a:schemeClr val="tx1"/>
                    </a:solidFill>
                    <a:latin typeface="Calibri" panose="020F0502020204030204" charset="0"/>
                    <a:ea typeface="宋体" panose="02010600030101010101" pitchFamily="2" charset="-122"/>
                  </a:defRPr>
                </a:lvl5pPr>
                <a:lvl6pPr marL="2281555" indent="1905" defTabSz="454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738755" indent="1905" defTabSz="454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195955" indent="1905" defTabSz="454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653155" indent="1905" defTabSz="454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defRPr/>
                </a:pPr>
                <a:endParaRPr lang="zh-CN" altLang="en-US" sz="2135"/>
              </a:p>
            </p:txBody>
          </p:sp>
          <p:sp>
            <p:nvSpPr>
              <p:cNvPr id="167" name="Freeform 52"/>
              <p:cNvSpPr>
                <a:spLocks noChangeArrowheads="1"/>
              </p:cNvSpPr>
              <p:nvPr/>
            </p:nvSpPr>
            <p:spPr bwMode="auto">
              <a:xfrm>
                <a:off x="6998112" y="4076705"/>
                <a:ext cx="115916" cy="28724"/>
              </a:xfrm>
              <a:custGeom>
                <a:avLst/>
                <a:gdLst>
                  <a:gd name="T0" fmla="*/ 276 w 276"/>
                  <a:gd name="T1" fmla="*/ 67 h 67"/>
                  <a:gd name="T2" fmla="*/ 276 w 276"/>
                  <a:gd name="T3" fmla="*/ 67 h 67"/>
                  <a:gd name="T4" fmla="*/ 0 w 276"/>
                  <a:gd name="T5" fmla="*/ 67 h 67"/>
                  <a:gd name="T6" fmla="*/ 0 w 276"/>
                  <a:gd name="T7" fmla="*/ 0 h 67"/>
                  <a:gd name="T8" fmla="*/ 276 w 276"/>
                  <a:gd name="T9" fmla="*/ 0 h 67"/>
                  <a:gd name="T10" fmla="*/ 276 w 276"/>
                  <a:gd name="T11" fmla="*/ 67 h 67"/>
                </a:gdLst>
                <a:ahLst/>
                <a:cxnLst>
                  <a:cxn ang="0">
                    <a:pos x="T0" y="T1"/>
                  </a:cxn>
                  <a:cxn ang="0">
                    <a:pos x="T2" y="T3"/>
                  </a:cxn>
                  <a:cxn ang="0">
                    <a:pos x="T4" y="T5"/>
                  </a:cxn>
                  <a:cxn ang="0">
                    <a:pos x="T6" y="T7"/>
                  </a:cxn>
                  <a:cxn ang="0">
                    <a:pos x="T8" y="T9"/>
                  </a:cxn>
                  <a:cxn ang="0">
                    <a:pos x="T10" y="T11"/>
                  </a:cxn>
                </a:cxnLst>
                <a:rect l="0" t="0" r="r" b="b"/>
                <a:pathLst>
                  <a:path w="276" h="67">
                    <a:moveTo>
                      <a:pt x="276" y="67"/>
                    </a:moveTo>
                    <a:lnTo>
                      <a:pt x="276" y="67"/>
                    </a:lnTo>
                    <a:lnTo>
                      <a:pt x="0" y="67"/>
                    </a:lnTo>
                    <a:lnTo>
                      <a:pt x="0" y="0"/>
                    </a:lnTo>
                    <a:lnTo>
                      <a:pt x="276" y="0"/>
                    </a:lnTo>
                    <a:lnTo>
                      <a:pt x="276" y="67"/>
                    </a:lnTo>
                    <a:close/>
                  </a:path>
                </a:pathLst>
              </a:custGeom>
              <a:solidFill>
                <a:srgbClr val="474747"/>
              </a:solidFill>
              <a:ln>
                <a:noFill/>
              </a:ln>
              <a:extLst>
                <a:ext uri="{91240B29-F687-4F45-9708-019B960494DF}">
                  <a14:hiddenLine xmlns:a14="http://schemas.microsoft.com/office/drawing/2010/main" w="0">
                    <a:solidFill>
                      <a:srgbClr val="000000"/>
                    </a:solidFill>
                    <a:round/>
                  </a14:hiddenLine>
                </a:ext>
              </a:extLst>
            </p:spPr>
            <p:txBody>
              <a:bodyPr/>
              <a:lstStyle>
                <a:lvl1pPr>
                  <a:defRPr>
                    <a:solidFill>
                      <a:schemeClr val="tx1"/>
                    </a:solidFill>
                    <a:latin typeface="Calibri" panose="020F0502020204030204" charset="0"/>
                    <a:ea typeface="宋体" panose="02010600030101010101" pitchFamily="2" charset="-122"/>
                  </a:defRPr>
                </a:lvl1pPr>
                <a:lvl2pPr>
                  <a:defRPr>
                    <a:solidFill>
                      <a:schemeClr val="tx1"/>
                    </a:solidFill>
                    <a:latin typeface="Calibri" panose="020F0502020204030204" charset="0"/>
                    <a:ea typeface="宋体" panose="02010600030101010101" pitchFamily="2" charset="-122"/>
                  </a:defRPr>
                </a:lvl2pPr>
                <a:lvl3pPr>
                  <a:defRPr>
                    <a:solidFill>
                      <a:schemeClr val="tx1"/>
                    </a:solidFill>
                    <a:latin typeface="Calibri" panose="020F0502020204030204" charset="0"/>
                    <a:ea typeface="宋体" panose="02010600030101010101" pitchFamily="2" charset="-122"/>
                  </a:defRPr>
                </a:lvl3pPr>
                <a:lvl4pPr>
                  <a:defRPr>
                    <a:solidFill>
                      <a:schemeClr val="tx1"/>
                    </a:solidFill>
                    <a:latin typeface="Calibri" panose="020F0502020204030204" charset="0"/>
                    <a:ea typeface="宋体" panose="02010600030101010101" pitchFamily="2" charset="-122"/>
                  </a:defRPr>
                </a:lvl4pPr>
                <a:lvl5pPr>
                  <a:defRPr>
                    <a:solidFill>
                      <a:schemeClr val="tx1"/>
                    </a:solidFill>
                    <a:latin typeface="Calibri" panose="020F0502020204030204" charset="0"/>
                    <a:ea typeface="宋体" panose="02010600030101010101" pitchFamily="2" charset="-122"/>
                  </a:defRPr>
                </a:lvl5pPr>
                <a:lvl6pPr marL="2281555" indent="1905" defTabSz="454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738755" indent="1905" defTabSz="454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195955" indent="1905" defTabSz="454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653155" indent="1905" defTabSz="454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defRPr/>
                </a:pPr>
                <a:endParaRPr lang="zh-CN" altLang="en-US" sz="2135"/>
              </a:p>
            </p:txBody>
          </p:sp>
          <p:sp>
            <p:nvSpPr>
              <p:cNvPr id="168" name="Freeform 53"/>
              <p:cNvSpPr>
                <a:spLocks noChangeArrowheads="1"/>
              </p:cNvSpPr>
              <p:nvPr/>
            </p:nvSpPr>
            <p:spPr bwMode="auto">
              <a:xfrm>
                <a:off x="7090163" y="4040800"/>
                <a:ext cx="56254" cy="100535"/>
              </a:xfrm>
              <a:custGeom>
                <a:avLst/>
                <a:gdLst>
                  <a:gd name="T0" fmla="*/ 1 w 135"/>
                  <a:gd name="T1" fmla="*/ 0 h 239"/>
                  <a:gd name="T2" fmla="*/ 1 w 135"/>
                  <a:gd name="T3" fmla="*/ 0 h 239"/>
                  <a:gd name="T4" fmla="*/ 135 w 135"/>
                  <a:gd name="T5" fmla="*/ 120 h 239"/>
                  <a:gd name="T6" fmla="*/ 0 w 135"/>
                  <a:gd name="T7" fmla="*/ 239 h 239"/>
                  <a:gd name="T8" fmla="*/ 1 w 135"/>
                  <a:gd name="T9" fmla="*/ 0 h 239"/>
                </a:gdLst>
                <a:ahLst/>
                <a:cxnLst>
                  <a:cxn ang="0">
                    <a:pos x="T0" y="T1"/>
                  </a:cxn>
                  <a:cxn ang="0">
                    <a:pos x="T2" y="T3"/>
                  </a:cxn>
                  <a:cxn ang="0">
                    <a:pos x="T4" y="T5"/>
                  </a:cxn>
                  <a:cxn ang="0">
                    <a:pos x="T6" y="T7"/>
                  </a:cxn>
                  <a:cxn ang="0">
                    <a:pos x="T8" y="T9"/>
                  </a:cxn>
                </a:cxnLst>
                <a:rect l="0" t="0" r="r" b="b"/>
                <a:pathLst>
                  <a:path w="135" h="239">
                    <a:moveTo>
                      <a:pt x="1" y="0"/>
                    </a:moveTo>
                    <a:lnTo>
                      <a:pt x="1" y="0"/>
                    </a:lnTo>
                    <a:lnTo>
                      <a:pt x="135" y="120"/>
                    </a:lnTo>
                    <a:lnTo>
                      <a:pt x="0" y="239"/>
                    </a:lnTo>
                    <a:lnTo>
                      <a:pt x="1" y="0"/>
                    </a:lnTo>
                    <a:close/>
                  </a:path>
                </a:pathLst>
              </a:custGeom>
              <a:solidFill>
                <a:srgbClr val="474747"/>
              </a:solidFill>
              <a:ln>
                <a:noFill/>
              </a:ln>
              <a:extLst>
                <a:ext uri="{91240B29-F687-4F45-9708-019B960494DF}">
                  <a14:hiddenLine xmlns:a14="http://schemas.microsoft.com/office/drawing/2010/main" w="0">
                    <a:solidFill>
                      <a:srgbClr val="000000"/>
                    </a:solidFill>
                    <a:round/>
                  </a14:hiddenLine>
                </a:ext>
              </a:extLst>
            </p:spPr>
            <p:txBody>
              <a:bodyPr/>
              <a:lstStyle>
                <a:lvl1pPr>
                  <a:defRPr>
                    <a:solidFill>
                      <a:schemeClr val="tx1"/>
                    </a:solidFill>
                    <a:latin typeface="Calibri" panose="020F0502020204030204" charset="0"/>
                    <a:ea typeface="宋体" panose="02010600030101010101" pitchFamily="2" charset="-122"/>
                  </a:defRPr>
                </a:lvl1pPr>
                <a:lvl2pPr>
                  <a:defRPr>
                    <a:solidFill>
                      <a:schemeClr val="tx1"/>
                    </a:solidFill>
                    <a:latin typeface="Calibri" panose="020F0502020204030204" charset="0"/>
                    <a:ea typeface="宋体" panose="02010600030101010101" pitchFamily="2" charset="-122"/>
                  </a:defRPr>
                </a:lvl2pPr>
                <a:lvl3pPr>
                  <a:defRPr>
                    <a:solidFill>
                      <a:schemeClr val="tx1"/>
                    </a:solidFill>
                    <a:latin typeface="Calibri" panose="020F0502020204030204" charset="0"/>
                    <a:ea typeface="宋体" panose="02010600030101010101" pitchFamily="2" charset="-122"/>
                  </a:defRPr>
                </a:lvl3pPr>
                <a:lvl4pPr>
                  <a:defRPr>
                    <a:solidFill>
                      <a:schemeClr val="tx1"/>
                    </a:solidFill>
                    <a:latin typeface="Calibri" panose="020F0502020204030204" charset="0"/>
                    <a:ea typeface="宋体" panose="02010600030101010101" pitchFamily="2" charset="-122"/>
                  </a:defRPr>
                </a:lvl4pPr>
                <a:lvl5pPr>
                  <a:defRPr>
                    <a:solidFill>
                      <a:schemeClr val="tx1"/>
                    </a:solidFill>
                    <a:latin typeface="Calibri" panose="020F0502020204030204" charset="0"/>
                    <a:ea typeface="宋体" panose="02010600030101010101" pitchFamily="2" charset="-122"/>
                  </a:defRPr>
                </a:lvl5pPr>
                <a:lvl6pPr marL="2281555" indent="1905" defTabSz="454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738755" indent="1905" defTabSz="454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195955" indent="1905" defTabSz="454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653155" indent="1905" defTabSz="454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defRPr/>
                </a:pPr>
                <a:endParaRPr lang="zh-CN" altLang="en-US" sz="2135"/>
              </a:p>
            </p:txBody>
          </p:sp>
          <p:sp>
            <p:nvSpPr>
              <p:cNvPr id="169" name="Freeform 54"/>
              <p:cNvSpPr>
                <a:spLocks noChangeArrowheads="1"/>
              </p:cNvSpPr>
              <p:nvPr/>
            </p:nvSpPr>
            <p:spPr bwMode="auto">
              <a:xfrm>
                <a:off x="6998112" y="4193398"/>
                <a:ext cx="115916" cy="26928"/>
              </a:xfrm>
              <a:custGeom>
                <a:avLst/>
                <a:gdLst>
                  <a:gd name="T0" fmla="*/ 276 w 276"/>
                  <a:gd name="T1" fmla="*/ 67 h 67"/>
                  <a:gd name="T2" fmla="*/ 276 w 276"/>
                  <a:gd name="T3" fmla="*/ 67 h 67"/>
                  <a:gd name="T4" fmla="*/ 0 w 276"/>
                  <a:gd name="T5" fmla="*/ 66 h 67"/>
                  <a:gd name="T6" fmla="*/ 0 w 276"/>
                  <a:gd name="T7" fmla="*/ 0 h 67"/>
                  <a:gd name="T8" fmla="*/ 276 w 276"/>
                  <a:gd name="T9" fmla="*/ 0 h 67"/>
                  <a:gd name="T10" fmla="*/ 276 w 276"/>
                  <a:gd name="T11" fmla="*/ 67 h 67"/>
                </a:gdLst>
                <a:ahLst/>
                <a:cxnLst>
                  <a:cxn ang="0">
                    <a:pos x="T0" y="T1"/>
                  </a:cxn>
                  <a:cxn ang="0">
                    <a:pos x="T2" y="T3"/>
                  </a:cxn>
                  <a:cxn ang="0">
                    <a:pos x="T4" y="T5"/>
                  </a:cxn>
                  <a:cxn ang="0">
                    <a:pos x="T6" y="T7"/>
                  </a:cxn>
                  <a:cxn ang="0">
                    <a:pos x="T8" y="T9"/>
                  </a:cxn>
                  <a:cxn ang="0">
                    <a:pos x="T10" y="T11"/>
                  </a:cxn>
                </a:cxnLst>
                <a:rect l="0" t="0" r="r" b="b"/>
                <a:pathLst>
                  <a:path w="276" h="67">
                    <a:moveTo>
                      <a:pt x="276" y="67"/>
                    </a:moveTo>
                    <a:lnTo>
                      <a:pt x="276" y="67"/>
                    </a:lnTo>
                    <a:lnTo>
                      <a:pt x="0" y="66"/>
                    </a:lnTo>
                    <a:lnTo>
                      <a:pt x="0" y="0"/>
                    </a:lnTo>
                    <a:lnTo>
                      <a:pt x="276" y="0"/>
                    </a:lnTo>
                    <a:lnTo>
                      <a:pt x="276" y="67"/>
                    </a:lnTo>
                    <a:close/>
                  </a:path>
                </a:pathLst>
              </a:custGeom>
              <a:solidFill>
                <a:srgbClr val="474747"/>
              </a:solidFill>
              <a:ln>
                <a:noFill/>
              </a:ln>
              <a:extLst>
                <a:ext uri="{91240B29-F687-4F45-9708-019B960494DF}">
                  <a14:hiddenLine xmlns:a14="http://schemas.microsoft.com/office/drawing/2010/main" w="0">
                    <a:solidFill>
                      <a:srgbClr val="000000"/>
                    </a:solidFill>
                    <a:round/>
                  </a14:hiddenLine>
                </a:ext>
              </a:extLst>
            </p:spPr>
            <p:txBody>
              <a:bodyPr/>
              <a:lstStyle>
                <a:lvl1pPr>
                  <a:defRPr>
                    <a:solidFill>
                      <a:schemeClr val="tx1"/>
                    </a:solidFill>
                    <a:latin typeface="Calibri" panose="020F0502020204030204" charset="0"/>
                    <a:ea typeface="宋体" panose="02010600030101010101" pitchFamily="2" charset="-122"/>
                  </a:defRPr>
                </a:lvl1pPr>
                <a:lvl2pPr>
                  <a:defRPr>
                    <a:solidFill>
                      <a:schemeClr val="tx1"/>
                    </a:solidFill>
                    <a:latin typeface="Calibri" panose="020F0502020204030204" charset="0"/>
                    <a:ea typeface="宋体" panose="02010600030101010101" pitchFamily="2" charset="-122"/>
                  </a:defRPr>
                </a:lvl2pPr>
                <a:lvl3pPr>
                  <a:defRPr>
                    <a:solidFill>
                      <a:schemeClr val="tx1"/>
                    </a:solidFill>
                    <a:latin typeface="Calibri" panose="020F0502020204030204" charset="0"/>
                    <a:ea typeface="宋体" panose="02010600030101010101" pitchFamily="2" charset="-122"/>
                  </a:defRPr>
                </a:lvl3pPr>
                <a:lvl4pPr>
                  <a:defRPr>
                    <a:solidFill>
                      <a:schemeClr val="tx1"/>
                    </a:solidFill>
                    <a:latin typeface="Calibri" panose="020F0502020204030204" charset="0"/>
                    <a:ea typeface="宋体" panose="02010600030101010101" pitchFamily="2" charset="-122"/>
                  </a:defRPr>
                </a:lvl4pPr>
                <a:lvl5pPr>
                  <a:defRPr>
                    <a:solidFill>
                      <a:schemeClr val="tx1"/>
                    </a:solidFill>
                    <a:latin typeface="Calibri" panose="020F0502020204030204" charset="0"/>
                    <a:ea typeface="宋体" panose="02010600030101010101" pitchFamily="2" charset="-122"/>
                  </a:defRPr>
                </a:lvl5pPr>
                <a:lvl6pPr marL="2281555" indent="1905" defTabSz="454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738755" indent="1905" defTabSz="454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195955" indent="1905" defTabSz="454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653155" indent="1905" defTabSz="454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defRPr/>
                </a:pPr>
                <a:endParaRPr lang="zh-CN" altLang="en-US" sz="2135"/>
              </a:p>
            </p:txBody>
          </p:sp>
          <p:sp>
            <p:nvSpPr>
              <p:cNvPr id="170" name="Freeform 55"/>
              <p:cNvSpPr>
                <a:spLocks noChangeArrowheads="1"/>
              </p:cNvSpPr>
              <p:nvPr/>
            </p:nvSpPr>
            <p:spPr bwMode="auto">
              <a:xfrm>
                <a:off x="7090163" y="4155697"/>
                <a:ext cx="56254" cy="100535"/>
              </a:xfrm>
              <a:custGeom>
                <a:avLst/>
                <a:gdLst>
                  <a:gd name="T0" fmla="*/ 1 w 135"/>
                  <a:gd name="T1" fmla="*/ 0 h 239"/>
                  <a:gd name="T2" fmla="*/ 1 w 135"/>
                  <a:gd name="T3" fmla="*/ 0 h 239"/>
                  <a:gd name="T4" fmla="*/ 135 w 135"/>
                  <a:gd name="T5" fmla="*/ 119 h 239"/>
                  <a:gd name="T6" fmla="*/ 0 w 135"/>
                  <a:gd name="T7" fmla="*/ 239 h 239"/>
                  <a:gd name="T8" fmla="*/ 1 w 135"/>
                  <a:gd name="T9" fmla="*/ 0 h 239"/>
                </a:gdLst>
                <a:ahLst/>
                <a:cxnLst>
                  <a:cxn ang="0">
                    <a:pos x="T0" y="T1"/>
                  </a:cxn>
                  <a:cxn ang="0">
                    <a:pos x="T2" y="T3"/>
                  </a:cxn>
                  <a:cxn ang="0">
                    <a:pos x="T4" y="T5"/>
                  </a:cxn>
                  <a:cxn ang="0">
                    <a:pos x="T6" y="T7"/>
                  </a:cxn>
                  <a:cxn ang="0">
                    <a:pos x="T8" y="T9"/>
                  </a:cxn>
                </a:cxnLst>
                <a:rect l="0" t="0" r="r" b="b"/>
                <a:pathLst>
                  <a:path w="135" h="239">
                    <a:moveTo>
                      <a:pt x="1" y="0"/>
                    </a:moveTo>
                    <a:lnTo>
                      <a:pt x="1" y="0"/>
                    </a:lnTo>
                    <a:lnTo>
                      <a:pt x="135" y="119"/>
                    </a:lnTo>
                    <a:lnTo>
                      <a:pt x="0" y="239"/>
                    </a:lnTo>
                    <a:lnTo>
                      <a:pt x="1" y="0"/>
                    </a:lnTo>
                    <a:close/>
                  </a:path>
                </a:pathLst>
              </a:custGeom>
              <a:solidFill>
                <a:srgbClr val="474747"/>
              </a:solidFill>
              <a:ln>
                <a:noFill/>
              </a:ln>
              <a:extLst>
                <a:ext uri="{91240B29-F687-4F45-9708-019B960494DF}">
                  <a14:hiddenLine xmlns:a14="http://schemas.microsoft.com/office/drawing/2010/main" w="0">
                    <a:solidFill>
                      <a:srgbClr val="000000"/>
                    </a:solidFill>
                    <a:round/>
                  </a14:hiddenLine>
                </a:ext>
              </a:extLst>
            </p:spPr>
            <p:txBody>
              <a:bodyPr/>
              <a:lstStyle>
                <a:lvl1pPr>
                  <a:defRPr>
                    <a:solidFill>
                      <a:schemeClr val="tx1"/>
                    </a:solidFill>
                    <a:latin typeface="Calibri" panose="020F0502020204030204" charset="0"/>
                    <a:ea typeface="宋体" panose="02010600030101010101" pitchFamily="2" charset="-122"/>
                  </a:defRPr>
                </a:lvl1pPr>
                <a:lvl2pPr>
                  <a:defRPr>
                    <a:solidFill>
                      <a:schemeClr val="tx1"/>
                    </a:solidFill>
                    <a:latin typeface="Calibri" panose="020F0502020204030204" charset="0"/>
                    <a:ea typeface="宋体" panose="02010600030101010101" pitchFamily="2" charset="-122"/>
                  </a:defRPr>
                </a:lvl2pPr>
                <a:lvl3pPr>
                  <a:defRPr>
                    <a:solidFill>
                      <a:schemeClr val="tx1"/>
                    </a:solidFill>
                    <a:latin typeface="Calibri" panose="020F0502020204030204" charset="0"/>
                    <a:ea typeface="宋体" panose="02010600030101010101" pitchFamily="2" charset="-122"/>
                  </a:defRPr>
                </a:lvl3pPr>
                <a:lvl4pPr>
                  <a:defRPr>
                    <a:solidFill>
                      <a:schemeClr val="tx1"/>
                    </a:solidFill>
                    <a:latin typeface="Calibri" panose="020F0502020204030204" charset="0"/>
                    <a:ea typeface="宋体" panose="02010600030101010101" pitchFamily="2" charset="-122"/>
                  </a:defRPr>
                </a:lvl4pPr>
                <a:lvl5pPr>
                  <a:defRPr>
                    <a:solidFill>
                      <a:schemeClr val="tx1"/>
                    </a:solidFill>
                    <a:latin typeface="Calibri" panose="020F0502020204030204" charset="0"/>
                    <a:ea typeface="宋体" panose="02010600030101010101" pitchFamily="2" charset="-122"/>
                  </a:defRPr>
                </a:lvl5pPr>
                <a:lvl6pPr marL="2281555" indent="1905" defTabSz="454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738755" indent="1905" defTabSz="454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195955" indent="1905" defTabSz="454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653155" indent="1905" defTabSz="454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defRPr/>
                </a:pPr>
                <a:endParaRPr lang="zh-CN" altLang="en-US" sz="2135"/>
              </a:p>
            </p:txBody>
          </p:sp>
          <p:sp>
            <p:nvSpPr>
              <p:cNvPr id="171" name="Freeform 56"/>
              <p:cNvSpPr>
                <a:spLocks noChangeArrowheads="1"/>
              </p:cNvSpPr>
              <p:nvPr/>
            </p:nvSpPr>
            <p:spPr bwMode="auto">
              <a:xfrm>
                <a:off x="6640136" y="4247256"/>
                <a:ext cx="127849" cy="82582"/>
              </a:xfrm>
              <a:custGeom>
                <a:avLst/>
                <a:gdLst>
                  <a:gd name="T0" fmla="*/ 31 w 301"/>
                  <a:gd name="T1" fmla="*/ 197 h 197"/>
                  <a:gd name="T2" fmla="*/ 31 w 301"/>
                  <a:gd name="T3" fmla="*/ 197 h 197"/>
                  <a:gd name="T4" fmla="*/ 0 w 301"/>
                  <a:gd name="T5" fmla="*/ 138 h 197"/>
                  <a:gd name="T6" fmla="*/ 270 w 301"/>
                  <a:gd name="T7" fmla="*/ 0 h 197"/>
                  <a:gd name="T8" fmla="*/ 301 w 301"/>
                  <a:gd name="T9" fmla="*/ 59 h 197"/>
                  <a:gd name="T10" fmla="*/ 31 w 301"/>
                  <a:gd name="T11" fmla="*/ 197 h 197"/>
                </a:gdLst>
                <a:ahLst/>
                <a:cxnLst>
                  <a:cxn ang="0">
                    <a:pos x="T0" y="T1"/>
                  </a:cxn>
                  <a:cxn ang="0">
                    <a:pos x="T2" y="T3"/>
                  </a:cxn>
                  <a:cxn ang="0">
                    <a:pos x="T4" y="T5"/>
                  </a:cxn>
                  <a:cxn ang="0">
                    <a:pos x="T6" y="T7"/>
                  </a:cxn>
                  <a:cxn ang="0">
                    <a:pos x="T8" y="T9"/>
                  </a:cxn>
                  <a:cxn ang="0">
                    <a:pos x="T10" y="T11"/>
                  </a:cxn>
                </a:cxnLst>
                <a:rect l="0" t="0" r="r" b="b"/>
                <a:pathLst>
                  <a:path w="301" h="197">
                    <a:moveTo>
                      <a:pt x="31" y="197"/>
                    </a:moveTo>
                    <a:lnTo>
                      <a:pt x="31" y="197"/>
                    </a:lnTo>
                    <a:lnTo>
                      <a:pt x="0" y="138"/>
                    </a:lnTo>
                    <a:lnTo>
                      <a:pt x="270" y="0"/>
                    </a:lnTo>
                    <a:lnTo>
                      <a:pt x="301" y="59"/>
                    </a:lnTo>
                    <a:lnTo>
                      <a:pt x="31" y="197"/>
                    </a:lnTo>
                    <a:close/>
                  </a:path>
                </a:pathLst>
              </a:custGeom>
              <a:solidFill>
                <a:srgbClr val="474747"/>
              </a:solidFill>
              <a:ln>
                <a:noFill/>
              </a:ln>
              <a:extLst>
                <a:ext uri="{91240B29-F687-4F45-9708-019B960494DF}">
                  <a14:hiddenLine xmlns:a14="http://schemas.microsoft.com/office/drawing/2010/main" w="0">
                    <a:solidFill>
                      <a:srgbClr val="000000"/>
                    </a:solidFill>
                    <a:round/>
                  </a14:hiddenLine>
                </a:ext>
              </a:extLst>
            </p:spPr>
            <p:txBody>
              <a:bodyPr/>
              <a:lstStyle>
                <a:lvl1pPr>
                  <a:defRPr>
                    <a:solidFill>
                      <a:schemeClr val="tx1"/>
                    </a:solidFill>
                    <a:latin typeface="Calibri" panose="020F0502020204030204" charset="0"/>
                    <a:ea typeface="宋体" panose="02010600030101010101" pitchFamily="2" charset="-122"/>
                  </a:defRPr>
                </a:lvl1pPr>
                <a:lvl2pPr>
                  <a:defRPr>
                    <a:solidFill>
                      <a:schemeClr val="tx1"/>
                    </a:solidFill>
                    <a:latin typeface="Calibri" panose="020F0502020204030204" charset="0"/>
                    <a:ea typeface="宋体" panose="02010600030101010101" pitchFamily="2" charset="-122"/>
                  </a:defRPr>
                </a:lvl2pPr>
                <a:lvl3pPr>
                  <a:defRPr>
                    <a:solidFill>
                      <a:schemeClr val="tx1"/>
                    </a:solidFill>
                    <a:latin typeface="Calibri" panose="020F0502020204030204" charset="0"/>
                    <a:ea typeface="宋体" panose="02010600030101010101" pitchFamily="2" charset="-122"/>
                  </a:defRPr>
                </a:lvl3pPr>
                <a:lvl4pPr>
                  <a:defRPr>
                    <a:solidFill>
                      <a:schemeClr val="tx1"/>
                    </a:solidFill>
                    <a:latin typeface="Calibri" panose="020F0502020204030204" charset="0"/>
                    <a:ea typeface="宋体" panose="02010600030101010101" pitchFamily="2" charset="-122"/>
                  </a:defRPr>
                </a:lvl4pPr>
                <a:lvl5pPr>
                  <a:defRPr>
                    <a:solidFill>
                      <a:schemeClr val="tx1"/>
                    </a:solidFill>
                    <a:latin typeface="Calibri" panose="020F0502020204030204" charset="0"/>
                    <a:ea typeface="宋体" panose="02010600030101010101" pitchFamily="2" charset="-122"/>
                  </a:defRPr>
                </a:lvl5pPr>
                <a:lvl6pPr marL="2281555" indent="1905" defTabSz="454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738755" indent="1905" defTabSz="454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195955" indent="1905" defTabSz="454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653155" indent="1905" defTabSz="454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defRPr/>
                </a:pPr>
                <a:endParaRPr lang="zh-CN" altLang="en-US" sz="2135"/>
              </a:p>
            </p:txBody>
          </p:sp>
          <p:sp>
            <p:nvSpPr>
              <p:cNvPr id="172" name="Freeform 57"/>
              <p:cNvSpPr>
                <a:spLocks noChangeArrowheads="1"/>
              </p:cNvSpPr>
              <p:nvPr/>
            </p:nvSpPr>
            <p:spPr bwMode="auto">
              <a:xfrm>
                <a:off x="6716846" y="4227507"/>
                <a:ext cx="73299" cy="89763"/>
              </a:xfrm>
              <a:custGeom>
                <a:avLst/>
                <a:gdLst>
                  <a:gd name="T0" fmla="*/ 0 w 174"/>
                  <a:gd name="T1" fmla="*/ 0 h 213"/>
                  <a:gd name="T2" fmla="*/ 0 w 174"/>
                  <a:gd name="T3" fmla="*/ 0 h 213"/>
                  <a:gd name="T4" fmla="*/ 174 w 174"/>
                  <a:gd name="T5" fmla="*/ 45 h 213"/>
                  <a:gd name="T6" fmla="*/ 108 w 174"/>
                  <a:gd name="T7" fmla="*/ 213 h 213"/>
                  <a:gd name="T8" fmla="*/ 0 w 174"/>
                  <a:gd name="T9" fmla="*/ 0 h 213"/>
                </a:gdLst>
                <a:ahLst/>
                <a:cxnLst>
                  <a:cxn ang="0">
                    <a:pos x="T0" y="T1"/>
                  </a:cxn>
                  <a:cxn ang="0">
                    <a:pos x="T2" y="T3"/>
                  </a:cxn>
                  <a:cxn ang="0">
                    <a:pos x="T4" y="T5"/>
                  </a:cxn>
                  <a:cxn ang="0">
                    <a:pos x="T6" y="T7"/>
                  </a:cxn>
                  <a:cxn ang="0">
                    <a:pos x="T8" y="T9"/>
                  </a:cxn>
                </a:cxnLst>
                <a:rect l="0" t="0" r="r" b="b"/>
                <a:pathLst>
                  <a:path w="174" h="213">
                    <a:moveTo>
                      <a:pt x="0" y="0"/>
                    </a:moveTo>
                    <a:lnTo>
                      <a:pt x="0" y="0"/>
                    </a:lnTo>
                    <a:lnTo>
                      <a:pt x="174" y="45"/>
                    </a:lnTo>
                    <a:lnTo>
                      <a:pt x="108" y="213"/>
                    </a:lnTo>
                    <a:lnTo>
                      <a:pt x="0" y="0"/>
                    </a:lnTo>
                    <a:close/>
                  </a:path>
                </a:pathLst>
              </a:custGeom>
              <a:solidFill>
                <a:srgbClr val="474747"/>
              </a:solidFill>
              <a:ln>
                <a:noFill/>
              </a:ln>
              <a:extLst>
                <a:ext uri="{91240B29-F687-4F45-9708-019B960494DF}">
                  <a14:hiddenLine xmlns:a14="http://schemas.microsoft.com/office/drawing/2010/main" w="0">
                    <a:solidFill>
                      <a:srgbClr val="000000"/>
                    </a:solidFill>
                    <a:round/>
                  </a14:hiddenLine>
                </a:ext>
              </a:extLst>
            </p:spPr>
            <p:txBody>
              <a:bodyPr/>
              <a:lstStyle>
                <a:lvl1pPr>
                  <a:defRPr>
                    <a:solidFill>
                      <a:schemeClr val="tx1"/>
                    </a:solidFill>
                    <a:latin typeface="Calibri" panose="020F0502020204030204" charset="0"/>
                    <a:ea typeface="宋体" panose="02010600030101010101" pitchFamily="2" charset="-122"/>
                  </a:defRPr>
                </a:lvl1pPr>
                <a:lvl2pPr>
                  <a:defRPr>
                    <a:solidFill>
                      <a:schemeClr val="tx1"/>
                    </a:solidFill>
                    <a:latin typeface="Calibri" panose="020F0502020204030204" charset="0"/>
                    <a:ea typeface="宋体" panose="02010600030101010101" pitchFamily="2" charset="-122"/>
                  </a:defRPr>
                </a:lvl2pPr>
                <a:lvl3pPr>
                  <a:defRPr>
                    <a:solidFill>
                      <a:schemeClr val="tx1"/>
                    </a:solidFill>
                    <a:latin typeface="Calibri" panose="020F0502020204030204" charset="0"/>
                    <a:ea typeface="宋体" panose="02010600030101010101" pitchFamily="2" charset="-122"/>
                  </a:defRPr>
                </a:lvl3pPr>
                <a:lvl4pPr>
                  <a:defRPr>
                    <a:solidFill>
                      <a:schemeClr val="tx1"/>
                    </a:solidFill>
                    <a:latin typeface="Calibri" panose="020F0502020204030204" charset="0"/>
                    <a:ea typeface="宋体" panose="02010600030101010101" pitchFamily="2" charset="-122"/>
                  </a:defRPr>
                </a:lvl4pPr>
                <a:lvl5pPr>
                  <a:defRPr>
                    <a:solidFill>
                      <a:schemeClr val="tx1"/>
                    </a:solidFill>
                    <a:latin typeface="Calibri" panose="020F0502020204030204" charset="0"/>
                    <a:ea typeface="宋体" panose="02010600030101010101" pitchFamily="2" charset="-122"/>
                  </a:defRPr>
                </a:lvl5pPr>
                <a:lvl6pPr marL="2281555" indent="1905" defTabSz="454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738755" indent="1905" defTabSz="454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195955" indent="1905" defTabSz="454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653155" indent="1905" defTabSz="454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defRPr/>
                </a:pPr>
                <a:endParaRPr lang="zh-CN" altLang="en-US" sz="2135"/>
              </a:p>
            </p:txBody>
          </p:sp>
          <p:sp>
            <p:nvSpPr>
              <p:cNvPr id="173" name="Freeform 58"/>
              <p:cNvSpPr>
                <a:spLocks noChangeArrowheads="1"/>
              </p:cNvSpPr>
              <p:nvPr/>
            </p:nvSpPr>
            <p:spPr bwMode="auto">
              <a:xfrm>
                <a:off x="6640136" y="3968990"/>
                <a:ext cx="127849" cy="82582"/>
              </a:xfrm>
              <a:custGeom>
                <a:avLst/>
                <a:gdLst>
                  <a:gd name="T0" fmla="*/ 270 w 301"/>
                  <a:gd name="T1" fmla="*/ 198 h 198"/>
                  <a:gd name="T2" fmla="*/ 270 w 301"/>
                  <a:gd name="T3" fmla="*/ 198 h 198"/>
                  <a:gd name="T4" fmla="*/ 0 w 301"/>
                  <a:gd name="T5" fmla="*/ 60 h 198"/>
                  <a:gd name="T6" fmla="*/ 31 w 301"/>
                  <a:gd name="T7" fmla="*/ 0 h 198"/>
                  <a:gd name="T8" fmla="*/ 301 w 301"/>
                  <a:gd name="T9" fmla="*/ 139 h 198"/>
                  <a:gd name="T10" fmla="*/ 270 w 301"/>
                  <a:gd name="T11" fmla="*/ 198 h 198"/>
                </a:gdLst>
                <a:ahLst/>
                <a:cxnLst>
                  <a:cxn ang="0">
                    <a:pos x="T0" y="T1"/>
                  </a:cxn>
                  <a:cxn ang="0">
                    <a:pos x="T2" y="T3"/>
                  </a:cxn>
                  <a:cxn ang="0">
                    <a:pos x="T4" y="T5"/>
                  </a:cxn>
                  <a:cxn ang="0">
                    <a:pos x="T6" y="T7"/>
                  </a:cxn>
                  <a:cxn ang="0">
                    <a:pos x="T8" y="T9"/>
                  </a:cxn>
                  <a:cxn ang="0">
                    <a:pos x="T10" y="T11"/>
                  </a:cxn>
                </a:cxnLst>
                <a:rect l="0" t="0" r="r" b="b"/>
                <a:pathLst>
                  <a:path w="301" h="198">
                    <a:moveTo>
                      <a:pt x="270" y="198"/>
                    </a:moveTo>
                    <a:lnTo>
                      <a:pt x="270" y="198"/>
                    </a:lnTo>
                    <a:lnTo>
                      <a:pt x="0" y="60"/>
                    </a:lnTo>
                    <a:lnTo>
                      <a:pt x="31" y="0"/>
                    </a:lnTo>
                    <a:lnTo>
                      <a:pt x="301" y="139"/>
                    </a:lnTo>
                    <a:lnTo>
                      <a:pt x="270" y="198"/>
                    </a:lnTo>
                    <a:close/>
                  </a:path>
                </a:pathLst>
              </a:custGeom>
              <a:solidFill>
                <a:srgbClr val="474747"/>
              </a:solidFill>
              <a:ln>
                <a:noFill/>
              </a:ln>
              <a:extLst>
                <a:ext uri="{91240B29-F687-4F45-9708-019B960494DF}">
                  <a14:hiddenLine xmlns:a14="http://schemas.microsoft.com/office/drawing/2010/main" w="0">
                    <a:solidFill>
                      <a:srgbClr val="000000"/>
                    </a:solidFill>
                    <a:round/>
                  </a14:hiddenLine>
                </a:ext>
              </a:extLst>
            </p:spPr>
            <p:txBody>
              <a:bodyPr/>
              <a:lstStyle>
                <a:lvl1pPr>
                  <a:defRPr>
                    <a:solidFill>
                      <a:schemeClr val="tx1"/>
                    </a:solidFill>
                    <a:latin typeface="Calibri" panose="020F0502020204030204" charset="0"/>
                    <a:ea typeface="宋体" panose="02010600030101010101" pitchFamily="2" charset="-122"/>
                  </a:defRPr>
                </a:lvl1pPr>
                <a:lvl2pPr>
                  <a:defRPr>
                    <a:solidFill>
                      <a:schemeClr val="tx1"/>
                    </a:solidFill>
                    <a:latin typeface="Calibri" panose="020F0502020204030204" charset="0"/>
                    <a:ea typeface="宋体" panose="02010600030101010101" pitchFamily="2" charset="-122"/>
                  </a:defRPr>
                </a:lvl2pPr>
                <a:lvl3pPr>
                  <a:defRPr>
                    <a:solidFill>
                      <a:schemeClr val="tx1"/>
                    </a:solidFill>
                    <a:latin typeface="Calibri" panose="020F0502020204030204" charset="0"/>
                    <a:ea typeface="宋体" panose="02010600030101010101" pitchFamily="2" charset="-122"/>
                  </a:defRPr>
                </a:lvl3pPr>
                <a:lvl4pPr>
                  <a:defRPr>
                    <a:solidFill>
                      <a:schemeClr val="tx1"/>
                    </a:solidFill>
                    <a:latin typeface="Calibri" panose="020F0502020204030204" charset="0"/>
                    <a:ea typeface="宋体" panose="02010600030101010101" pitchFamily="2" charset="-122"/>
                  </a:defRPr>
                </a:lvl4pPr>
                <a:lvl5pPr>
                  <a:defRPr>
                    <a:solidFill>
                      <a:schemeClr val="tx1"/>
                    </a:solidFill>
                    <a:latin typeface="Calibri" panose="020F0502020204030204" charset="0"/>
                    <a:ea typeface="宋体" panose="02010600030101010101" pitchFamily="2" charset="-122"/>
                  </a:defRPr>
                </a:lvl5pPr>
                <a:lvl6pPr marL="2281555" indent="1905" defTabSz="454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738755" indent="1905" defTabSz="454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195955" indent="1905" defTabSz="454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653155" indent="1905" defTabSz="454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defRPr/>
                </a:pPr>
                <a:endParaRPr lang="zh-CN" altLang="en-US" sz="2135"/>
              </a:p>
            </p:txBody>
          </p:sp>
          <p:sp>
            <p:nvSpPr>
              <p:cNvPr id="174" name="Freeform 59"/>
              <p:cNvSpPr>
                <a:spLocks noChangeArrowheads="1"/>
              </p:cNvSpPr>
              <p:nvPr/>
            </p:nvSpPr>
            <p:spPr bwMode="auto">
              <a:xfrm>
                <a:off x="6716846" y="3983352"/>
                <a:ext cx="73299" cy="87968"/>
              </a:xfrm>
              <a:custGeom>
                <a:avLst/>
                <a:gdLst>
                  <a:gd name="T0" fmla="*/ 0 w 174"/>
                  <a:gd name="T1" fmla="*/ 212 h 212"/>
                  <a:gd name="T2" fmla="*/ 0 w 174"/>
                  <a:gd name="T3" fmla="*/ 212 h 212"/>
                  <a:gd name="T4" fmla="*/ 174 w 174"/>
                  <a:gd name="T5" fmla="*/ 168 h 212"/>
                  <a:gd name="T6" fmla="*/ 108 w 174"/>
                  <a:gd name="T7" fmla="*/ 0 h 212"/>
                  <a:gd name="T8" fmla="*/ 0 w 174"/>
                  <a:gd name="T9" fmla="*/ 212 h 212"/>
                </a:gdLst>
                <a:ahLst/>
                <a:cxnLst>
                  <a:cxn ang="0">
                    <a:pos x="T0" y="T1"/>
                  </a:cxn>
                  <a:cxn ang="0">
                    <a:pos x="T2" y="T3"/>
                  </a:cxn>
                  <a:cxn ang="0">
                    <a:pos x="T4" y="T5"/>
                  </a:cxn>
                  <a:cxn ang="0">
                    <a:pos x="T6" y="T7"/>
                  </a:cxn>
                  <a:cxn ang="0">
                    <a:pos x="T8" y="T9"/>
                  </a:cxn>
                </a:cxnLst>
                <a:rect l="0" t="0" r="r" b="b"/>
                <a:pathLst>
                  <a:path w="174" h="212">
                    <a:moveTo>
                      <a:pt x="0" y="212"/>
                    </a:moveTo>
                    <a:lnTo>
                      <a:pt x="0" y="212"/>
                    </a:lnTo>
                    <a:lnTo>
                      <a:pt x="174" y="168"/>
                    </a:lnTo>
                    <a:lnTo>
                      <a:pt x="108" y="0"/>
                    </a:lnTo>
                    <a:lnTo>
                      <a:pt x="0" y="212"/>
                    </a:lnTo>
                    <a:close/>
                  </a:path>
                </a:pathLst>
              </a:custGeom>
              <a:solidFill>
                <a:srgbClr val="474747"/>
              </a:solidFill>
              <a:ln>
                <a:noFill/>
              </a:ln>
              <a:extLst>
                <a:ext uri="{91240B29-F687-4F45-9708-019B960494DF}">
                  <a14:hiddenLine xmlns:a14="http://schemas.microsoft.com/office/drawing/2010/main" w="0">
                    <a:solidFill>
                      <a:srgbClr val="000000"/>
                    </a:solidFill>
                    <a:round/>
                  </a14:hiddenLine>
                </a:ext>
              </a:extLst>
            </p:spPr>
            <p:txBody>
              <a:bodyPr/>
              <a:lstStyle>
                <a:lvl1pPr>
                  <a:defRPr>
                    <a:solidFill>
                      <a:schemeClr val="tx1"/>
                    </a:solidFill>
                    <a:latin typeface="Calibri" panose="020F0502020204030204" charset="0"/>
                    <a:ea typeface="宋体" panose="02010600030101010101" pitchFamily="2" charset="-122"/>
                  </a:defRPr>
                </a:lvl1pPr>
                <a:lvl2pPr>
                  <a:defRPr>
                    <a:solidFill>
                      <a:schemeClr val="tx1"/>
                    </a:solidFill>
                    <a:latin typeface="Calibri" panose="020F0502020204030204" charset="0"/>
                    <a:ea typeface="宋体" panose="02010600030101010101" pitchFamily="2" charset="-122"/>
                  </a:defRPr>
                </a:lvl2pPr>
                <a:lvl3pPr>
                  <a:defRPr>
                    <a:solidFill>
                      <a:schemeClr val="tx1"/>
                    </a:solidFill>
                    <a:latin typeface="Calibri" panose="020F0502020204030204" charset="0"/>
                    <a:ea typeface="宋体" panose="02010600030101010101" pitchFamily="2" charset="-122"/>
                  </a:defRPr>
                </a:lvl3pPr>
                <a:lvl4pPr>
                  <a:defRPr>
                    <a:solidFill>
                      <a:schemeClr val="tx1"/>
                    </a:solidFill>
                    <a:latin typeface="Calibri" panose="020F0502020204030204" charset="0"/>
                    <a:ea typeface="宋体" panose="02010600030101010101" pitchFamily="2" charset="-122"/>
                  </a:defRPr>
                </a:lvl4pPr>
                <a:lvl5pPr>
                  <a:defRPr>
                    <a:solidFill>
                      <a:schemeClr val="tx1"/>
                    </a:solidFill>
                    <a:latin typeface="Calibri" panose="020F0502020204030204" charset="0"/>
                    <a:ea typeface="宋体" panose="02010600030101010101" pitchFamily="2" charset="-122"/>
                  </a:defRPr>
                </a:lvl5pPr>
                <a:lvl6pPr marL="2281555" indent="1905" defTabSz="454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738755" indent="1905" defTabSz="454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195955" indent="1905" defTabSz="454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653155" indent="1905" defTabSz="454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defRPr/>
                </a:pPr>
                <a:endParaRPr lang="zh-CN" altLang="en-US" sz="2135"/>
              </a:p>
            </p:txBody>
          </p:sp>
          <p:sp>
            <p:nvSpPr>
              <p:cNvPr id="175" name="Freeform 60"/>
              <p:cNvSpPr>
                <a:spLocks noChangeArrowheads="1"/>
              </p:cNvSpPr>
              <p:nvPr/>
            </p:nvSpPr>
            <p:spPr bwMode="auto">
              <a:xfrm>
                <a:off x="6906061" y="4056958"/>
                <a:ext cx="61367" cy="78992"/>
              </a:xfrm>
              <a:custGeom>
                <a:avLst/>
                <a:gdLst>
                  <a:gd name="T0" fmla="*/ 0 w 147"/>
                  <a:gd name="T1" fmla="*/ 182 h 182"/>
                  <a:gd name="T2" fmla="*/ 0 w 147"/>
                  <a:gd name="T3" fmla="*/ 182 h 182"/>
                  <a:gd name="T4" fmla="*/ 147 w 147"/>
                  <a:gd name="T5" fmla="*/ 182 h 182"/>
                  <a:gd name="T6" fmla="*/ 147 w 147"/>
                  <a:gd name="T7" fmla="*/ 0 h 182"/>
                  <a:gd name="T8" fmla="*/ 0 w 147"/>
                  <a:gd name="T9" fmla="*/ 0 h 182"/>
                  <a:gd name="T10" fmla="*/ 0 w 147"/>
                  <a:gd name="T11" fmla="*/ 182 h 182"/>
                </a:gdLst>
                <a:ahLst/>
                <a:cxnLst>
                  <a:cxn ang="0">
                    <a:pos x="T0" y="T1"/>
                  </a:cxn>
                  <a:cxn ang="0">
                    <a:pos x="T2" y="T3"/>
                  </a:cxn>
                  <a:cxn ang="0">
                    <a:pos x="T4" y="T5"/>
                  </a:cxn>
                  <a:cxn ang="0">
                    <a:pos x="T6" y="T7"/>
                  </a:cxn>
                  <a:cxn ang="0">
                    <a:pos x="T8" y="T9"/>
                  </a:cxn>
                  <a:cxn ang="0">
                    <a:pos x="T10" y="T11"/>
                  </a:cxn>
                </a:cxnLst>
                <a:rect l="0" t="0" r="r" b="b"/>
                <a:pathLst>
                  <a:path w="147" h="182">
                    <a:moveTo>
                      <a:pt x="0" y="182"/>
                    </a:moveTo>
                    <a:lnTo>
                      <a:pt x="0" y="182"/>
                    </a:lnTo>
                    <a:lnTo>
                      <a:pt x="147" y="182"/>
                    </a:lnTo>
                    <a:lnTo>
                      <a:pt x="147" y="0"/>
                    </a:lnTo>
                    <a:lnTo>
                      <a:pt x="0" y="0"/>
                    </a:lnTo>
                    <a:lnTo>
                      <a:pt x="0" y="182"/>
                    </a:lnTo>
                    <a:close/>
                  </a:path>
                </a:pathLst>
              </a:custGeom>
              <a:solidFill>
                <a:srgbClr val="474747"/>
              </a:solidFill>
              <a:ln>
                <a:noFill/>
              </a:ln>
              <a:extLst>
                <a:ext uri="{91240B29-F687-4F45-9708-019B960494DF}">
                  <a14:hiddenLine xmlns:a14="http://schemas.microsoft.com/office/drawing/2010/main" w="0">
                    <a:solidFill>
                      <a:srgbClr val="000000"/>
                    </a:solidFill>
                    <a:round/>
                  </a14:hiddenLine>
                </a:ext>
              </a:extLst>
            </p:spPr>
            <p:txBody>
              <a:bodyPr/>
              <a:lstStyle>
                <a:lvl1pPr>
                  <a:defRPr>
                    <a:solidFill>
                      <a:schemeClr val="tx1"/>
                    </a:solidFill>
                    <a:latin typeface="Calibri" panose="020F0502020204030204" charset="0"/>
                    <a:ea typeface="宋体" panose="02010600030101010101" pitchFamily="2" charset="-122"/>
                  </a:defRPr>
                </a:lvl1pPr>
                <a:lvl2pPr>
                  <a:defRPr>
                    <a:solidFill>
                      <a:schemeClr val="tx1"/>
                    </a:solidFill>
                    <a:latin typeface="Calibri" panose="020F0502020204030204" charset="0"/>
                    <a:ea typeface="宋体" panose="02010600030101010101" pitchFamily="2" charset="-122"/>
                  </a:defRPr>
                </a:lvl2pPr>
                <a:lvl3pPr>
                  <a:defRPr>
                    <a:solidFill>
                      <a:schemeClr val="tx1"/>
                    </a:solidFill>
                    <a:latin typeface="Calibri" panose="020F0502020204030204" charset="0"/>
                    <a:ea typeface="宋体" panose="02010600030101010101" pitchFamily="2" charset="-122"/>
                  </a:defRPr>
                </a:lvl3pPr>
                <a:lvl4pPr>
                  <a:defRPr>
                    <a:solidFill>
                      <a:schemeClr val="tx1"/>
                    </a:solidFill>
                    <a:latin typeface="Calibri" panose="020F0502020204030204" charset="0"/>
                    <a:ea typeface="宋体" panose="02010600030101010101" pitchFamily="2" charset="-122"/>
                  </a:defRPr>
                </a:lvl4pPr>
                <a:lvl5pPr>
                  <a:defRPr>
                    <a:solidFill>
                      <a:schemeClr val="tx1"/>
                    </a:solidFill>
                    <a:latin typeface="Calibri" panose="020F0502020204030204" charset="0"/>
                    <a:ea typeface="宋体" panose="02010600030101010101" pitchFamily="2" charset="-122"/>
                  </a:defRPr>
                </a:lvl5pPr>
                <a:lvl6pPr marL="2281555" indent="1905" defTabSz="454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738755" indent="1905" defTabSz="454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195955" indent="1905" defTabSz="454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653155" indent="1905" defTabSz="454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defRPr/>
                </a:pPr>
                <a:endParaRPr lang="zh-CN" altLang="en-US" sz="2135"/>
              </a:p>
            </p:txBody>
          </p:sp>
          <p:sp>
            <p:nvSpPr>
              <p:cNvPr id="176" name="Freeform 61"/>
              <p:cNvSpPr>
                <a:spLocks noChangeArrowheads="1"/>
              </p:cNvSpPr>
              <p:nvPr/>
            </p:nvSpPr>
            <p:spPr bwMode="auto">
              <a:xfrm>
                <a:off x="6825943" y="4056958"/>
                <a:ext cx="63071" cy="78992"/>
              </a:xfrm>
              <a:custGeom>
                <a:avLst/>
                <a:gdLst>
                  <a:gd name="T0" fmla="*/ 148 w 148"/>
                  <a:gd name="T1" fmla="*/ 0 h 182"/>
                  <a:gd name="T2" fmla="*/ 148 w 148"/>
                  <a:gd name="T3" fmla="*/ 0 h 182"/>
                  <a:gd name="T4" fmla="*/ 0 w 148"/>
                  <a:gd name="T5" fmla="*/ 0 h 182"/>
                  <a:gd name="T6" fmla="*/ 0 w 148"/>
                  <a:gd name="T7" fmla="*/ 182 h 182"/>
                  <a:gd name="T8" fmla="*/ 148 w 148"/>
                  <a:gd name="T9" fmla="*/ 182 h 182"/>
                  <a:gd name="T10" fmla="*/ 148 w 148"/>
                  <a:gd name="T11" fmla="*/ 0 h 182"/>
                </a:gdLst>
                <a:ahLst/>
                <a:cxnLst>
                  <a:cxn ang="0">
                    <a:pos x="T0" y="T1"/>
                  </a:cxn>
                  <a:cxn ang="0">
                    <a:pos x="T2" y="T3"/>
                  </a:cxn>
                  <a:cxn ang="0">
                    <a:pos x="T4" y="T5"/>
                  </a:cxn>
                  <a:cxn ang="0">
                    <a:pos x="T6" y="T7"/>
                  </a:cxn>
                  <a:cxn ang="0">
                    <a:pos x="T8" y="T9"/>
                  </a:cxn>
                  <a:cxn ang="0">
                    <a:pos x="T10" y="T11"/>
                  </a:cxn>
                </a:cxnLst>
                <a:rect l="0" t="0" r="r" b="b"/>
                <a:pathLst>
                  <a:path w="148" h="182">
                    <a:moveTo>
                      <a:pt x="148" y="0"/>
                    </a:moveTo>
                    <a:lnTo>
                      <a:pt x="148" y="0"/>
                    </a:lnTo>
                    <a:lnTo>
                      <a:pt x="0" y="0"/>
                    </a:lnTo>
                    <a:lnTo>
                      <a:pt x="0" y="182"/>
                    </a:lnTo>
                    <a:lnTo>
                      <a:pt x="148" y="182"/>
                    </a:lnTo>
                    <a:lnTo>
                      <a:pt x="148" y="0"/>
                    </a:lnTo>
                    <a:close/>
                  </a:path>
                </a:pathLst>
              </a:custGeom>
              <a:solidFill>
                <a:srgbClr val="474747"/>
              </a:solidFill>
              <a:ln>
                <a:noFill/>
              </a:ln>
              <a:extLst>
                <a:ext uri="{91240B29-F687-4F45-9708-019B960494DF}">
                  <a14:hiddenLine xmlns:a14="http://schemas.microsoft.com/office/drawing/2010/main" w="0">
                    <a:solidFill>
                      <a:srgbClr val="000000"/>
                    </a:solidFill>
                    <a:round/>
                  </a14:hiddenLine>
                </a:ext>
              </a:extLst>
            </p:spPr>
            <p:txBody>
              <a:bodyPr/>
              <a:lstStyle>
                <a:lvl1pPr>
                  <a:defRPr>
                    <a:solidFill>
                      <a:schemeClr val="tx1"/>
                    </a:solidFill>
                    <a:latin typeface="Calibri" panose="020F0502020204030204" charset="0"/>
                    <a:ea typeface="宋体" panose="02010600030101010101" pitchFamily="2" charset="-122"/>
                  </a:defRPr>
                </a:lvl1pPr>
                <a:lvl2pPr>
                  <a:defRPr>
                    <a:solidFill>
                      <a:schemeClr val="tx1"/>
                    </a:solidFill>
                    <a:latin typeface="Calibri" panose="020F0502020204030204" charset="0"/>
                    <a:ea typeface="宋体" panose="02010600030101010101" pitchFamily="2" charset="-122"/>
                  </a:defRPr>
                </a:lvl2pPr>
                <a:lvl3pPr>
                  <a:defRPr>
                    <a:solidFill>
                      <a:schemeClr val="tx1"/>
                    </a:solidFill>
                    <a:latin typeface="Calibri" panose="020F0502020204030204" charset="0"/>
                    <a:ea typeface="宋体" panose="02010600030101010101" pitchFamily="2" charset="-122"/>
                  </a:defRPr>
                </a:lvl3pPr>
                <a:lvl4pPr>
                  <a:defRPr>
                    <a:solidFill>
                      <a:schemeClr val="tx1"/>
                    </a:solidFill>
                    <a:latin typeface="Calibri" panose="020F0502020204030204" charset="0"/>
                    <a:ea typeface="宋体" panose="02010600030101010101" pitchFamily="2" charset="-122"/>
                  </a:defRPr>
                </a:lvl4pPr>
                <a:lvl5pPr>
                  <a:defRPr>
                    <a:solidFill>
                      <a:schemeClr val="tx1"/>
                    </a:solidFill>
                    <a:latin typeface="Calibri" panose="020F0502020204030204" charset="0"/>
                    <a:ea typeface="宋体" panose="02010600030101010101" pitchFamily="2" charset="-122"/>
                  </a:defRPr>
                </a:lvl5pPr>
                <a:lvl6pPr marL="2281555" indent="1905" defTabSz="454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738755" indent="1905" defTabSz="454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195955" indent="1905" defTabSz="454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653155" indent="1905" defTabSz="454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defRPr/>
                </a:pPr>
                <a:endParaRPr lang="zh-CN" altLang="en-US" sz="2135"/>
              </a:p>
            </p:txBody>
          </p:sp>
          <p:sp>
            <p:nvSpPr>
              <p:cNvPr id="177" name="Freeform 62"/>
              <p:cNvSpPr>
                <a:spLocks noChangeArrowheads="1"/>
              </p:cNvSpPr>
              <p:nvPr/>
            </p:nvSpPr>
            <p:spPr bwMode="auto">
              <a:xfrm>
                <a:off x="6825943" y="3961809"/>
                <a:ext cx="141485" cy="77197"/>
              </a:xfrm>
              <a:custGeom>
                <a:avLst/>
                <a:gdLst>
                  <a:gd name="T0" fmla="*/ 338 w 338"/>
                  <a:gd name="T1" fmla="*/ 182 h 182"/>
                  <a:gd name="T2" fmla="*/ 338 w 338"/>
                  <a:gd name="T3" fmla="*/ 182 h 182"/>
                  <a:gd name="T4" fmla="*/ 0 w 338"/>
                  <a:gd name="T5" fmla="*/ 182 h 182"/>
                  <a:gd name="T6" fmla="*/ 0 w 338"/>
                  <a:gd name="T7" fmla="*/ 0 h 182"/>
                  <a:gd name="T8" fmla="*/ 338 w 338"/>
                  <a:gd name="T9" fmla="*/ 0 h 182"/>
                  <a:gd name="T10" fmla="*/ 338 w 338"/>
                  <a:gd name="T11" fmla="*/ 182 h 182"/>
                </a:gdLst>
                <a:ahLst/>
                <a:cxnLst>
                  <a:cxn ang="0">
                    <a:pos x="T0" y="T1"/>
                  </a:cxn>
                  <a:cxn ang="0">
                    <a:pos x="T2" y="T3"/>
                  </a:cxn>
                  <a:cxn ang="0">
                    <a:pos x="T4" y="T5"/>
                  </a:cxn>
                  <a:cxn ang="0">
                    <a:pos x="T6" y="T7"/>
                  </a:cxn>
                  <a:cxn ang="0">
                    <a:pos x="T8" y="T9"/>
                  </a:cxn>
                  <a:cxn ang="0">
                    <a:pos x="T10" y="T11"/>
                  </a:cxn>
                </a:cxnLst>
                <a:rect l="0" t="0" r="r" b="b"/>
                <a:pathLst>
                  <a:path w="338" h="182">
                    <a:moveTo>
                      <a:pt x="338" y="182"/>
                    </a:moveTo>
                    <a:lnTo>
                      <a:pt x="338" y="182"/>
                    </a:lnTo>
                    <a:lnTo>
                      <a:pt x="0" y="182"/>
                    </a:lnTo>
                    <a:lnTo>
                      <a:pt x="0" y="0"/>
                    </a:lnTo>
                    <a:lnTo>
                      <a:pt x="338" y="0"/>
                    </a:lnTo>
                    <a:lnTo>
                      <a:pt x="338" y="182"/>
                    </a:lnTo>
                    <a:close/>
                  </a:path>
                </a:pathLst>
              </a:custGeom>
              <a:solidFill>
                <a:srgbClr val="474747"/>
              </a:solidFill>
              <a:ln>
                <a:noFill/>
              </a:ln>
              <a:extLst>
                <a:ext uri="{91240B29-F687-4F45-9708-019B960494DF}">
                  <a14:hiddenLine xmlns:a14="http://schemas.microsoft.com/office/drawing/2010/main" w="0">
                    <a:solidFill>
                      <a:srgbClr val="000000"/>
                    </a:solidFill>
                    <a:round/>
                  </a14:hiddenLine>
                </a:ext>
              </a:extLst>
            </p:spPr>
            <p:txBody>
              <a:bodyPr/>
              <a:lstStyle>
                <a:lvl1pPr>
                  <a:defRPr>
                    <a:solidFill>
                      <a:schemeClr val="tx1"/>
                    </a:solidFill>
                    <a:latin typeface="Calibri" panose="020F0502020204030204" charset="0"/>
                    <a:ea typeface="宋体" panose="02010600030101010101" pitchFamily="2" charset="-122"/>
                  </a:defRPr>
                </a:lvl1pPr>
                <a:lvl2pPr>
                  <a:defRPr>
                    <a:solidFill>
                      <a:schemeClr val="tx1"/>
                    </a:solidFill>
                    <a:latin typeface="Calibri" panose="020F0502020204030204" charset="0"/>
                    <a:ea typeface="宋体" panose="02010600030101010101" pitchFamily="2" charset="-122"/>
                  </a:defRPr>
                </a:lvl2pPr>
                <a:lvl3pPr>
                  <a:defRPr>
                    <a:solidFill>
                      <a:schemeClr val="tx1"/>
                    </a:solidFill>
                    <a:latin typeface="Calibri" panose="020F0502020204030204" charset="0"/>
                    <a:ea typeface="宋体" panose="02010600030101010101" pitchFamily="2" charset="-122"/>
                  </a:defRPr>
                </a:lvl3pPr>
                <a:lvl4pPr>
                  <a:defRPr>
                    <a:solidFill>
                      <a:schemeClr val="tx1"/>
                    </a:solidFill>
                    <a:latin typeface="Calibri" panose="020F0502020204030204" charset="0"/>
                    <a:ea typeface="宋体" panose="02010600030101010101" pitchFamily="2" charset="-122"/>
                  </a:defRPr>
                </a:lvl4pPr>
                <a:lvl5pPr>
                  <a:defRPr>
                    <a:solidFill>
                      <a:schemeClr val="tx1"/>
                    </a:solidFill>
                    <a:latin typeface="Calibri" panose="020F0502020204030204" charset="0"/>
                    <a:ea typeface="宋体" panose="02010600030101010101" pitchFamily="2" charset="-122"/>
                  </a:defRPr>
                </a:lvl5pPr>
                <a:lvl6pPr marL="2281555" indent="1905" defTabSz="454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738755" indent="1905" defTabSz="454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195955" indent="1905" defTabSz="454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653155" indent="1905" defTabSz="454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defRPr/>
                </a:pPr>
                <a:endParaRPr lang="zh-CN" altLang="en-US" sz="2135"/>
              </a:p>
            </p:txBody>
          </p:sp>
          <p:sp>
            <p:nvSpPr>
              <p:cNvPr id="178" name="Freeform 63"/>
              <p:cNvSpPr>
                <a:spLocks noChangeArrowheads="1"/>
              </p:cNvSpPr>
              <p:nvPr/>
            </p:nvSpPr>
            <p:spPr bwMode="auto">
              <a:xfrm>
                <a:off x="6906061" y="4250846"/>
                <a:ext cx="61367" cy="77196"/>
              </a:xfrm>
              <a:custGeom>
                <a:avLst/>
                <a:gdLst>
                  <a:gd name="T0" fmla="*/ 0 w 147"/>
                  <a:gd name="T1" fmla="*/ 182 h 182"/>
                  <a:gd name="T2" fmla="*/ 0 w 147"/>
                  <a:gd name="T3" fmla="*/ 182 h 182"/>
                  <a:gd name="T4" fmla="*/ 147 w 147"/>
                  <a:gd name="T5" fmla="*/ 182 h 182"/>
                  <a:gd name="T6" fmla="*/ 147 w 147"/>
                  <a:gd name="T7" fmla="*/ 0 h 182"/>
                  <a:gd name="T8" fmla="*/ 0 w 147"/>
                  <a:gd name="T9" fmla="*/ 0 h 182"/>
                  <a:gd name="T10" fmla="*/ 0 w 147"/>
                  <a:gd name="T11" fmla="*/ 182 h 182"/>
                </a:gdLst>
                <a:ahLst/>
                <a:cxnLst>
                  <a:cxn ang="0">
                    <a:pos x="T0" y="T1"/>
                  </a:cxn>
                  <a:cxn ang="0">
                    <a:pos x="T2" y="T3"/>
                  </a:cxn>
                  <a:cxn ang="0">
                    <a:pos x="T4" y="T5"/>
                  </a:cxn>
                  <a:cxn ang="0">
                    <a:pos x="T6" y="T7"/>
                  </a:cxn>
                  <a:cxn ang="0">
                    <a:pos x="T8" y="T9"/>
                  </a:cxn>
                  <a:cxn ang="0">
                    <a:pos x="T10" y="T11"/>
                  </a:cxn>
                </a:cxnLst>
                <a:rect l="0" t="0" r="r" b="b"/>
                <a:pathLst>
                  <a:path w="147" h="182">
                    <a:moveTo>
                      <a:pt x="0" y="182"/>
                    </a:moveTo>
                    <a:lnTo>
                      <a:pt x="0" y="182"/>
                    </a:lnTo>
                    <a:lnTo>
                      <a:pt x="147" y="182"/>
                    </a:lnTo>
                    <a:lnTo>
                      <a:pt x="147" y="0"/>
                    </a:lnTo>
                    <a:lnTo>
                      <a:pt x="0" y="0"/>
                    </a:lnTo>
                    <a:lnTo>
                      <a:pt x="0" y="182"/>
                    </a:lnTo>
                    <a:close/>
                  </a:path>
                </a:pathLst>
              </a:custGeom>
              <a:solidFill>
                <a:srgbClr val="474747"/>
              </a:solidFill>
              <a:ln>
                <a:noFill/>
              </a:ln>
              <a:extLst>
                <a:ext uri="{91240B29-F687-4F45-9708-019B960494DF}">
                  <a14:hiddenLine xmlns:a14="http://schemas.microsoft.com/office/drawing/2010/main" w="0">
                    <a:solidFill>
                      <a:srgbClr val="000000"/>
                    </a:solidFill>
                    <a:round/>
                  </a14:hiddenLine>
                </a:ext>
              </a:extLst>
            </p:spPr>
            <p:txBody>
              <a:bodyPr/>
              <a:lstStyle>
                <a:lvl1pPr>
                  <a:defRPr>
                    <a:solidFill>
                      <a:schemeClr val="tx1"/>
                    </a:solidFill>
                    <a:latin typeface="Calibri" panose="020F0502020204030204" charset="0"/>
                    <a:ea typeface="宋体" panose="02010600030101010101" pitchFamily="2" charset="-122"/>
                  </a:defRPr>
                </a:lvl1pPr>
                <a:lvl2pPr>
                  <a:defRPr>
                    <a:solidFill>
                      <a:schemeClr val="tx1"/>
                    </a:solidFill>
                    <a:latin typeface="Calibri" panose="020F0502020204030204" charset="0"/>
                    <a:ea typeface="宋体" panose="02010600030101010101" pitchFamily="2" charset="-122"/>
                  </a:defRPr>
                </a:lvl2pPr>
                <a:lvl3pPr>
                  <a:defRPr>
                    <a:solidFill>
                      <a:schemeClr val="tx1"/>
                    </a:solidFill>
                    <a:latin typeface="Calibri" panose="020F0502020204030204" charset="0"/>
                    <a:ea typeface="宋体" panose="02010600030101010101" pitchFamily="2" charset="-122"/>
                  </a:defRPr>
                </a:lvl3pPr>
                <a:lvl4pPr>
                  <a:defRPr>
                    <a:solidFill>
                      <a:schemeClr val="tx1"/>
                    </a:solidFill>
                    <a:latin typeface="Calibri" panose="020F0502020204030204" charset="0"/>
                    <a:ea typeface="宋体" panose="02010600030101010101" pitchFamily="2" charset="-122"/>
                  </a:defRPr>
                </a:lvl4pPr>
                <a:lvl5pPr>
                  <a:defRPr>
                    <a:solidFill>
                      <a:schemeClr val="tx1"/>
                    </a:solidFill>
                    <a:latin typeface="Calibri" panose="020F0502020204030204" charset="0"/>
                    <a:ea typeface="宋体" panose="02010600030101010101" pitchFamily="2" charset="-122"/>
                  </a:defRPr>
                </a:lvl5pPr>
                <a:lvl6pPr marL="2281555" indent="1905" defTabSz="454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738755" indent="1905" defTabSz="454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195955" indent="1905" defTabSz="454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653155" indent="1905" defTabSz="454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defRPr/>
                </a:pPr>
                <a:endParaRPr lang="zh-CN" altLang="en-US" sz="2135"/>
              </a:p>
            </p:txBody>
          </p:sp>
          <p:sp>
            <p:nvSpPr>
              <p:cNvPr id="179" name="Freeform 64"/>
              <p:cNvSpPr>
                <a:spLocks noChangeArrowheads="1"/>
              </p:cNvSpPr>
              <p:nvPr/>
            </p:nvSpPr>
            <p:spPr bwMode="auto">
              <a:xfrm>
                <a:off x="6825943" y="4250846"/>
                <a:ext cx="63071" cy="77196"/>
              </a:xfrm>
              <a:custGeom>
                <a:avLst/>
                <a:gdLst>
                  <a:gd name="T0" fmla="*/ 148 w 148"/>
                  <a:gd name="T1" fmla="*/ 0 h 182"/>
                  <a:gd name="T2" fmla="*/ 148 w 148"/>
                  <a:gd name="T3" fmla="*/ 0 h 182"/>
                  <a:gd name="T4" fmla="*/ 0 w 148"/>
                  <a:gd name="T5" fmla="*/ 0 h 182"/>
                  <a:gd name="T6" fmla="*/ 0 w 148"/>
                  <a:gd name="T7" fmla="*/ 182 h 182"/>
                  <a:gd name="T8" fmla="*/ 148 w 148"/>
                  <a:gd name="T9" fmla="*/ 182 h 182"/>
                  <a:gd name="T10" fmla="*/ 148 w 148"/>
                  <a:gd name="T11" fmla="*/ 0 h 182"/>
                </a:gdLst>
                <a:ahLst/>
                <a:cxnLst>
                  <a:cxn ang="0">
                    <a:pos x="T0" y="T1"/>
                  </a:cxn>
                  <a:cxn ang="0">
                    <a:pos x="T2" y="T3"/>
                  </a:cxn>
                  <a:cxn ang="0">
                    <a:pos x="T4" y="T5"/>
                  </a:cxn>
                  <a:cxn ang="0">
                    <a:pos x="T6" y="T7"/>
                  </a:cxn>
                  <a:cxn ang="0">
                    <a:pos x="T8" y="T9"/>
                  </a:cxn>
                  <a:cxn ang="0">
                    <a:pos x="T10" y="T11"/>
                  </a:cxn>
                </a:cxnLst>
                <a:rect l="0" t="0" r="r" b="b"/>
                <a:pathLst>
                  <a:path w="148" h="182">
                    <a:moveTo>
                      <a:pt x="148" y="0"/>
                    </a:moveTo>
                    <a:lnTo>
                      <a:pt x="148" y="0"/>
                    </a:lnTo>
                    <a:lnTo>
                      <a:pt x="0" y="0"/>
                    </a:lnTo>
                    <a:lnTo>
                      <a:pt x="0" y="182"/>
                    </a:lnTo>
                    <a:lnTo>
                      <a:pt x="148" y="182"/>
                    </a:lnTo>
                    <a:lnTo>
                      <a:pt x="148" y="0"/>
                    </a:lnTo>
                    <a:close/>
                  </a:path>
                </a:pathLst>
              </a:custGeom>
              <a:solidFill>
                <a:srgbClr val="474747"/>
              </a:solidFill>
              <a:ln>
                <a:noFill/>
              </a:ln>
              <a:extLst>
                <a:ext uri="{91240B29-F687-4F45-9708-019B960494DF}">
                  <a14:hiddenLine xmlns:a14="http://schemas.microsoft.com/office/drawing/2010/main" w="0">
                    <a:solidFill>
                      <a:srgbClr val="000000"/>
                    </a:solidFill>
                    <a:round/>
                  </a14:hiddenLine>
                </a:ext>
              </a:extLst>
            </p:spPr>
            <p:txBody>
              <a:bodyPr/>
              <a:lstStyle>
                <a:lvl1pPr>
                  <a:defRPr>
                    <a:solidFill>
                      <a:schemeClr val="tx1"/>
                    </a:solidFill>
                    <a:latin typeface="Calibri" panose="020F0502020204030204" charset="0"/>
                    <a:ea typeface="宋体" panose="02010600030101010101" pitchFamily="2" charset="-122"/>
                  </a:defRPr>
                </a:lvl1pPr>
                <a:lvl2pPr>
                  <a:defRPr>
                    <a:solidFill>
                      <a:schemeClr val="tx1"/>
                    </a:solidFill>
                    <a:latin typeface="Calibri" panose="020F0502020204030204" charset="0"/>
                    <a:ea typeface="宋体" panose="02010600030101010101" pitchFamily="2" charset="-122"/>
                  </a:defRPr>
                </a:lvl2pPr>
                <a:lvl3pPr>
                  <a:defRPr>
                    <a:solidFill>
                      <a:schemeClr val="tx1"/>
                    </a:solidFill>
                    <a:latin typeface="Calibri" panose="020F0502020204030204" charset="0"/>
                    <a:ea typeface="宋体" panose="02010600030101010101" pitchFamily="2" charset="-122"/>
                  </a:defRPr>
                </a:lvl3pPr>
                <a:lvl4pPr>
                  <a:defRPr>
                    <a:solidFill>
                      <a:schemeClr val="tx1"/>
                    </a:solidFill>
                    <a:latin typeface="Calibri" panose="020F0502020204030204" charset="0"/>
                    <a:ea typeface="宋体" panose="02010600030101010101" pitchFamily="2" charset="-122"/>
                  </a:defRPr>
                </a:lvl4pPr>
                <a:lvl5pPr>
                  <a:defRPr>
                    <a:solidFill>
                      <a:schemeClr val="tx1"/>
                    </a:solidFill>
                    <a:latin typeface="Calibri" panose="020F0502020204030204" charset="0"/>
                    <a:ea typeface="宋体" panose="02010600030101010101" pitchFamily="2" charset="-122"/>
                  </a:defRPr>
                </a:lvl5pPr>
                <a:lvl6pPr marL="2281555" indent="1905" defTabSz="454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738755" indent="1905" defTabSz="454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195955" indent="1905" defTabSz="454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653155" indent="1905" defTabSz="454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defRPr/>
                </a:pPr>
                <a:endParaRPr lang="zh-CN" altLang="en-US" sz="2135"/>
              </a:p>
            </p:txBody>
          </p:sp>
          <p:sp>
            <p:nvSpPr>
              <p:cNvPr id="180" name="Freeform 65"/>
              <p:cNvSpPr>
                <a:spLocks noChangeArrowheads="1"/>
              </p:cNvSpPr>
              <p:nvPr/>
            </p:nvSpPr>
            <p:spPr bwMode="auto">
              <a:xfrm>
                <a:off x="6825943" y="4153902"/>
                <a:ext cx="141485" cy="77196"/>
              </a:xfrm>
              <a:custGeom>
                <a:avLst/>
                <a:gdLst>
                  <a:gd name="T0" fmla="*/ 338 w 338"/>
                  <a:gd name="T1" fmla="*/ 182 h 182"/>
                  <a:gd name="T2" fmla="*/ 338 w 338"/>
                  <a:gd name="T3" fmla="*/ 182 h 182"/>
                  <a:gd name="T4" fmla="*/ 0 w 338"/>
                  <a:gd name="T5" fmla="*/ 182 h 182"/>
                  <a:gd name="T6" fmla="*/ 0 w 338"/>
                  <a:gd name="T7" fmla="*/ 0 h 182"/>
                  <a:gd name="T8" fmla="*/ 338 w 338"/>
                  <a:gd name="T9" fmla="*/ 0 h 182"/>
                  <a:gd name="T10" fmla="*/ 338 w 338"/>
                  <a:gd name="T11" fmla="*/ 182 h 182"/>
                </a:gdLst>
                <a:ahLst/>
                <a:cxnLst>
                  <a:cxn ang="0">
                    <a:pos x="T0" y="T1"/>
                  </a:cxn>
                  <a:cxn ang="0">
                    <a:pos x="T2" y="T3"/>
                  </a:cxn>
                  <a:cxn ang="0">
                    <a:pos x="T4" y="T5"/>
                  </a:cxn>
                  <a:cxn ang="0">
                    <a:pos x="T6" y="T7"/>
                  </a:cxn>
                  <a:cxn ang="0">
                    <a:pos x="T8" y="T9"/>
                  </a:cxn>
                  <a:cxn ang="0">
                    <a:pos x="T10" y="T11"/>
                  </a:cxn>
                </a:cxnLst>
                <a:rect l="0" t="0" r="r" b="b"/>
                <a:pathLst>
                  <a:path w="338" h="182">
                    <a:moveTo>
                      <a:pt x="338" y="182"/>
                    </a:moveTo>
                    <a:lnTo>
                      <a:pt x="338" y="182"/>
                    </a:lnTo>
                    <a:lnTo>
                      <a:pt x="0" y="182"/>
                    </a:lnTo>
                    <a:lnTo>
                      <a:pt x="0" y="0"/>
                    </a:lnTo>
                    <a:lnTo>
                      <a:pt x="338" y="0"/>
                    </a:lnTo>
                    <a:lnTo>
                      <a:pt x="338" y="182"/>
                    </a:lnTo>
                    <a:close/>
                  </a:path>
                </a:pathLst>
              </a:custGeom>
              <a:solidFill>
                <a:srgbClr val="474747"/>
              </a:solidFill>
              <a:ln>
                <a:noFill/>
              </a:ln>
              <a:extLst>
                <a:ext uri="{91240B29-F687-4F45-9708-019B960494DF}">
                  <a14:hiddenLine xmlns:a14="http://schemas.microsoft.com/office/drawing/2010/main" w="0">
                    <a:solidFill>
                      <a:srgbClr val="000000"/>
                    </a:solidFill>
                    <a:round/>
                  </a14:hiddenLine>
                </a:ext>
              </a:extLst>
            </p:spPr>
            <p:txBody>
              <a:bodyPr/>
              <a:lstStyle>
                <a:lvl1pPr>
                  <a:defRPr>
                    <a:solidFill>
                      <a:schemeClr val="tx1"/>
                    </a:solidFill>
                    <a:latin typeface="Calibri" panose="020F0502020204030204" charset="0"/>
                    <a:ea typeface="宋体" panose="02010600030101010101" pitchFamily="2" charset="-122"/>
                  </a:defRPr>
                </a:lvl1pPr>
                <a:lvl2pPr>
                  <a:defRPr>
                    <a:solidFill>
                      <a:schemeClr val="tx1"/>
                    </a:solidFill>
                    <a:latin typeface="Calibri" panose="020F0502020204030204" charset="0"/>
                    <a:ea typeface="宋体" panose="02010600030101010101" pitchFamily="2" charset="-122"/>
                  </a:defRPr>
                </a:lvl2pPr>
                <a:lvl3pPr>
                  <a:defRPr>
                    <a:solidFill>
                      <a:schemeClr val="tx1"/>
                    </a:solidFill>
                    <a:latin typeface="Calibri" panose="020F0502020204030204" charset="0"/>
                    <a:ea typeface="宋体" panose="02010600030101010101" pitchFamily="2" charset="-122"/>
                  </a:defRPr>
                </a:lvl3pPr>
                <a:lvl4pPr>
                  <a:defRPr>
                    <a:solidFill>
                      <a:schemeClr val="tx1"/>
                    </a:solidFill>
                    <a:latin typeface="Calibri" panose="020F0502020204030204" charset="0"/>
                    <a:ea typeface="宋体" panose="02010600030101010101" pitchFamily="2" charset="-122"/>
                  </a:defRPr>
                </a:lvl4pPr>
                <a:lvl5pPr>
                  <a:defRPr>
                    <a:solidFill>
                      <a:schemeClr val="tx1"/>
                    </a:solidFill>
                    <a:latin typeface="Calibri" panose="020F0502020204030204" charset="0"/>
                    <a:ea typeface="宋体" panose="02010600030101010101" pitchFamily="2" charset="-122"/>
                  </a:defRPr>
                </a:lvl5pPr>
                <a:lvl6pPr marL="2281555" indent="1905" defTabSz="454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738755" indent="1905" defTabSz="454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195955" indent="1905" defTabSz="454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653155" indent="1905" defTabSz="454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defRPr/>
                </a:pPr>
                <a:endParaRPr lang="zh-CN" altLang="en-US" sz="2135"/>
              </a:p>
            </p:txBody>
          </p:sp>
          <p:sp>
            <p:nvSpPr>
              <p:cNvPr id="181" name="Freeform 66"/>
              <p:cNvSpPr>
                <a:spLocks noChangeArrowheads="1"/>
              </p:cNvSpPr>
              <p:nvPr/>
            </p:nvSpPr>
            <p:spPr bwMode="auto">
              <a:xfrm>
                <a:off x="6998112" y="4360357"/>
                <a:ext cx="57958" cy="59244"/>
              </a:xfrm>
              <a:custGeom>
                <a:avLst/>
                <a:gdLst>
                  <a:gd name="T0" fmla="*/ 69 w 139"/>
                  <a:gd name="T1" fmla="*/ 139 h 139"/>
                  <a:gd name="T2" fmla="*/ 69 w 139"/>
                  <a:gd name="T3" fmla="*/ 139 h 139"/>
                  <a:gd name="T4" fmla="*/ 0 w 139"/>
                  <a:gd name="T5" fmla="*/ 70 h 139"/>
                  <a:gd name="T6" fmla="*/ 69 w 139"/>
                  <a:gd name="T7" fmla="*/ 0 h 139"/>
                  <a:gd name="T8" fmla="*/ 139 w 139"/>
                  <a:gd name="T9" fmla="*/ 70 h 139"/>
                  <a:gd name="T10" fmla="*/ 69 w 139"/>
                  <a:gd name="T11" fmla="*/ 139 h 139"/>
                </a:gdLst>
                <a:ahLst/>
                <a:cxnLst>
                  <a:cxn ang="0">
                    <a:pos x="T0" y="T1"/>
                  </a:cxn>
                  <a:cxn ang="0">
                    <a:pos x="T2" y="T3"/>
                  </a:cxn>
                  <a:cxn ang="0">
                    <a:pos x="T4" y="T5"/>
                  </a:cxn>
                  <a:cxn ang="0">
                    <a:pos x="T6" y="T7"/>
                  </a:cxn>
                  <a:cxn ang="0">
                    <a:pos x="T8" y="T9"/>
                  </a:cxn>
                  <a:cxn ang="0">
                    <a:pos x="T10" y="T11"/>
                  </a:cxn>
                </a:cxnLst>
                <a:rect l="0" t="0" r="r" b="b"/>
                <a:pathLst>
                  <a:path w="139" h="139">
                    <a:moveTo>
                      <a:pt x="69" y="139"/>
                    </a:moveTo>
                    <a:lnTo>
                      <a:pt x="69" y="139"/>
                    </a:lnTo>
                    <a:cubicBezTo>
                      <a:pt x="31" y="139"/>
                      <a:pt x="0" y="108"/>
                      <a:pt x="0" y="70"/>
                    </a:cubicBezTo>
                    <a:cubicBezTo>
                      <a:pt x="0" y="31"/>
                      <a:pt x="31" y="0"/>
                      <a:pt x="69" y="0"/>
                    </a:cubicBezTo>
                    <a:cubicBezTo>
                      <a:pt x="108" y="0"/>
                      <a:pt x="139" y="31"/>
                      <a:pt x="139" y="70"/>
                    </a:cubicBezTo>
                    <a:cubicBezTo>
                      <a:pt x="139" y="108"/>
                      <a:pt x="108" y="139"/>
                      <a:pt x="69" y="139"/>
                    </a:cubicBezTo>
                    <a:close/>
                  </a:path>
                </a:pathLst>
              </a:custGeom>
              <a:solidFill>
                <a:srgbClr val="474747"/>
              </a:solidFill>
              <a:ln>
                <a:noFill/>
              </a:ln>
              <a:extLst>
                <a:ext uri="{91240B29-F687-4F45-9708-019B960494DF}">
                  <a14:hiddenLine xmlns:a14="http://schemas.microsoft.com/office/drawing/2010/main" w="0">
                    <a:solidFill>
                      <a:srgbClr val="000000"/>
                    </a:solidFill>
                    <a:round/>
                  </a14:hiddenLine>
                </a:ext>
              </a:extLst>
            </p:spPr>
            <p:txBody>
              <a:bodyPr/>
              <a:lstStyle>
                <a:lvl1pPr>
                  <a:defRPr>
                    <a:solidFill>
                      <a:schemeClr val="tx1"/>
                    </a:solidFill>
                    <a:latin typeface="Calibri" panose="020F0502020204030204" charset="0"/>
                    <a:ea typeface="宋体" panose="02010600030101010101" pitchFamily="2" charset="-122"/>
                  </a:defRPr>
                </a:lvl1pPr>
                <a:lvl2pPr>
                  <a:defRPr>
                    <a:solidFill>
                      <a:schemeClr val="tx1"/>
                    </a:solidFill>
                    <a:latin typeface="Calibri" panose="020F0502020204030204" charset="0"/>
                    <a:ea typeface="宋体" panose="02010600030101010101" pitchFamily="2" charset="-122"/>
                  </a:defRPr>
                </a:lvl2pPr>
                <a:lvl3pPr>
                  <a:defRPr>
                    <a:solidFill>
                      <a:schemeClr val="tx1"/>
                    </a:solidFill>
                    <a:latin typeface="Calibri" panose="020F0502020204030204" charset="0"/>
                    <a:ea typeface="宋体" panose="02010600030101010101" pitchFamily="2" charset="-122"/>
                  </a:defRPr>
                </a:lvl3pPr>
                <a:lvl4pPr>
                  <a:defRPr>
                    <a:solidFill>
                      <a:schemeClr val="tx1"/>
                    </a:solidFill>
                    <a:latin typeface="Calibri" panose="020F0502020204030204" charset="0"/>
                    <a:ea typeface="宋体" panose="02010600030101010101" pitchFamily="2" charset="-122"/>
                  </a:defRPr>
                </a:lvl4pPr>
                <a:lvl5pPr>
                  <a:defRPr>
                    <a:solidFill>
                      <a:schemeClr val="tx1"/>
                    </a:solidFill>
                    <a:latin typeface="Calibri" panose="020F0502020204030204" charset="0"/>
                    <a:ea typeface="宋体" panose="02010600030101010101" pitchFamily="2" charset="-122"/>
                  </a:defRPr>
                </a:lvl5pPr>
                <a:lvl6pPr marL="2281555" indent="1905" defTabSz="454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738755" indent="1905" defTabSz="454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195955" indent="1905" defTabSz="454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653155" indent="1905" defTabSz="454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defRPr/>
                </a:pPr>
                <a:endParaRPr lang="zh-CN" altLang="en-US" sz="2135"/>
              </a:p>
            </p:txBody>
          </p:sp>
          <p:sp>
            <p:nvSpPr>
              <p:cNvPr id="182" name="Freeform 67"/>
              <p:cNvSpPr>
                <a:spLocks noChangeArrowheads="1"/>
              </p:cNvSpPr>
              <p:nvPr/>
            </p:nvSpPr>
            <p:spPr bwMode="auto">
              <a:xfrm>
                <a:off x="7088459" y="4360357"/>
                <a:ext cx="56253" cy="59244"/>
              </a:xfrm>
              <a:custGeom>
                <a:avLst/>
                <a:gdLst>
                  <a:gd name="T0" fmla="*/ 69 w 139"/>
                  <a:gd name="T1" fmla="*/ 139 h 139"/>
                  <a:gd name="T2" fmla="*/ 69 w 139"/>
                  <a:gd name="T3" fmla="*/ 139 h 139"/>
                  <a:gd name="T4" fmla="*/ 0 w 139"/>
                  <a:gd name="T5" fmla="*/ 70 h 139"/>
                  <a:gd name="T6" fmla="*/ 69 w 139"/>
                  <a:gd name="T7" fmla="*/ 0 h 139"/>
                  <a:gd name="T8" fmla="*/ 139 w 139"/>
                  <a:gd name="T9" fmla="*/ 70 h 139"/>
                  <a:gd name="T10" fmla="*/ 69 w 139"/>
                  <a:gd name="T11" fmla="*/ 139 h 139"/>
                </a:gdLst>
                <a:ahLst/>
                <a:cxnLst>
                  <a:cxn ang="0">
                    <a:pos x="T0" y="T1"/>
                  </a:cxn>
                  <a:cxn ang="0">
                    <a:pos x="T2" y="T3"/>
                  </a:cxn>
                  <a:cxn ang="0">
                    <a:pos x="T4" y="T5"/>
                  </a:cxn>
                  <a:cxn ang="0">
                    <a:pos x="T6" y="T7"/>
                  </a:cxn>
                  <a:cxn ang="0">
                    <a:pos x="T8" y="T9"/>
                  </a:cxn>
                  <a:cxn ang="0">
                    <a:pos x="T10" y="T11"/>
                  </a:cxn>
                </a:cxnLst>
                <a:rect l="0" t="0" r="r" b="b"/>
                <a:pathLst>
                  <a:path w="139" h="139">
                    <a:moveTo>
                      <a:pt x="69" y="139"/>
                    </a:moveTo>
                    <a:lnTo>
                      <a:pt x="69" y="139"/>
                    </a:lnTo>
                    <a:cubicBezTo>
                      <a:pt x="31" y="139"/>
                      <a:pt x="0" y="108"/>
                      <a:pt x="0" y="70"/>
                    </a:cubicBezTo>
                    <a:cubicBezTo>
                      <a:pt x="0" y="31"/>
                      <a:pt x="31" y="0"/>
                      <a:pt x="69" y="0"/>
                    </a:cubicBezTo>
                    <a:cubicBezTo>
                      <a:pt x="108" y="0"/>
                      <a:pt x="139" y="31"/>
                      <a:pt x="139" y="70"/>
                    </a:cubicBezTo>
                    <a:cubicBezTo>
                      <a:pt x="139" y="108"/>
                      <a:pt x="108" y="139"/>
                      <a:pt x="69" y="139"/>
                    </a:cubicBezTo>
                    <a:close/>
                  </a:path>
                </a:pathLst>
              </a:custGeom>
              <a:solidFill>
                <a:srgbClr val="474747"/>
              </a:solidFill>
              <a:ln>
                <a:noFill/>
              </a:ln>
              <a:extLst>
                <a:ext uri="{91240B29-F687-4F45-9708-019B960494DF}">
                  <a14:hiddenLine xmlns:a14="http://schemas.microsoft.com/office/drawing/2010/main" w="0">
                    <a:solidFill>
                      <a:srgbClr val="000000"/>
                    </a:solidFill>
                    <a:round/>
                  </a14:hiddenLine>
                </a:ext>
              </a:extLst>
            </p:spPr>
            <p:txBody>
              <a:bodyPr/>
              <a:lstStyle>
                <a:lvl1pPr>
                  <a:defRPr>
                    <a:solidFill>
                      <a:schemeClr val="tx1"/>
                    </a:solidFill>
                    <a:latin typeface="Calibri" panose="020F0502020204030204" charset="0"/>
                    <a:ea typeface="宋体" panose="02010600030101010101" pitchFamily="2" charset="-122"/>
                  </a:defRPr>
                </a:lvl1pPr>
                <a:lvl2pPr>
                  <a:defRPr>
                    <a:solidFill>
                      <a:schemeClr val="tx1"/>
                    </a:solidFill>
                    <a:latin typeface="Calibri" panose="020F0502020204030204" charset="0"/>
                    <a:ea typeface="宋体" panose="02010600030101010101" pitchFamily="2" charset="-122"/>
                  </a:defRPr>
                </a:lvl2pPr>
                <a:lvl3pPr>
                  <a:defRPr>
                    <a:solidFill>
                      <a:schemeClr val="tx1"/>
                    </a:solidFill>
                    <a:latin typeface="Calibri" panose="020F0502020204030204" charset="0"/>
                    <a:ea typeface="宋体" panose="02010600030101010101" pitchFamily="2" charset="-122"/>
                  </a:defRPr>
                </a:lvl3pPr>
                <a:lvl4pPr>
                  <a:defRPr>
                    <a:solidFill>
                      <a:schemeClr val="tx1"/>
                    </a:solidFill>
                    <a:latin typeface="Calibri" panose="020F0502020204030204" charset="0"/>
                    <a:ea typeface="宋体" panose="02010600030101010101" pitchFamily="2" charset="-122"/>
                  </a:defRPr>
                </a:lvl4pPr>
                <a:lvl5pPr>
                  <a:defRPr>
                    <a:solidFill>
                      <a:schemeClr val="tx1"/>
                    </a:solidFill>
                    <a:latin typeface="Calibri" panose="020F0502020204030204" charset="0"/>
                    <a:ea typeface="宋体" panose="02010600030101010101" pitchFamily="2" charset="-122"/>
                  </a:defRPr>
                </a:lvl5pPr>
                <a:lvl6pPr marL="2281555" indent="1905" defTabSz="454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738755" indent="1905" defTabSz="454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195955" indent="1905" defTabSz="454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653155" indent="1905" defTabSz="454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defRPr/>
                </a:pPr>
                <a:endParaRPr lang="zh-CN" altLang="en-US" sz="2135"/>
              </a:p>
            </p:txBody>
          </p:sp>
          <p:sp>
            <p:nvSpPr>
              <p:cNvPr id="183" name="Freeform 68"/>
              <p:cNvSpPr>
                <a:spLocks noChangeArrowheads="1"/>
              </p:cNvSpPr>
              <p:nvPr/>
            </p:nvSpPr>
            <p:spPr bwMode="auto">
              <a:xfrm>
                <a:off x="6553200" y="3884613"/>
                <a:ext cx="669925" cy="520626"/>
              </a:xfrm>
              <a:custGeom>
                <a:avLst/>
                <a:gdLst>
                  <a:gd name="T0" fmla="*/ 1483 w 1597"/>
                  <a:gd name="T1" fmla="*/ 1238 h 1238"/>
                  <a:gd name="T2" fmla="*/ 1483 w 1597"/>
                  <a:gd name="T3" fmla="*/ 1238 h 1238"/>
                  <a:gd name="T4" fmla="*/ 1341 w 1597"/>
                  <a:gd name="T5" fmla="*/ 1238 h 1238"/>
                  <a:gd name="T6" fmla="*/ 1308 w 1597"/>
                  <a:gd name="T7" fmla="*/ 1205 h 1238"/>
                  <a:gd name="T8" fmla="*/ 1341 w 1597"/>
                  <a:gd name="T9" fmla="*/ 1171 h 1238"/>
                  <a:gd name="T10" fmla="*/ 1483 w 1597"/>
                  <a:gd name="T11" fmla="*/ 1171 h 1238"/>
                  <a:gd name="T12" fmla="*/ 1530 w 1597"/>
                  <a:gd name="T13" fmla="*/ 1125 h 1238"/>
                  <a:gd name="T14" fmla="*/ 1530 w 1597"/>
                  <a:gd name="T15" fmla="*/ 113 h 1238"/>
                  <a:gd name="T16" fmla="*/ 1483 w 1597"/>
                  <a:gd name="T17" fmla="*/ 67 h 1238"/>
                  <a:gd name="T18" fmla="*/ 113 w 1597"/>
                  <a:gd name="T19" fmla="*/ 67 h 1238"/>
                  <a:gd name="T20" fmla="*/ 66 w 1597"/>
                  <a:gd name="T21" fmla="*/ 113 h 1238"/>
                  <a:gd name="T22" fmla="*/ 66 w 1597"/>
                  <a:gd name="T23" fmla="*/ 1125 h 1238"/>
                  <a:gd name="T24" fmla="*/ 113 w 1597"/>
                  <a:gd name="T25" fmla="*/ 1171 h 1238"/>
                  <a:gd name="T26" fmla="*/ 1132 w 1597"/>
                  <a:gd name="T27" fmla="*/ 1171 h 1238"/>
                  <a:gd name="T28" fmla="*/ 1165 w 1597"/>
                  <a:gd name="T29" fmla="*/ 1205 h 1238"/>
                  <a:gd name="T30" fmla="*/ 1132 w 1597"/>
                  <a:gd name="T31" fmla="*/ 1238 h 1238"/>
                  <a:gd name="T32" fmla="*/ 113 w 1597"/>
                  <a:gd name="T33" fmla="*/ 1238 h 1238"/>
                  <a:gd name="T34" fmla="*/ 0 w 1597"/>
                  <a:gd name="T35" fmla="*/ 1125 h 1238"/>
                  <a:gd name="T36" fmla="*/ 0 w 1597"/>
                  <a:gd name="T37" fmla="*/ 113 h 1238"/>
                  <a:gd name="T38" fmla="*/ 113 w 1597"/>
                  <a:gd name="T39" fmla="*/ 0 h 1238"/>
                  <a:gd name="T40" fmla="*/ 1483 w 1597"/>
                  <a:gd name="T41" fmla="*/ 0 h 1238"/>
                  <a:gd name="T42" fmla="*/ 1597 w 1597"/>
                  <a:gd name="T43" fmla="*/ 113 h 1238"/>
                  <a:gd name="T44" fmla="*/ 1597 w 1597"/>
                  <a:gd name="T45" fmla="*/ 1125 h 1238"/>
                  <a:gd name="T46" fmla="*/ 1483 w 1597"/>
                  <a:gd name="T47" fmla="*/ 1238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97" h="1238">
                    <a:moveTo>
                      <a:pt x="1483" y="1238"/>
                    </a:moveTo>
                    <a:lnTo>
                      <a:pt x="1483" y="1238"/>
                    </a:lnTo>
                    <a:lnTo>
                      <a:pt x="1341" y="1238"/>
                    </a:lnTo>
                    <a:cubicBezTo>
                      <a:pt x="1322" y="1238"/>
                      <a:pt x="1308" y="1223"/>
                      <a:pt x="1308" y="1205"/>
                    </a:cubicBezTo>
                    <a:cubicBezTo>
                      <a:pt x="1308" y="1186"/>
                      <a:pt x="1322" y="1171"/>
                      <a:pt x="1341" y="1171"/>
                    </a:cubicBezTo>
                    <a:lnTo>
                      <a:pt x="1483" y="1171"/>
                    </a:lnTo>
                    <a:cubicBezTo>
                      <a:pt x="1509" y="1171"/>
                      <a:pt x="1530" y="1150"/>
                      <a:pt x="1530" y="1125"/>
                    </a:cubicBezTo>
                    <a:lnTo>
                      <a:pt x="1530" y="113"/>
                    </a:lnTo>
                    <a:cubicBezTo>
                      <a:pt x="1530" y="88"/>
                      <a:pt x="1509" y="67"/>
                      <a:pt x="1483" y="67"/>
                    </a:cubicBezTo>
                    <a:lnTo>
                      <a:pt x="113" y="67"/>
                    </a:lnTo>
                    <a:cubicBezTo>
                      <a:pt x="87" y="67"/>
                      <a:pt x="66" y="88"/>
                      <a:pt x="66" y="113"/>
                    </a:cubicBezTo>
                    <a:lnTo>
                      <a:pt x="66" y="1125"/>
                    </a:lnTo>
                    <a:cubicBezTo>
                      <a:pt x="66" y="1150"/>
                      <a:pt x="87" y="1171"/>
                      <a:pt x="113" y="1171"/>
                    </a:cubicBezTo>
                    <a:lnTo>
                      <a:pt x="1132" y="1171"/>
                    </a:lnTo>
                    <a:cubicBezTo>
                      <a:pt x="1150" y="1171"/>
                      <a:pt x="1165" y="1186"/>
                      <a:pt x="1165" y="1205"/>
                    </a:cubicBezTo>
                    <a:cubicBezTo>
                      <a:pt x="1165" y="1223"/>
                      <a:pt x="1150" y="1238"/>
                      <a:pt x="1132" y="1238"/>
                    </a:cubicBezTo>
                    <a:lnTo>
                      <a:pt x="113" y="1238"/>
                    </a:lnTo>
                    <a:cubicBezTo>
                      <a:pt x="50" y="1238"/>
                      <a:pt x="0" y="1187"/>
                      <a:pt x="0" y="1125"/>
                    </a:cubicBezTo>
                    <a:lnTo>
                      <a:pt x="0" y="113"/>
                    </a:lnTo>
                    <a:cubicBezTo>
                      <a:pt x="0" y="51"/>
                      <a:pt x="50" y="0"/>
                      <a:pt x="113" y="0"/>
                    </a:cubicBezTo>
                    <a:lnTo>
                      <a:pt x="1483" y="0"/>
                    </a:lnTo>
                    <a:cubicBezTo>
                      <a:pt x="1546" y="0"/>
                      <a:pt x="1597" y="51"/>
                      <a:pt x="1597" y="113"/>
                    </a:cubicBezTo>
                    <a:lnTo>
                      <a:pt x="1597" y="1125"/>
                    </a:lnTo>
                    <a:cubicBezTo>
                      <a:pt x="1597" y="1187"/>
                      <a:pt x="1546" y="1238"/>
                      <a:pt x="1483" y="1238"/>
                    </a:cubicBezTo>
                    <a:close/>
                  </a:path>
                </a:pathLst>
              </a:custGeom>
              <a:solidFill>
                <a:srgbClr val="474747"/>
              </a:solidFill>
              <a:ln>
                <a:noFill/>
              </a:ln>
              <a:extLst>
                <a:ext uri="{91240B29-F687-4F45-9708-019B960494DF}">
                  <a14:hiddenLine xmlns:a14="http://schemas.microsoft.com/office/drawing/2010/main" w="0">
                    <a:solidFill>
                      <a:srgbClr val="000000"/>
                    </a:solidFill>
                    <a:round/>
                  </a14:hiddenLine>
                </a:ext>
              </a:extLst>
            </p:spPr>
            <p:txBody>
              <a:bodyPr/>
              <a:lstStyle>
                <a:lvl1pPr>
                  <a:defRPr>
                    <a:solidFill>
                      <a:schemeClr val="tx1"/>
                    </a:solidFill>
                    <a:latin typeface="Calibri" panose="020F0502020204030204" charset="0"/>
                    <a:ea typeface="宋体" panose="02010600030101010101" pitchFamily="2" charset="-122"/>
                  </a:defRPr>
                </a:lvl1pPr>
                <a:lvl2pPr>
                  <a:defRPr>
                    <a:solidFill>
                      <a:schemeClr val="tx1"/>
                    </a:solidFill>
                    <a:latin typeface="Calibri" panose="020F0502020204030204" charset="0"/>
                    <a:ea typeface="宋体" panose="02010600030101010101" pitchFamily="2" charset="-122"/>
                  </a:defRPr>
                </a:lvl2pPr>
                <a:lvl3pPr>
                  <a:defRPr>
                    <a:solidFill>
                      <a:schemeClr val="tx1"/>
                    </a:solidFill>
                    <a:latin typeface="Calibri" panose="020F0502020204030204" charset="0"/>
                    <a:ea typeface="宋体" panose="02010600030101010101" pitchFamily="2" charset="-122"/>
                  </a:defRPr>
                </a:lvl3pPr>
                <a:lvl4pPr>
                  <a:defRPr>
                    <a:solidFill>
                      <a:schemeClr val="tx1"/>
                    </a:solidFill>
                    <a:latin typeface="Calibri" panose="020F0502020204030204" charset="0"/>
                    <a:ea typeface="宋体" panose="02010600030101010101" pitchFamily="2" charset="-122"/>
                  </a:defRPr>
                </a:lvl4pPr>
                <a:lvl5pPr>
                  <a:defRPr>
                    <a:solidFill>
                      <a:schemeClr val="tx1"/>
                    </a:solidFill>
                    <a:latin typeface="Calibri" panose="020F0502020204030204" charset="0"/>
                    <a:ea typeface="宋体" panose="02010600030101010101" pitchFamily="2" charset="-122"/>
                  </a:defRPr>
                </a:lvl5pPr>
                <a:lvl6pPr marL="2281555" indent="1905" defTabSz="454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738755" indent="1905" defTabSz="454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195955" indent="1905" defTabSz="454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653155" indent="1905" defTabSz="454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defRPr/>
                </a:pPr>
                <a:endParaRPr lang="zh-CN" altLang="en-US" sz="2135"/>
              </a:p>
            </p:txBody>
          </p:sp>
        </p:grpSp>
      </p:grpSp>
      <p:grpSp>
        <p:nvGrpSpPr>
          <p:cNvPr id="3" name="组合 2"/>
          <p:cNvGrpSpPr/>
          <p:nvPr/>
        </p:nvGrpSpPr>
        <p:grpSpPr>
          <a:xfrm>
            <a:off x="946150" y="1588135"/>
            <a:ext cx="1047115" cy="904240"/>
            <a:chOff x="8222" y="3492"/>
            <a:chExt cx="2452" cy="2442"/>
          </a:xfrm>
        </p:grpSpPr>
        <p:sp>
          <p:nvSpPr>
            <p:cNvPr id="157" name="Freeform: Shape 7"/>
            <p:cNvSpPr/>
            <p:nvPr/>
          </p:nvSpPr>
          <p:spPr>
            <a:xfrm>
              <a:off x="8222" y="3492"/>
              <a:ext cx="2452" cy="244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lumMod val="20000"/>
                <a:lumOff val="80000"/>
              </a:schemeClr>
            </a:solidFill>
            <a:ln w="12700">
              <a:noFill/>
              <a:miter lim="400000"/>
            </a:ln>
          </p:spPr>
          <p:txBody>
            <a:bodyPr wrap="none" lIns="35670" tIns="35670" rIns="35670" bIns="35670" anchor="ctr">
              <a:normAutofit/>
            </a:bodyPr>
            <a:lstStyle/>
            <a:p>
              <a:pPr algn="ctr">
                <a:defRPr sz="3200">
                  <a:solidFill>
                    <a:srgbClr val="FFFFFF"/>
                  </a:solidFill>
                </a:defRPr>
              </a:pPr>
              <a:endParaRPr lang="zh-CN" altLang="en-US" sz="1200" dirty="0">
                <a:solidFill>
                  <a:schemeClr val="bg1">
                    <a:lumMod val="10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nvGrpSpPr>
            <p:cNvPr id="184" name="组合 378"/>
            <p:cNvGrpSpPr/>
            <p:nvPr/>
          </p:nvGrpSpPr>
          <p:grpSpPr bwMode="auto">
            <a:xfrm>
              <a:off x="8709" y="4116"/>
              <a:ext cx="1745" cy="1162"/>
              <a:chOff x="6958013" y="2894013"/>
              <a:chExt cx="930275" cy="620713"/>
            </a:xfrm>
          </p:grpSpPr>
          <p:sp>
            <p:nvSpPr>
              <p:cNvPr id="185" name="Freeform 180"/>
              <p:cNvSpPr/>
              <p:nvPr/>
            </p:nvSpPr>
            <p:spPr bwMode="auto">
              <a:xfrm>
                <a:off x="6958013" y="3279776"/>
                <a:ext cx="63500" cy="65088"/>
              </a:xfrm>
              <a:custGeom>
                <a:avLst/>
                <a:gdLst>
                  <a:gd name="T0" fmla="*/ 0 w 138"/>
                  <a:gd name="T1" fmla="*/ 2147483646 h 139"/>
                  <a:gd name="T2" fmla="*/ 0 w 138"/>
                  <a:gd name="T3" fmla="*/ 2147483646 h 139"/>
                  <a:gd name="T4" fmla="*/ 2147483646 w 138"/>
                  <a:gd name="T5" fmla="*/ 0 h 139"/>
                  <a:gd name="T6" fmla="*/ 2147483646 w 138"/>
                  <a:gd name="T7" fmla="*/ 2147483646 h 139"/>
                  <a:gd name="T8" fmla="*/ 2147483646 w 138"/>
                  <a:gd name="T9" fmla="*/ 2147483646 h 139"/>
                  <a:gd name="T10" fmla="*/ 0 w 138"/>
                  <a:gd name="T11" fmla="*/ 2147483646 h 139"/>
                  <a:gd name="T12" fmla="*/ 0 60000 65536"/>
                  <a:gd name="T13" fmla="*/ 0 60000 65536"/>
                  <a:gd name="T14" fmla="*/ 0 60000 65536"/>
                  <a:gd name="T15" fmla="*/ 0 60000 65536"/>
                  <a:gd name="T16" fmla="*/ 0 60000 65536"/>
                  <a:gd name="T17" fmla="*/ 0 60000 65536"/>
                  <a:gd name="T18" fmla="*/ 0 w 138"/>
                  <a:gd name="T19" fmla="*/ 0 h 139"/>
                  <a:gd name="T20" fmla="*/ 138 w 138"/>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138" h="139">
                    <a:moveTo>
                      <a:pt x="0" y="70"/>
                    </a:moveTo>
                    <a:lnTo>
                      <a:pt x="0" y="70"/>
                    </a:lnTo>
                    <a:cubicBezTo>
                      <a:pt x="0" y="31"/>
                      <a:pt x="31" y="0"/>
                      <a:pt x="69" y="0"/>
                    </a:cubicBezTo>
                    <a:cubicBezTo>
                      <a:pt x="107" y="0"/>
                      <a:pt x="138" y="31"/>
                      <a:pt x="138" y="70"/>
                    </a:cubicBezTo>
                    <a:cubicBezTo>
                      <a:pt x="138" y="108"/>
                      <a:pt x="107" y="139"/>
                      <a:pt x="69" y="139"/>
                    </a:cubicBezTo>
                    <a:cubicBezTo>
                      <a:pt x="31" y="139"/>
                      <a:pt x="0" y="108"/>
                      <a:pt x="0" y="70"/>
                    </a:cubicBezTo>
                    <a:close/>
                  </a:path>
                </a:pathLst>
              </a:custGeom>
              <a:solidFill>
                <a:srgbClr val="474747"/>
              </a:solidFill>
              <a:ln>
                <a:noFill/>
              </a:ln>
              <a:extLst>
                <a:ext uri="{91240B29-F687-4F45-9708-019B960494DF}">
                  <a14:hiddenLine xmlns:a14="http://schemas.microsoft.com/office/drawing/2010/main" w="0">
                    <a:solidFill>
                      <a:srgbClr val="000000"/>
                    </a:solidFill>
                    <a:round/>
                  </a14:hiddenLine>
                </a:ext>
              </a:extLst>
            </p:spPr>
            <p:txBody>
              <a:bodyPr/>
              <a:lstStyle/>
              <a:p>
                <a:endParaRPr lang="zh-CN" altLang="en-US" sz="2140"/>
              </a:p>
            </p:txBody>
          </p:sp>
          <p:sp>
            <p:nvSpPr>
              <p:cNvPr id="186" name="Freeform 181"/>
              <p:cNvSpPr/>
              <p:nvPr/>
            </p:nvSpPr>
            <p:spPr bwMode="auto">
              <a:xfrm>
                <a:off x="6958013" y="3373438"/>
                <a:ext cx="65088" cy="65088"/>
              </a:xfrm>
              <a:custGeom>
                <a:avLst/>
                <a:gdLst>
                  <a:gd name="T0" fmla="*/ 0 w 139"/>
                  <a:gd name="T1" fmla="*/ 2147483646 h 139"/>
                  <a:gd name="T2" fmla="*/ 0 w 139"/>
                  <a:gd name="T3" fmla="*/ 2147483646 h 139"/>
                  <a:gd name="T4" fmla="*/ 2147483646 w 139"/>
                  <a:gd name="T5" fmla="*/ 0 h 139"/>
                  <a:gd name="T6" fmla="*/ 2147483646 w 139"/>
                  <a:gd name="T7" fmla="*/ 2147483646 h 139"/>
                  <a:gd name="T8" fmla="*/ 2147483646 w 139"/>
                  <a:gd name="T9" fmla="*/ 2147483646 h 139"/>
                  <a:gd name="T10" fmla="*/ 0 w 139"/>
                  <a:gd name="T11" fmla="*/ 2147483646 h 139"/>
                  <a:gd name="T12" fmla="*/ 0 60000 65536"/>
                  <a:gd name="T13" fmla="*/ 0 60000 65536"/>
                  <a:gd name="T14" fmla="*/ 0 60000 65536"/>
                  <a:gd name="T15" fmla="*/ 0 60000 65536"/>
                  <a:gd name="T16" fmla="*/ 0 60000 65536"/>
                  <a:gd name="T17" fmla="*/ 0 60000 65536"/>
                  <a:gd name="T18" fmla="*/ 0 w 139"/>
                  <a:gd name="T19" fmla="*/ 0 h 139"/>
                  <a:gd name="T20" fmla="*/ 139 w 139"/>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139" h="139">
                    <a:moveTo>
                      <a:pt x="0" y="69"/>
                    </a:moveTo>
                    <a:lnTo>
                      <a:pt x="0" y="69"/>
                    </a:lnTo>
                    <a:cubicBezTo>
                      <a:pt x="0" y="30"/>
                      <a:pt x="32" y="0"/>
                      <a:pt x="70" y="0"/>
                    </a:cubicBezTo>
                    <a:cubicBezTo>
                      <a:pt x="108" y="0"/>
                      <a:pt x="139" y="30"/>
                      <a:pt x="139" y="69"/>
                    </a:cubicBezTo>
                    <a:cubicBezTo>
                      <a:pt x="139" y="107"/>
                      <a:pt x="108" y="139"/>
                      <a:pt x="70" y="139"/>
                    </a:cubicBezTo>
                    <a:cubicBezTo>
                      <a:pt x="32" y="139"/>
                      <a:pt x="0" y="107"/>
                      <a:pt x="0" y="69"/>
                    </a:cubicBezTo>
                    <a:close/>
                  </a:path>
                </a:pathLst>
              </a:custGeom>
              <a:solidFill>
                <a:srgbClr val="474747"/>
              </a:solidFill>
              <a:ln>
                <a:noFill/>
              </a:ln>
              <a:extLst>
                <a:ext uri="{91240B29-F687-4F45-9708-019B960494DF}">
                  <a14:hiddenLine xmlns:a14="http://schemas.microsoft.com/office/drawing/2010/main" w="0">
                    <a:solidFill>
                      <a:srgbClr val="000000"/>
                    </a:solidFill>
                    <a:round/>
                  </a14:hiddenLine>
                </a:ext>
              </a:extLst>
            </p:spPr>
            <p:txBody>
              <a:bodyPr/>
              <a:lstStyle/>
              <a:p>
                <a:endParaRPr lang="zh-CN" altLang="en-US" sz="2140"/>
              </a:p>
            </p:txBody>
          </p:sp>
          <p:sp>
            <p:nvSpPr>
              <p:cNvPr id="187" name="Freeform 182"/>
              <p:cNvSpPr/>
              <p:nvPr/>
            </p:nvSpPr>
            <p:spPr bwMode="auto">
              <a:xfrm>
                <a:off x="7100888" y="2894013"/>
                <a:ext cx="415925" cy="620713"/>
              </a:xfrm>
              <a:custGeom>
                <a:avLst/>
                <a:gdLst>
                  <a:gd name="T0" fmla="*/ 2147483646 w 884"/>
                  <a:gd name="T1" fmla="*/ 2147483646 h 1321"/>
                  <a:gd name="T2" fmla="*/ 2147483646 w 884"/>
                  <a:gd name="T3" fmla="*/ 2147483646 h 1321"/>
                  <a:gd name="T4" fmla="*/ 2147483646 w 884"/>
                  <a:gd name="T5" fmla="*/ 2147483646 h 1321"/>
                  <a:gd name="T6" fmla="*/ 0 w 884"/>
                  <a:gd name="T7" fmla="*/ 2147483646 h 1321"/>
                  <a:gd name="T8" fmla="*/ 0 w 884"/>
                  <a:gd name="T9" fmla="*/ 2147483646 h 1321"/>
                  <a:gd name="T10" fmla="*/ 2147483646 w 884"/>
                  <a:gd name="T11" fmla="*/ 0 h 1321"/>
                  <a:gd name="T12" fmla="*/ 2147483646 w 884"/>
                  <a:gd name="T13" fmla="*/ 0 h 1321"/>
                  <a:gd name="T14" fmla="*/ 2147483646 w 884"/>
                  <a:gd name="T15" fmla="*/ 2147483646 h 1321"/>
                  <a:gd name="T16" fmla="*/ 2147483646 w 884"/>
                  <a:gd name="T17" fmla="*/ 2147483646 h 1321"/>
                  <a:gd name="T18" fmla="*/ 2147483646 w 884"/>
                  <a:gd name="T19" fmla="*/ 2147483646 h 1321"/>
                  <a:gd name="T20" fmla="*/ 2147483646 w 884"/>
                  <a:gd name="T21" fmla="*/ 2147483646 h 1321"/>
                  <a:gd name="T22" fmla="*/ 2147483646 w 884"/>
                  <a:gd name="T23" fmla="*/ 2147483646 h 1321"/>
                  <a:gd name="T24" fmla="*/ 2147483646 w 884"/>
                  <a:gd name="T25" fmla="*/ 2147483646 h 1321"/>
                  <a:gd name="T26" fmla="*/ 2147483646 w 884"/>
                  <a:gd name="T27" fmla="*/ 2147483646 h 1321"/>
                  <a:gd name="T28" fmla="*/ 2147483646 w 884"/>
                  <a:gd name="T29" fmla="*/ 2147483646 h 1321"/>
                  <a:gd name="T30" fmla="*/ 2147483646 w 884"/>
                  <a:gd name="T31" fmla="*/ 2147483646 h 1321"/>
                  <a:gd name="T32" fmla="*/ 2147483646 w 884"/>
                  <a:gd name="T33" fmla="*/ 2147483646 h 132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84"/>
                  <a:gd name="T52" fmla="*/ 0 h 1321"/>
                  <a:gd name="T53" fmla="*/ 884 w 884"/>
                  <a:gd name="T54" fmla="*/ 1321 h 132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84" h="1321">
                    <a:moveTo>
                      <a:pt x="57" y="1321"/>
                    </a:moveTo>
                    <a:lnTo>
                      <a:pt x="57" y="1321"/>
                    </a:lnTo>
                    <a:lnTo>
                      <a:pt x="55" y="1321"/>
                    </a:lnTo>
                    <a:cubicBezTo>
                      <a:pt x="23" y="1321"/>
                      <a:pt x="0" y="1291"/>
                      <a:pt x="0" y="1252"/>
                    </a:cubicBezTo>
                    <a:lnTo>
                      <a:pt x="0" y="69"/>
                    </a:lnTo>
                    <a:cubicBezTo>
                      <a:pt x="0" y="29"/>
                      <a:pt x="23" y="0"/>
                      <a:pt x="55" y="0"/>
                    </a:cubicBezTo>
                    <a:lnTo>
                      <a:pt x="59" y="0"/>
                    </a:lnTo>
                    <a:lnTo>
                      <a:pt x="856" y="196"/>
                    </a:lnTo>
                    <a:cubicBezTo>
                      <a:pt x="874" y="200"/>
                      <a:pt x="884" y="218"/>
                      <a:pt x="880" y="236"/>
                    </a:cubicBezTo>
                    <a:cubicBezTo>
                      <a:pt x="876" y="254"/>
                      <a:pt x="858" y="265"/>
                      <a:pt x="840" y="260"/>
                    </a:cubicBezTo>
                    <a:lnTo>
                      <a:pt x="66" y="70"/>
                    </a:lnTo>
                    <a:lnTo>
                      <a:pt x="66" y="1252"/>
                    </a:lnTo>
                    <a:lnTo>
                      <a:pt x="842" y="1119"/>
                    </a:lnTo>
                    <a:cubicBezTo>
                      <a:pt x="860" y="1116"/>
                      <a:pt x="877" y="1128"/>
                      <a:pt x="881" y="1147"/>
                    </a:cubicBezTo>
                    <a:cubicBezTo>
                      <a:pt x="884" y="1165"/>
                      <a:pt x="871" y="1182"/>
                      <a:pt x="853" y="1185"/>
                    </a:cubicBezTo>
                    <a:lnTo>
                      <a:pt x="57" y="1321"/>
                    </a:lnTo>
                    <a:close/>
                  </a:path>
                </a:pathLst>
              </a:custGeom>
              <a:solidFill>
                <a:srgbClr val="474747"/>
              </a:solidFill>
              <a:ln>
                <a:noFill/>
              </a:ln>
              <a:extLst>
                <a:ext uri="{91240B29-F687-4F45-9708-019B960494DF}">
                  <a14:hiddenLine xmlns:a14="http://schemas.microsoft.com/office/drawing/2010/main" w="0">
                    <a:solidFill>
                      <a:srgbClr val="000000"/>
                    </a:solidFill>
                    <a:round/>
                  </a14:hiddenLine>
                </a:ext>
              </a:extLst>
            </p:spPr>
            <p:txBody>
              <a:bodyPr/>
              <a:lstStyle/>
              <a:p>
                <a:endParaRPr lang="zh-CN" altLang="en-US" sz="2140"/>
              </a:p>
            </p:txBody>
          </p:sp>
          <p:sp>
            <p:nvSpPr>
              <p:cNvPr id="188" name="Freeform 183"/>
              <p:cNvSpPr/>
              <p:nvPr/>
            </p:nvSpPr>
            <p:spPr bwMode="auto">
              <a:xfrm>
                <a:off x="7250113" y="2927351"/>
                <a:ext cx="19050" cy="554038"/>
              </a:xfrm>
              <a:custGeom>
                <a:avLst/>
                <a:gdLst>
                  <a:gd name="T0" fmla="*/ 2147483646 w 40"/>
                  <a:gd name="T1" fmla="*/ 2147483646 h 1178"/>
                  <a:gd name="T2" fmla="*/ 2147483646 w 40"/>
                  <a:gd name="T3" fmla="*/ 2147483646 h 1178"/>
                  <a:gd name="T4" fmla="*/ 0 w 40"/>
                  <a:gd name="T5" fmla="*/ 2147483646 h 1178"/>
                  <a:gd name="T6" fmla="*/ 0 w 40"/>
                  <a:gd name="T7" fmla="*/ 0 h 1178"/>
                  <a:gd name="T8" fmla="*/ 2147483646 w 40"/>
                  <a:gd name="T9" fmla="*/ 0 h 1178"/>
                  <a:gd name="T10" fmla="*/ 2147483646 w 40"/>
                  <a:gd name="T11" fmla="*/ 2147483646 h 1178"/>
                  <a:gd name="T12" fmla="*/ 0 60000 65536"/>
                  <a:gd name="T13" fmla="*/ 0 60000 65536"/>
                  <a:gd name="T14" fmla="*/ 0 60000 65536"/>
                  <a:gd name="T15" fmla="*/ 0 60000 65536"/>
                  <a:gd name="T16" fmla="*/ 0 60000 65536"/>
                  <a:gd name="T17" fmla="*/ 0 60000 65536"/>
                  <a:gd name="T18" fmla="*/ 0 w 40"/>
                  <a:gd name="T19" fmla="*/ 0 h 1178"/>
                  <a:gd name="T20" fmla="*/ 40 w 40"/>
                  <a:gd name="T21" fmla="*/ 1178 h 1178"/>
                </a:gdLst>
                <a:ahLst/>
                <a:cxnLst>
                  <a:cxn ang="T12">
                    <a:pos x="T0" y="T1"/>
                  </a:cxn>
                  <a:cxn ang="T13">
                    <a:pos x="T2" y="T3"/>
                  </a:cxn>
                  <a:cxn ang="T14">
                    <a:pos x="T4" y="T5"/>
                  </a:cxn>
                  <a:cxn ang="T15">
                    <a:pos x="T6" y="T7"/>
                  </a:cxn>
                  <a:cxn ang="T16">
                    <a:pos x="T8" y="T9"/>
                  </a:cxn>
                  <a:cxn ang="T17">
                    <a:pos x="T10" y="T11"/>
                  </a:cxn>
                </a:cxnLst>
                <a:rect l="T18" t="T19" r="T20" b="T21"/>
                <a:pathLst>
                  <a:path w="40" h="1178">
                    <a:moveTo>
                      <a:pt x="40" y="1178"/>
                    </a:moveTo>
                    <a:lnTo>
                      <a:pt x="40" y="1178"/>
                    </a:lnTo>
                    <a:lnTo>
                      <a:pt x="0" y="1178"/>
                    </a:lnTo>
                    <a:lnTo>
                      <a:pt x="0" y="0"/>
                    </a:lnTo>
                    <a:lnTo>
                      <a:pt x="40" y="0"/>
                    </a:lnTo>
                    <a:lnTo>
                      <a:pt x="40" y="1178"/>
                    </a:lnTo>
                    <a:close/>
                  </a:path>
                </a:pathLst>
              </a:custGeom>
              <a:solidFill>
                <a:srgbClr val="474747"/>
              </a:solidFill>
              <a:ln>
                <a:noFill/>
              </a:ln>
              <a:extLst>
                <a:ext uri="{91240B29-F687-4F45-9708-019B960494DF}">
                  <a14:hiddenLine xmlns:a14="http://schemas.microsoft.com/office/drawing/2010/main" w="0">
                    <a:solidFill>
                      <a:srgbClr val="000000"/>
                    </a:solidFill>
                    <a:round/>
                  </a14:hiddenLine>
                </a:ext>
              </a:extLst>
            </p:spPr>
            <p:txBody>
              <a:bodyPr/>
              <a:lstStyle/>
              <a:p>
                <a:endParaRPr lang="zh-CN" altLang="en-US" sz="2140"/>
              </a:p>
            </p:txBody>
          </p:sp>
          <p:sp>
            <p:nvSpPr>
              <p:cNvPr id="189" name="Freeform 184"/>
              <p:cNvSpPr/>
              <p:nvPr/>
            </p:nvSpPr>
            <p:spPr bwMode="auto">
              <a:xfrm>
                <a:off x="7351713" y="2962276"/>
                <a:ext cx="19050" cy="498475"/>
              </a:xfrm>
              <a:custGeom>
                <a:avLst/>
                <a:gdLst>
                  <a:gd name="T0" fmla="*/ 2147483646 w 40"/>
                  <a:gd name="T1" fmla="*/ 2147483646 h 1058"/>
                  <a:gd name="T2" fmla="*/ 2147483646 w 40"/>
                  <a:gd name="T3" fmla="*/ 2147483646 h 1058"/>
                  <a:gd name="T4" fmla="*/ 0 w 40"/>
                  <a:gd name="T5" fmla="*/ 2147483646 h 1058"/>
                  <a:gd name="T6" fmla="*/ 0 w 40"/>
                  <a:gd name="T7" fmla="*/ 0 h 1058"/>
                  <a:gd name="T8" fmla="*/ 2147483646 w 40"/>
                  <a:gd name="T9" fmla="*/ 0 h 1058"/>
                  <a:gd name="T10" fmla="*/ 2147483646 w 40"/>
                  <a:gd name="T11" fmla="*/ 2147483646 h 1058"/>
                  <a:gd name="T12" fmla="*/ 0 60000 65536"/>
                  <a:gd name="T13" fmla="*/ 0 60000 65536"/>
                  <a:gd name="T14" fmla="*/ 0 60000 65536"/>
                  <a:gd name="T15" fmla="*/ 0 60000 65536"/>
                  <a:gd name="T16" fmla="*/ 0 60000 65536"/>
                  <a:gd name="T17" fmla="*/ 0 60000 65536"/>
                  <a:gd name="T18" fmla="*/ 0 w 40"/>
                  <a:gd name="T19" fmla="*/ 0 h 1058"/>
                  <a:gd name="T20" fmla="*/ 40 w 40"/>
                  <a:gd name="T21" fmla="*/ 1058 h 1058"/>
                </a:gdLst>
                <a:ahLst/>
                <a:cxnLst>
                  <a:cxn ang="T12">
                    <a:pos x="T0" y="T1"/>
                  </a:cxn>
                  <a:cxn ang="T13">
                    <a:pos x="T2" y="T3"/>
                  </a:cxn>
                  <a:cxn ang="T14">
                    <a:pos x="T4" y="T5"/>
                  </a:cxn>
                  <a:cxn ang="T15">
                    <a:pos x="T6" y="T7"/>
                  </a:cxn>
                  <a:cxn ang="T16">
                    <a:pos x="T8" y="T9"/>
                  </a:cxn>
                  <a:cxn ang="T17">
                    <a:pos x="T10" y="T11"/>
                  </a:cxn>
                </a:cxnLst>
                <a:rect l="T18" t="T19" r="T20" b="T21"/>
                <a:pathLst>
                  <a:path w="40" h="1058">
                    <a:moveTo>
                      <a:pt x="40" y="1058"/>
                    </a:moveTo>
                    <a:lnTo>
                      <a:pt x="40" y="1058"/>
                    </a:lnTo>
                    <a:lnTo>
                      <a:pt x="0" y="1058"/>
                    </a:lnTo>
                    <a:lnTo>
                      <a:pt x="0" y="0"/>
                    </a:lnTo>
                    <a:lnTo>
                      <a:pt x="40" y="0"/>
                    </a:lnTo>
                    <a:lnTo>
                      <a:pt x="40" y="1058"/>
                    </a:lnTo>
                    <a:close/>
                  </a:path>
                </a:pathLst>
              </a:custGeom>
              <a:solidFill>
                <a:srgbClr val="474747"/>
              </a:solidFill>
              <a:ln>
                <a:noFill/>
              </a:ln>
              <a:extLst>
                <a:ext uri="{91240B29-F687-4F45-9708-019B960494DF}">
                  <a14:hiddenLine xmlns:a14="http://schemas.microsoft.com/office/drawing/2010/main" w="0">
                    <a:solidFill>
                      <a:srgbClr val="000000"/>
                    </a:solidFill>
                    <a:round/>
                  </a14:hiddenLine>
                </a:ext>
              </a:extLst>
            </p:spPr>
            <p:txBody>
              <a:bodyPr/>
              <a:lstStyle/>
              <a:p>
                <a:endParaRPr lang="zh-CN" altLang="en-US" sz="2140"/>
              </a:p>
            </p:txBody>
          </p:sp>
          <p:sp>
            <p:nvSpPr>
              <p:cNvPr id="190" name="Freeform 185"/>
              <p:cNvSpPr/>
              <p:nvPr/>
            </p:nvSpPr>
            <p:spPr bwMode="auto">
              <a:xfrm>
                <a:off x="7429500" y="2982913"/>
                <a:ext cx="19050" cy="465138"/>
              </a:xfrm>
              <a:custGeom>
                <a:avLst/>
                <a:gdLst>
                  <a:gd name="T0" fmla="*/ 2147483646 w 40"/>
                  <a:gd name="T1" fmla="*/ 2147483646 h 990"/>
                  <a:gd name="T2" fmla="*/ 2147483646 w 40"/>
                  <a:gd name="T3" fmla="*/ 2147483646 h 990"/>
                  <a:gd name="T4" fmla="*/ 0 w 40"/>
                  <a:gd name="T5" fmla="*/ 2147483646 h 990"/>
                  <a:gd name="T6" fmla="*/ 0 w 40"/>
                  <a:gd name="T7" fmla="*/ 0 h 990"/>
                  <a:gd name="T8" fmla="*/ 2147483646 w 40"/>
                  <a:gd name="T9" fmla="*/ 0 h 990"/>
                  <a:gd name="T10" fmla="*/ 2147483646 w 40"/>
                  <a:gd name="T11" fmla="*/ 2147483646 h 990"/>
                  <a:gd name="T12" fmla="*/ 0 60000 65536"/>
                  <a:gd name="T13" fmla="*/ 0 60000 65536"/>
                  <a:gd name="T14" fmla="*/ 0 60000 65536"/>
                  <a:gd name="T15" fmla="*/ 0 60000 65536"/>
                  <a:gd name="T16" fmla="*/ 0 60000 65536"/>
                  <a:gd name="T17" fmla="*/ 0 60000 65536"/>
                  <a:gd name="T18" fmla="*/ 0 w 40"/>
                  <a:gd name="T19" fmla="*/ 0 h 990"/>
                  <a:gd name="T20" fmla="*/ 40 w 40"/>
                  <a:gd name="T21" fmla="*/ 990 h 990"/>
                </a:gdLst>
                <a:ahLst/>
                <a:cxnLst>
                  <a:cxn ang="T12">
                    <a:pos x="T0" y="T1"/>
                  </a:cxn>
                  <a:cxn ang="T13">
                    <a:pos x="T2" y="T3"/>
                  </a:cxn>
                  <a:cxn ang="T14">
                    <a:pos x="T4" y="T5"/>
                  </a:cxn>
                  <a:cxn ang="T15">
                    <a:pos x="T6" y="T7"/>
                  </a:cxn>
                  <a:cxn ang="T16">
                    <a:pos x="T8" y="T9"/>
                  </a:cxn>
                  <a:cxn ang="T17">
                    <a:pos x="T10" y="T11"/>
                  </a:cxn>
                </a:cxnLst>
                <a:rect l="T18" t="T19" r="T20" b="T21"/>
                <a:pathLst>
                  <a:path w="40" h="990">
                    <a:moveTo>
                      <a:pt x="40" y="990"/>
                    </a:moveTo>
                    <a:lnTo>
                      <a:pt x="40" y="990"/>
                    </a:lnTo>
                    <a:lnTo>
                      <a:pt x="0" y="990"/>
                    </a:lnTo>
                    <a:lnTo>
                      <a:pt x="0" y="0"/>
                    </a:lnTo>
                    <a:lnTo>
                      <a:pt x="40" y="0"/>
                    </a:lnTo>
                    <a:lnTo>
                      <a:pt x="40" y="990"/>
                    </a:lnTo>
                    <a:close/>
                  </a:path>
                </a:pathLst>
              </a:custGeom>
              <a:solidFill>
                <a:srgbClr val="474747"/>
              </a:solidFill>
              <a:ln>
                <a:noFill/>
              </a:ln>
              <a:extLst>
                <a:ext uri="{91240B29-F687-4F45-9708-019B960494DF}">
                  <a14:hiddenLine xmlns:a14="http://schemas.microsoft.com/office/drawing/2010/main" w="0">
                    <a:solidFill>
                      <a:srgbClr val="000000"/>
                    </a:solidFill>
                    <a:round/>
                  </a14:hiddenLine>
                </a:ext>
              </a:extLst>
            </p:spPr>
            <p:txBody>
              <a:bodyPr/>
              <a:lstStyle/>
              <a:p>
                <a:endParaRPr lang="zh-CN" altLang="en-US" sz="2140"/>
              </a:p>
            </p:txBody>
          </p:sp>
          <p:sp>
            <p:nvSpPr>
              <p:cNvPr id="191" name="Freeform 186"/>
              <p:cNvSpPr/>
              <p:nvPr/>
            </p:nvSpPr>
            <p:spPr bwMode="auto">
              <a:xfrm>
                <a:off x="6973888" y="3390901"/>
                <a:ext cx="157163" cy="123825"/>
              </a:xfrm>
              <a:custGeom>
                <a:avLst/>
                <a:gdLst>
                  <a:gd name="T0" fmla="*/ 2147483646 w 334"/>
                  <a:gd name="T1" fmla="*/ 2147483646 h 264"/>
                  <a:gd name="T2" fmla="*/ 2147483646 w 334"/>
                  <a:gd name="T3" fmla="*/ 2147483646 h 264"/>
                  <a:gd name="T4" fmla="*/ 2147483646 w 334"/>
                  <a:gd name="T5" fmla="*/ 2147483646 h 264"/>
                  <a:gd name="T6" fmla="*/ 0 w 334"/>
                  <a:gd name="T7" fmla="*/ 2147483646 h 264"/>
                  <a:gd name="T8" fmla="*/ 0 w 334"/>
                  <a:gd name="T9" fmla="*/ 2147483646 h 264"/>
                  <a:gd name="T10" fmla="*/ 2147483646 w 334"/>
                  <a:gd name="T11" fmla="*/ 0 h 264"/>
                  <a:gd name="T12" fmla="*/ 2147483646 w 334"/>
                  <a:gd name="T13" fmla="*/ 2147483646 h 264"/>
                  <a:gd name="T14" fmla="*/ 2147483646 w 334"/>
                  <a:gd name="T15" fmla="*/ 2147483646 h 264"/>
                  <a:gd name="T16" fmla="*/ 2147483646 w 334"/>
                  <a:gd name="T17" fmla="*/ 2147483646 h 264"/>
                  <a:gd name="T18" fmla="*/ 2147483646 w 334"/>
                  <a:gd name="T19" fmla="*/ 2147483646 h 264"/>
                  <a:gd name="T20" fmla="*/ 2147483646 w 334"/>
                  <a:gd name="T21" fmla="*/ 2147483646 h 26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4"/>
                  <a:gd name="T34" fmla="*/ 0 h 264"/>
                  <a:gd name="T35" fmla="*/ 334 w 334"/>
                  <a:gd name="T36" fmla="*/ 264 h 26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4" h="264">
                    <a:moveTo>
                      <a:pt x="301" y="264"/>
                    </a:moveTo>
                    <a:lnTo>
                      <a:pt x="301" y="264"/>
                    </a:lnTo>
                    <a:lnTo>
                      <a:pt x="33" y="264"/>
                    </a:lnTo>
                    <a:cubicBezTo>
                      <a:pt x="15" y="264"/>
                      <a:pt x="0" y="249"/>
                      <a:pt x="0" y="231"/>
                    </a:cubicBezTo>
                    <a:lnTo>
                      <a:pt x="0" y="33"/>
                    </a:lnTo>
                    <a:cubicBezTo>
                      <a:pt x="0" y="15"/>
                      <a:pt x="15" y="0"/>
                      <a:pt x="33" y="0"/>
                    </a:cubicBezTo>
                    <a:cubicBezTo>
                      <a:pt x="52" y="0"/>
                      <a:pt x="67" y="15"/>
                      <a:pt x="67" y="33"/>
                    </a:cubicBezTo>
                    <a:lnTo>
                      <a:pt x="67" y="197"/>
                    </a:lnTo>
                    <a:lnTo>
                      <a:pt x="301" y="197"/>
                    </a:lnTo>
                    <a:cubicBezTo>
                      <a:pt x="320" y="197"/>
                      <a:pt x="334" y="212"/>
                      <a:pt x="334" y="231"/>
                    </a:cubicBezTo>
                    <a:cubicBezTo>
                      <a:pt x="334" y="249"/>
                      <a:pt x="320" y="264"/>
                      <a:pt x="301" y="264"/>
                    </a:cubicBezTo>
                    <a:close/>
                  </a:path>
                </a:pathLst>
              </a:custGeom>
              <a:solidFill>
                <a:srgbClr val="474747"/>
              </a:solidFill>
              <a:ln>
                <a:noFill/>
              </a:ln>
              <a:extLst>
                <a:ext uri="{91240B29-F687-4F45-9708-019B960494DF}">
                  <a14:hiddenLine xmlns:a14="http://schemas.microsoft.com/office/drawing/2010/main" w="0">
                    <a:solidFill>
                      <a:srgbClr val="000000"/>
                    </a:solidFill>
                    <a:round/>
                  </a14:hiddenLine>
                </a:ext>
              </a:extLst>
            </p:spPr>
            <p:txBody>
              <a:bodyPr/>
              <a:lstStyle/>
              <a:p>
                <a:endParaRPr lang="zh-CN" altLang="en-US" sz="2140"/>
              </a:p>
            </p:txBody>
          </p:sp>
          <p:sp>
            <p:nvSpPr>
              <p:cNvPr id="192" name="Freeform 187"/>
              <p:cNvSpPr/>
              <p:nvPr/>
            </p:nvSpPr>
            <p:spPr bwMode="auto">
              <a:xfrm>
                <a:off x="6973888" y="2894013"/>
                <a:ext cx="168275" cy="433388"/>
              </a:xfrm>
              <a:custGeom>
                <a:avLst/>
                <a:gdLst>
                  <a:gd name="T0" fmla="*/ 2147483646 w 356"/>
                  <a:gd name="T1" fmla="*/ 2147483646 h 923"/>
                  <a:gd name="T2" fmla="*/ 2147483646 w 356"/>
                  <a:gd name="T3" fmla="*/ 2147483646 h 923"/>
                  <a:gd name="T4" fmla="*/ 0 w 356"/>
                  <a:gd name="T5" fmla="*/ 2147483646 h 923"/>
                  <a:gd name="T6" fmla="*/ 0 w 356"/>
                  <a:gd name="T7" fmla="*/ 2147483646 h 923"/>
                  <a:gd name="T8" fmla="*/ 2147483646 w 356"/>
                  <a:gd name="T9" fmla="*/ 0 h 923"/>
                  <a:gd name="T10" fmla="*/ 2147483646 w 356"/>
                  <a:gd name="T11" fmla="*/ 0 h 923"/>
                  <a:gd name="T12" fmla="*/ 2147483646 w 356"/>
                  <a:gd name="T13" fmla="*/ 2147483646 h 923"/>
                  <a:gd name="T14" fmla="*/ 2147483646 w 356"/>
                  <a:gd name="T15" fmla="*/ 2147483646 h 923"/>
                  <a:gd name="T16" fmla="*/ 2147483646 w 356"/>
                  <a:gd name="T17" fmla="*/ 2147483646 h 923"/>
                  <a:gd name="T18" fmla="*/ 2147483646 w 356"/>
                  <a:gd name="T19" fmla="*/ 2147483646 h 923"/>
                  <a:gd name="T20" fmla="*/ 2147483646 w 356"/>
                  <a:gd name="T21" fmla="*/ 2147483646 h 9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6"/>
                  <a:gd name="T34" fmla="*/ 0 h 923"/>
                  <a:gd name="T35" fmla="*/ 356 w 356"/>
                  <a:gd name="T36" fmla="*/ 923 h 92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6" h="923">
                    <a:moveTo>
                      <a:pt x="33" y="923"/>
                    </a:moveTo>
                    <a:lnTo>
                      <a:pt x="33" y="923"/>
                    </a:lnTo>
                    <a:cubicBezTo>
                      <a:pt x="15" y="923"/>
                      <a:pt x="0" y="908"/>
                      <a:pt x="0" y="890"/>
                    </a:cubicBezTo>
                    <a:lnTo>
                      <a:pt x="0" y="33"/>
                    </a:lnTo>
                    <a:cubicBezTo>
                      <a:pt x="0" y="14"/>
                      <a:pt x="15" y="0"/>
                      <a:pt x="33" y="0"/>
                    </a:cubicBezTo>
                    <a:lnTo>
                      <a:pt x="323" y="0"/>
                    </a:lnTo>
                    <a:cubicBezTo>
                      <a:pt x="341" y="0"/>
                      <a:pt x="356" y="14"/>
                      <a:pt x="356" y="33"/>
                    </a:cubicBezTo>
                    <a:cubicBezTo>
                      <a:pt x="356" y="51"/>
                      <a:pt x="341" y="66"/>
                      <a:pt x="323" y="66"/>
                    </a:cubicBezTo>
                    <a:lnTo>
                      <a:pt x="67" y="66"/>
                    </a:lnTo>
                    <a:lnTo>
                      <a:pt x="67" y="890"/>
                    </a:lnTo>
                    <a:cubicBezTo>
                      <a:pt x="67" y="908"/>
                      <a:pt x="52" y="923"/>
                      <a:pt x="33" y="923"/>
                    </a:cubicBezTo>
                    <a:close/>
                  </a:path>
                </a:pathLst>
              </a:custGeom>
              <a:solidFill>
                <a:srgbClr val="474747"/>
              </a:solidFill>
              <a:ln>
                <a:noFill/>
              </a:ln>
              <a:extLst>
                <a:ext uri="{91240B29-F687-4F45-9708-019B960494DF}">
                  <a14:hiddenLine xmlns:a14="http://schemas.microsoft.com/office/drawing/2010/main" w="0">
                    <a:solidFill>
                      <a:srgbClr val="000000"/>
                    </a:solidFill>
                    <a:round/>
                  </a14:hiddenLine>
                </a:ext>
              </a:extLst>
            </p:spPr>
            <p:txBody>
              <a:bodyPr/>
              <a:lstStyle/>
              <a:p>
                <a:endParaRPr lang="zh-CN" altLang="en-US" sz="2140"/>
              </a:p>
            </p:txBody>
          </p:sp>
          <p:sp>
            <p:nvSpPr>
              <p:cNvPr id="193" name="Freeform 188"/>
              <p:cNvSpPr/>
              <p:nvPr/>
            </p:nvSpPr>
            <p:spPr bwMode="auto">
              <a:xfrm>
                <a:off x="7491413" y="2989263"/>
                <a:ext cx="25400" cy="460375"/>
              </a:xfrm>
              <a:custGeom>
                <a:avLst/>
                <a:gdLst>
                  <a:gd name="T0" fmla="*/ 2147483646 w 54"/>
                  <a:gd name="T1" fmla="*/ 2147483646 h 978"/>
                  <a:gd name="T2" fmla="*/ 2147483646 w 54"/>
                  <a:gd name="T3" fmla="*/ 2147483646 h 978"/>
                  <a:gd name="T4" fmla="*/ 0 w 54"/>
                  <a:gd name="T5" fmla="*/ 2147483646 h 978"/>
                  <a:gd name="T6" fmla="*/ 0 w 54"/>
                  <a:gd name="T7" fmla="*/ 2147483646 h 978"/>
                  <a:gd name="T8" fmla="*/ 2147483646 w 54"/>
                  <a:gd name="T9" fmla="*/ 0 h 978"/>
                  <a:gd name="T10" fmla="*/ 2147483646 w 54"/>
                  <a:gd name="T11" fmla="*/ 2147483646 h 978"/>
                  <a:gd name="T12" fmla="*/ 2147483646 w 54"/>
                  <a:gd name="T13" fmla="*/ 2147483646 h 978"/>
                  <a:gd name="T14" fmla="*/ 2147483646 w 54"/>
                  <a:gd name="T15" fmla="*/ 2147483646 h 978"/>
                  <a:gd name="T16" fmla="*/ 0 60000 65536"/>
                  <a:gd name="T17" fmla="*/ 0 60000 65536"/>
                  <a:gd name="T18" fmla="*/ 0 60000 65536"/>
                  <a:gd name="T19" fmla="*/ 0 60000 65536"/>
                  <a:gd name="T20" fmla="*/ 0 60000 65536"/>
                  <a:gd name="T21" fmla="*/ 0 60000 65536"/>
                  <a:gd name="T22" fmla="*/ 0 60000 65536"/>
                  <a:gd name="T23" fmla="*/ 0 60000 65536"/>
                  <a:gd name="T24" fmla="*/ 0 w 54"/>
                  <a:gd name="T25" fmla="*/ 0 h 978"/>
                  <a:gd name="T26" fmla="*/ 54 w 54"/>
                  <a:gd name="T27" fmla="*/ 978 h 97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4" h="978">
                    <a:moveTo>
                      <a:pt x="27" y="978"/>
                    </a:moveTo>
                    <a:lnTo>
                      <a:pt x="27" y="978"/>
                    </a:lnTo>
                    <a:cubicBezTo>
                      <a:pt x="12" y="978"/>
                      <a:pt x="0" y="966"/>
                      <a:pt x="0" y="951"/>
                    </a:cubicBezTo>
                    <a:lnTo>
                      <a:pt x="0" y="27"/>
                    </a:lnTo>
                    <a:cubicBezTo>
                      <a:pt x="0" y="12"/>
                      <a:pt x="12" y="0"/>
                      <a:pt x="27" y="0"/>
                    </a:cubicBezTo>
                    <a:cubicBezTo>
                      <a:pt x="42" y="0"/>
                      <a:pt x="54" y="12"/>
                      <a:pt x="54" y="27"/>
                    </a:cubicBezTo>
                    <a:lnTo>
                      <a:pt x="54" y="951"/>
                    </a:lnTo>
                    <a:cubicBezTo>
                      <a:pt x="54" y="966"/>
                      <a:pt x="42" y="978"/>
                      <a:pt x="27" y="978"/>
                    </a:cubicBezTo>
                    <a:close/>
                  </a:path>
                </a:pathLst>
              </a:custGeom>
              <a:solidFill>
                <a:srgbClr val="474747"/>
              </a:solidFill>
              <a:ln>
                <a:noFill/>
              </a:ln>
              <a:extLst>
                <a:ext uri="{91240B29-F687-4F45-9708-019B960494DF}">
                  <a14:hiddenLine xmlns:a14="http://schemas.microsoft.com/office/drawing/2010/main" w="0">
                    <a:solidFill>
                      <a:srgbClr val="000000"/>
                    </a:solidFill>
                    <a:round/>
                  </a14:hiddenLine>
                </a:ext>
              </a:extLst>
            </p:spPr>
            <p:txBody>
              <a:bodyPr/>
              <a:lstStyle/>
              <a:p>
                <a:endParaRPr lang="zh-CN" altLang="en-US" sz="2140"/>
              </a:p>
            </p:txBody>
          </p:sp>
          <p:sp>
            <p:nvSpPr>
              <p:cNvPr id="194" name="Freeform 189"/>
              <p:cNvSpPr>
                <a:spLocks noEditPoints="1"/>
              </p:cNvSpPr>
              <p:nvPr/>
            </p:nvSpPr>
            <p:spPr bwMode="auto">
              <a:xfrm>
                <a:off x="7156450" y="2971801"/>
                <a:ext cx="74613" cy="84138"/>
              </a:xfrm>
              <a:custGeom>
                <a:avLst/>
                <a:gdLst>
                  <a:gd name="T0" fmla="*/ 2147483646 w 159"/>
                  <a:gd name="T1" fmla="*/ 2147483646 h 180"/>
                  <a:gd name="T2" fmla="*/ 2147483646 w 159"/>
                  <a:gd name="T3" fmla="*/ 2147483646 h 180"/>
                  <a:gd name="T4" fmla="*/ 2147483646 w 159"/>
                  <a:gd name="T5" fmla="*/ 2147483646 h 180"/>
                  <a:gd name="T6" fmla="*/ 2147483646 w 159"/>
                  <a:gd name="T7" fmla="*/ 2147483646 h 180"/>
                  <a:gd name="T8" fmla="*/ 2147483646 w 159"/>
                  <a:gd name="T9" fmla="*/ 2147483646 h 180"/>
                  <a:gd name="T10" fmla="*/ 2147483646 w 159"/>
                  <a:gd name="T11" fmla="*/ 2147483646 h 180"/>
                  <a:gd name="T12" fmla="*/ 2147483646 w 159"/>
                  <a:gd name="T13" fmla="*/ 2147483646 h 180"/>
                  <a:gd name="T14" fmla="*/ 2147483646 w 159"/>
                  <a:gd name="T15" fmla="*/ 2147483646 h 180"/>
                  <a:gd name="T16" fmla="*/ 2147483646 w 159"/>
                  <a:gd name="T17" fmla="*/ 2147483646 h 180"/>
                  <a:gd name="T18" fmla="*/ 2147483646 w 159"/>
                  <a:gd name="T19" fmla="*/ 2147483646 h 180"/>
                  <a:gd name="T20" fmla="*/ 2147483646 w 159"/>
                  <a:gd name="T21" fmla="*/ 2147483646 h 180"/>
                  <a:gd name="T22" fmla="*/ 2147483646 w 159"/>
                  <a:gd name="T23" fmla="*/ 2147483646 h 180"/>
                  <a:gd name="T24" fmla="*/ 2147483646 w 159"/>
                  <a:gd name="T25" fmla="*/ 2147483646 h 180"/>
                  <a:gd name="T26" fmla="*/ 2147483646 w 159"/>
                  <a:gd name="T27" fmla="*/ 2147483646 h 180"/>
                  <a:gd name="T28" fmla="*/ 0 w 159"/>
                  <a:gd name="T29" fmla="*/ 2147483646 h 180"/>
                  <a:gd name="T30" fmla="*/ 0 w 159"/>
                  <a:gd name="T31" fmla="*/ 2147483646 h 180"/>
                  <a:gd name="T32" fmla="*/ 2147483646 w 159"/>
                  <a:gd name="T33" fmla="*/ 0 h 180"/>
                  <a:gd name="T34" fmla="*/ 2147483646 w 159"/>
                  <a:gd name="T35" fmla="*/ 0 h 180"/>
                  <a:gd name="T36" fmla="*/ 2147483646 w 159"/>
                  <a:gd name="T37" fmla="*/ 2147483646 h 180"/>
                  <a:gd name="T38" fmla="*/ 2147483646 w 159"/>
                  <a:gd name="T39" fmla="*/ 2147483646 h 180"/>
                  <a:gd name="T40" fmla="*/ 2147483646 w 159"/>
                  <a:gd name="T41" fmla="*/ 2147483646 h 180"/>
                  <a:gd name="T42" fmla="*/ 2147483646 w 159"/>
                  <a:gd name="T43" fmla="*/ 2147483646 h 180"/>
                  <a:gd name="T44" fmla="*/ 2147483646 w 159"/>
                  <a:gd name="T45" fmla="*/ 2147483646 h 18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9"/>
                  <a:gd name="T70" fmla="*/ 0 h 180"/>
                  <a:gd name="T71" fmla="*/ 159 w 159"/>
                  <a:gd name="T72" fmla="*/ 180 h 18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9" h="180">
                    <a:moveTo>
                      <a:pt x="29" y="141"/>
                    </a:moveTo>
                    <a:lnTo>
                      <a:pt x="29" y="141"/>
                    </a:lnTo>
                    <a:lnTo>
                      <a:pt x="130" y="153"/>
                    </a:lnTo>
                    <a:cubicBezTo>
                      <a:pt x="131" y="152"/>
                      <a:pt x="132" y="149"/>
                      <a:pt x="132" y="145"/>
                    </a:cubicBezTo>
                    <a:lnTo>
                      <a:pt x="132" y="62"/>
                    </a:lnTo>
                    <a:cubicBezTo>
                      <a:pt x="132" y="56"/>
                      <a:pt x="130" y="52"/>
                      <a:pt x="129" y="52"/>
                    </a:cubicBezTo>
                    <a:lnTo>
                      <a:pt x="29" y="27"/>
                    </a:lnTo>
                    <a:cubicBezTo>
                      <a:pt x="28" y="29"/>
                      <a:pt x="27" y="32"/>
                      <a:pt x="27" y="37"/>
                    </a:cubicBezTo>
                    <a:lnTo>
                      <a:pt x="27" y="130"/>
                    </a:lnTo>
                    <a:cubicBezTo>
                      <a:pt x="27" y="136"/>
                      <a:pt x="28" y="140"/>
                      <a:pt x="29" y="141"/>
                    </a:cubicBezTo>
                    <a:close/>
                    <a:moveTo>
                      <a:pt x="131" y="180"/>
                    </a:moveTo>
                    <a:lnTo>
                      <a:pt x="131" y="180"/>
                    </a:lnTo>
                    <a:lnTo>
                      <a:pt x="27" y="168"/>
                    </a:lnTo>
                    <a:cubicBezTo>
                      <a:pt x="18" y="168"/>
                      <a:pt x="11" y="163"/>
                      <a:pt x="6" y="154"/>
                    </a:cubicBezTo>
                    <a:cubicBezTo>
                      <a:pt x="2" y="147"/>
                      <a:pt x="0" y="139"/>
                      <a:pt x="0" y="130"/>
                    </a:cubicBezTo>
                    <a:lnTo>
                      <a:pt x="0" y="37"/>
                    </a:lnTo>
                    <a:cubicBezTo>
                      <a:pt x="0" y="15"/>
                      <a:pt x="11" y="0"/>
                      <a:pt x="26" y="0"/>
                    </a:cubicBezTo>
                    <a:lnTo>
                      <a:pt x="29" y="0"/>
                    </a:lnTo>
                    <a:lnTo>
                      <a:pt x="135" y="26"/>
                    </a:lnTo>
                    <a:cubicBezTo>
                      <a:pt x="148" y="28"/>
                      <a:pt x="159" y="43"/>
                      <a:pt x="159" y="62"/>
                    </a:cubicBezTo>
                    <a:lnTo>
                      <a:pt x="159" y="145"/>
                    </a:lnTo>
                    <a:cubicBezTo>
                      <a:pt x="159" y="164"/>
                      <a:pt x="147" y="179"/>
                      <a:pt x="132" y="180"/>
                    </a:cubicBezTo>
                    <a:lnTo>
                      <a:pt x="131" y="180"/>
                    </a:lnTo>
                    <a:close/>
                  </a:path>
                </a:pathLst>
              </a:custGeom>
              <a:solidFill>
                <a:srgbClr val="474747"/>
              </a:solidFill>
              <a:ln>
                <a:noFill/>
              </a:ln>
              <a:extLst>
                <a:ext uri="{91240B29-F687-4F45-9708-019B960494DF}">
                  <a14:hiddenLine xmlns:a14="http://schemas.microsoft.com/office/drawing/2010/main" w="0">
                    <a:solidFill>
                      <a:srgbClr val="000000"/>
                    </a:solidFill>
                    <a:round/>
                  </a14:hiddenLine>
                </a:ext>
              </a:extLst>
            </p:spPr>
            <p:txBody>
              <a:bodyPr/>
              <a:lstStyle/>
              <a:p>
                <a:endParaRPr lang="zh-CN" altLang="en-US" sz="2140"/>
              </a:p>
            </p:txBody>
          </p:sp>
          <p:sp>
            <p:nvSpPr>
              <p:cNvPr id="195" name="Freeform 190"/>
              <p:cNvSpPr>
                <a:spLocks noEditPoints="1"/>
              </p:cNvSpPr>
              <p:nvPr/>
            </p:nvSpPr>
            <p:spPr bwMode="auto">
              <a:xfrm>
                <a:off x="7283450" y="3001963"/>
                <a:ext cx="61913" cy="73025"/>
              </a:xfrm>
              <a:custGeom>
                <a:avLst/>
                <a:gdLst>
                  <a:gd name="T0" fmla="*/ 2147483646 w 131"/>
                  <a:gd name="T1" fmla="*/ 2147483646 h 154"/>
                  <a:gd name="T2" fmla="*/ 2147483646 w 131"/>
                  <a:gd name="T3" fmla="*/ 2147483646 h 154"/>
                  <a:gd name="T4" fmla="*/ 2147483646 w 131"/>
                  <a:gd name="T5" fmla="*/ 2147483646 h 154"/>
                  <a:gd name="T6" fmla="*/ 2147483646 w 131"/>
                  <a:gd name="T7" fmla="*/ 2147483646 h 154"/>
                  <a:gd name="T8" fmla="*/ 2147483646 w 131"/>
                  <a:gd name="T9" fmla="*/ 2147483646 h 154"/>
                  <a:gd name="T10" fmla="*/ 2147483646 w 131"/>
                  <a:gd name="T11" fmla="*/ 2147483646 h 154"/>
                  <a:gd name="T12" fmla="*/ 2147483646 w 131"/>
                  <a:gd name="T13" fmla="*/ 2147483646 h 154"/>
                  <a:gd name="T14" fmla="*/ 2147483646 w 131"/>
                  <a:gd name="T15" fmla="*/ 2147483646 h 154"/>
                  <a:gd name="T16" fmla="*/ 2147483646 w 131"/>
                  <a:gd name="T17" fmla="*/ 2147483646 h 154"/>
                  <a:gd name="T18" fmla="*/ 2147483646 w 131"/>
                  <a:gd name="T19" fmla="*/ 2147483646 h 154"/>
                  <a:gd name="T20" fmla="*/ 2147483646 w 131"/>
                  <a:gd name="T21" fmla="*/ 2147483646 h 154"/>
                  <a:gd name="T22" fmla="*/ 2147483646 w 131"/>
                  <a:gd name="T23" fmla="*/ 2147483646 h 154"/>
                  <a:gd name="T24" fmla="*/ 2147483646 w 131"/>
                  <a:gd name="T25" fmla="*/ 2147483646 h 154"/>
                  <a:gd name="T26" fmla="*/ 2147483646 w 131"/>
                  <a:gd name="T27" fmla="*/ 2147483646 h 154"/>
                  <a:gd name="T28" fmla="*/ 2147483646 w 131"/>
                  <a:gd name="T29" fmla="*/ 2147483646 h 154"/>
                  <a:gd name="T30" fmla="*/ 2147483646 w 131"/>
                  <a:gd name="T31" fmla="*/ 2147483646 h 154"/>
                  <a:gd name="T32" fmla="*/ 0 w 131"/>
                  <a:gd name="T33" fmla="*/ 2147483646 h 154"/>
                  <a:gd name="T34" fmla="*/ 0 w 131"/>
                  <a:gd name="T35" fmla="*/ 2147483646 h 154"/>
                  <a:gd name="T36" fmla="*/ 2147483646 w 131"/>
                  <a:gd name="T37" fmla="*/ 0 h 154"/>
                  <a:gd name="T38" fmla="*/ 2147483646 w 131"/>
                  <a:gd name="T39" fmla="*/ 0 h 154"/>
                  <a:gd name="T40" fmla="*/ 2147483646 w 131"/>
                  <a:gd name="T41" fmla="*/ 2147483646 h 154"/>
                  <a:gd name="T42" fmla="*/ 2147483646 w 131"/>
                  <a:gd name="T43" fmla="*/ 2147483646 h 154"/>
                  <a:gd name="T44" fmla="*/ 2147483646 w 131"/>
                  <a:gd name="T45" fmla="*/ 2147483646 h 154"/>
                  <a:gd name="T46" fmla="*/ 2147483646 w 131"/>
                  <a:gd name="T47" fmla="*/ 2147483646 h 154"/>
                  <a:gd name="T48" fmla="*/ 2147483646 w 131"/>
                  <a:gd name="T49" fmla="*/ 2147483646 h 15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31"/>
                  <a:gd name="T76" fmla="*/ 0 h 154"/>
                  <a:gd name="T77" fmla="*/ 131 w 131"/>
                  <a:gd name="T78" fmla="*/ 154 h 15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31" h="154">
                    <a:moveTo>
                      <a:pt x="29" y="116"/>
                    </a:moveTo>
                    <a:lnTo>
                      <a:pt x="29" y="116"/>
                    </a:lnTo>
                    <a:lnTo>
                      <a:pt x="103" y="127"/>
                    </a:lnTo>
                    <a:cubicBezTo>
                      <a:pt x="103" y="126"/>
                      <a:pt x="104" y="124"/>
                      <a:pt x="104" y="121"/>
                    </a:cubicBezTo>
                    <a:lnTo>
                      <a:pt x="104" y="57"/>
                    </a:lnTo>
                    <a:cubicBezTo>
                      <a:pt x="104" y="53"/>
                      <a:pt x="102" y="50"/>
                      <a:pt x="102" y="50"/>
                    </a:cubicBezTo>
                    <a:lnTo>
                      <a:pt x="100" y="49"/>
                    </a:lnTo>
                    <a:lnTo>
                      <a:pt x="28" y="27"/>
                    </a:lnTo>
                    <a:cubicBezTo>
                      <a:pt x="27" y="29"/>
                      <a:pt x="26" y="31"/>
                      <a:pt x="26" y="35"/>
                    </a:cubicBezTo>
                    <a:lnTo>
                      <a:pt x="26" y="107"/>
                    </a:lnTo>
                    <a:cubicBezTo>
                      <a:pt x="26" y="112"/>
                      <a:pt x="28" y="115"/>
                      <a:pt x="29" y="116"/>
                    </a:cubicBezTo>
                    <a:close/>
                    <a:moveTo>
                      <a:pt x="103" y="154"/>
                    </a:moveTo>
                    <a:lnTo>
                      <a:pt x="103" y="154"/>
                    </a:lnTo>
                    <a:lnTo>
                      <a:pt x="25" y="143"/>
                    </a:lnTo>
                    <a:cubicBezTo>
                      <a:pt x="17" y="142"/>
                      <a:pt x="10" y="137"/>
                      <a:pt x="5" y="130"/>
                    </a:cubicBezTo>
                    <a:cubicBezTo>
                      <a:pt x="2" y="124"/>
                      <a:pt x="0" y="115"/>
                      <a:pt x="0" y="107"/>
                    </a:cubicBezTo>
                    <a:lnTo>
                      <a:pt x="0" y="35"/>
                    </a:lnTo>
                    <a:cubicBezTo>
                      <a:pt x="0" y="14"/>
                      <a:pt x="11" y="0"/>
                      <a:pt x="26" y="0"/>
                    </a:cubicBezTo>
                    <a:lnTo>
                      <a:pt x="31" y="0"/>
                    </a:lnTo>
                    <a:lnTo>
                      <a:pt x="107" y="23"/>
                    </a:lnTo>
                    <a:cubicBezTo>
                      <a:pt x="121" y="26"/>
                      <a:pt x="131" y="40"/>
                      <a:pt x="131" y="57"/>
                    </a:cubicBezTo>
                    <a:lnTo>
                      <a:pt x="131" y="121"/>
                    </a:lnTo>
                    <a:cubicBezTo>
                      <a:pt x="131" y="139"/>
                      <a:pt x="120" y="153"/>
                      <a:pt x="105" y="154"/>
                    </a:cubicBezTo>
                    <a:lnTo>
                      <a:pt x="103" y="154"/>
                    </a:lnTo>
                    <a:close/>
                  </a:path>
                </a:pathLst>
              </a:custGeom>
              <a:solidFill>
                <a:srgbClr val="474747"/>
              </a:solidFill>
              <a:ln>
                <a:noFill/>
              </a:ln>
              <a:extLst>
                <a:ext uri="{91240B29-F687-4F45-9708-019B960494DF}">
                  <a14:hiddenLine xmlns:a14="http://schemas.microsoft.com/office/drawing/2010/main" w="0">
                    <a:solidFill>
                      <a:srgbClr val="000000"/>
                    </a:solidFill>
                    <a:round/>
                  </a14:hiddenLine>
                </a:ext>
              </a:extLst>
            </p:spPr>
            <p:txBody>
              <a:bodyPr/>
              <a:lstStyle/>
              <a:p>
                <a:endParaRPr lang="zh-CN" altLang="en-US" sz="2140"/>
              </a:p>
            </p:txBody>
          </p:sp>
          <p:sp>
            <p:nvSpPr>
              <p:cNvPr id="196" name="Freeform 191"/>
              <p:cNvSpPr>
                <a:spLocks noEditPoints="1"/>
              </p:cNvSpPr>
              <p:nvPr/>
            </p:nvSpPr>
            <p:spPr bwMode="auto">
              <a:xfrm>
                <a:off x="7156450" y="3105151"/>
                <a:ext cx="74613" cy="79375"/>
              </a:xfrm>
              <a:custGeom>
                <a:avLst/>
                <a:gdLst>
                  <a:gd name="T0" fmla="*/ 2147483646 w 159"/>
                  <a:gd name="T1" fmla="*/ 2147483646 h 169"/>
                  <a:gd name="T2" fmla="*/ 2147483646 w 159"/>
                  <a:gd name="T3" fmla="*/ 2147483646 h 169"/>
                  <a:gd name="T4" fmla="*/ 2147483646 w 159"/>
                  <a:gd name="T5" fmla="*/ 2147483646 h 169"/>
                  <a:gd name="T6" fmla="*/ 2147483646 w 159"/>
                  <a:gd name="T7" fmla="*/ 2147483646 h 169"/>
                  <a:gd name="T8" fmla="*/ 2147483646 w 159"/>
                  <a:gd name="T9" fmla="*/ 2147483646 h 169"/>
                  <a:gd name="T10" fmla="*/ 2147483646 w 159"/>
                  <a:gd name="T11" fmla="*/ 2147483646 h 169"/>
                  <a:gd name="T12" fmla="*/ 2147483646 w 159"/>
                  <a:gd name="T13" fmla="*/ 2147483646 h 169"/>
                  <a:gd name="T14" fmla="*/ 2147483646 w 159"/>
                  <a:gd name="T15" fmla="*/ 2147483646 h 169"/>
                  <a:gd name="T16" fmla="*/ 2147483646 w 159"/>
                  <a:gd name="T17" fmla="*/ 2147483646 h 169"/>
                  <a:gd name="T18" fmla="*/ 2147483646 w 159"/>
                  <a:gd name="T19" fmla="*/ 2147483646 h 169"/>
                  <a:gd name="T20" fmla="*/ 2147483646 w 159"/>
                  <a:gd name="T21" fmla="*/ 2147483646 h 169"/>
                  <a:gd name="T22" fmla="*/ 2147483646 w 159"/>
                  <a:gd name="T23" fmla="*/ 2147483646 h 169"/>
                  <a:gd name="T24" fmla="*/ 0 w 159"/>
                  <a:gd name="T25" fmla="*/ 2147483646 h 169"/>
                  <a:gd name="T26" fmla="*/ 0 w 159"/>
                  <a:gd name="T27" fmla="*/ 2147483646 h 169"/>
                  <a:gd name="T28" fmla="*/ 2147483646 w 159"/>
                  <a:gd name="T29" fmla="*/ 0 h 169"/>
                  <a:gd name="T30" fmla="*/ 2147483646 w 159"/>
                  <a:gd name="T31" fmla="*/ 0 h 169"/>
                  <a:gd name="T32" fmla="*/ 2147483646 w 159"/>
                  <a:gd name="T33" fmla="*/ 2147483646 h 169"/>
                  <a:gd name="T34" fmla="*/ 2147483646 w 159"/>
                  <a:gd name="T35" fmla="*/ 2147483646 h 169"/>
                  <a:gd name="T36" fmla="*/ 2147483646 w 159"/>
                  <a:gd name="T37" fmla="*/ 2147483646 h 169"/>
                  <a:gd name="T38" fmla="*/ 2147483646 w 159"/>
                  <a:gd name="T39" fmla="*/ 2147483646 h 169"/>
                  <a:gd name="T40" fmla="*/ 2147483646 w 159"/>
                  <a:gd name="T41" fmla="*/ 2147483646 h 1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9"/>
                  <a:gd name="T64" fmla="*/ 0 h 169"/>
                  <a:gd name="T65" fmla="*/ 159 w 159"/>
                  <a:gd name="T66" fmla="*/ 169 h 16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9" h="169">
                    <a:moveTo>
                      <a:pt x="29" y="27"/>
                    </a:moveTo>
                    <a:lnTo>
                      <a:pt x="29" y="27"/>
                    </a:lnTo>
                    <a:cubicBezTo>
                      <a:pt x="28" y="29"/>
                      <a:pt x="27" y="32"/>
                      <a:pt x="27" y="37"/>
                    </a:cubicBezTo>
                    <a:lnTo>
                      <a:pt x="27" y="130"/>
                    </a:lnTo>
                    <a:cubicBezTo>
                      <a:pt x="27" y="136"/>
                      <a:pt x="28" y="140"/>
                      <a:pt x="29" y="142"/>
                    </a:cubicBezTo>
                    <a:lnTo>
                      <a:pt x="130" y="141"/>
                    </a:lnTo>
                    <a:cubicBezTo>
                      <a:pt x="131" y="140"/>
                      <a:pt x="132" y="137"/>
                      <a:pt x="132" y="133"/>
                    </a:cubicBezTo>
                    <a:lnTo>
                      <a:pt x="132" y="46"/>
                    </a:lnTo>
                    <a:cubicBezTo>
                      <a:pt x="132" y="41"/>
                      <a:pt x="130" y="37"/>
                      <a:pt x="129" y="36"/>
                    </a:cubicBezTo>
                    <a:lnTo>
                      <a:pt x="29" y="27"/>
                    </a:lnTo>
                    <a:close/>
                    <a:moveTo>
                      <a:pt x="27" y="169"/>
                    </a:moveTo>
                    <a:lnTo>
                      <a:pt x="27" y="169"/>
                    </a:lnTo>
                    <a:cubicBezTo>
                      <a:pt x="12" y="169"/>
                      <a:pt x="0" y="152"/>
                      <a:pt x="0" y="130"/>
                    </a:cubicBezTo>
                    <a:lnTo>
                      <a:pt x="0" y="37"/>
                    </a:lnTo>
                    <a:cubicBezTo>
                      <a:pt x="0" y="16"/>
                      <a:pt x="11" y="0"/>
                      <a:pt x="26" y="0"/>
                    </a:cubicBezTo>
                    <a:lnTo>
                      <a:pt x="29" y="0"/>
                    </a:lnTo>
                    <a:lnTo>
                      <a:pt x="133" y="9"/>
                    </a:lnTo>
                    <a:cubicBezTo>
                      <a:pt x="148" y="12"/>
                      <a:pt x="159" y="27"/>
                      <a:pt x="159" y="46"/>
                    </a:cubicBezTo>
                    <a:lnTo>
                      <a:pt x="159" y="133"/>
                    </a:lnTo>
                    <a:cubicBezTo>
                      <a:pt x="159" y="152"/>
                      <a:pt x="147" y="167"/>
                      <a:pt x="132" y="168"/>
                    </a:cubicBezTo>
                    <a:lnTo>
                      <a:pt x="27" y="169"/>
                    </a:lnTo>
                    <a:close/>
                  </a:path>
                </a:pathLst>
              </a:custGeom>
              <a:solidFill>
                <a:srgbClr val="474747"/>
              </a:solidFill>
              <a:ln>
                <a:noFill/>
              </a:ln>
              <a:extLst>
                <a:ext uri="{91240B29-F687-4F45-9708-019B960494DF}">
                  <a14:hiddenLine xmlns:a14="http://schemas.microsoft.com/office/drawing/2010/main" w="0">
                    <a:solidFill>
                      <a:srgbClr val="000000"/>
                    </a:solidFill>
                    <a:round/>
                  </a14:hiddenLine>
                </a:ext>
              </a:extLst>
            </p:spPr>
            <p:txBody>
              <a:bodyPr/>
              <a:lstStyle/>
              <a:p>
                <a:endParaRPr lang="zh-CN" altLang="en-US" sz="2140"/>
              </a:p>
            </p:txBody>
          </p:sp>
          <p:sp>
            <p:nvSpPr>
              <p:cNvPr id="197" name="Freeform 192"/>
              <p:cNvSpPr>
                <a:spLocks noEditPoints="1"/>
              </p:cNvSpPr>
              <p:nvPr/>
            </p:nvSpPr>
            <p:spPr bwMode="auto">
              <a:xfrm>
                <a:off x="7283450" y="3117851"/>
                <a:ext cx="61913" cy="69850"/>
              </a:xfrm>
              <a:custGeom>
                <a:avLst/>
                <a:gdLst>
                  <a:gd name="T0" fmla="*/ 2147483646 w 131"/>
                  <a:gd name="T1" fmla="*/ 2147483646 h 147"/>
                  <a:gd name="T2" fmla="*/ 2147483646 w 131"/>
                  <a:gd name="T3" fmla="*/ 2147483646 h 147"/>
                  <a:gd name="T4" fmla="*/ 2147483646 w 131"/>
                  <a:gd name="T5" fmla="*/ 2147483646 h 147"/>
                  <a:gd name="T6" fmla="*/ 2147483646 w 131"/>
                  <a:gd name="T7" fmla="*/ 2147483646 h 147"/>
                  <a:gd name="T8" fmla="*/ 2147483646 w 131"/>
                  <a:gd name="T9" fmla="*/ 2147483646 h 147"/>
                  <a:gd name="T10" fmla="*/ 2147483646 w 131"/>
                  <a:gd name="T11" fmla="*/ 2147483646 h 147"/>
                  <a:gd name="T12" fmla="*/ 2147483646 w 131"/>
                  <a:gd name="T13" fmla="*/ 2147483646 h 147"/>
                  <a:gd name="T14" fmla="*/ 2147483646 w 131"/>
                  <a:gd name="T15" fmla="*/ 2147483646 h 147"/>
                  <a:gd name="T16" fmla="*/ 2147483646 w 131"/>
                  <a:gd name="T17" fmla="*/ 2147483646 h 147"/>
                  <a:gd name="T18" fmla="*/ 2147483646 w 131"/>
                  <a:gd name="T19" fmla="*/ 2147483646 h 147"/>
                  <a:gd name="T20" fmla="*/ 2147483646 w 131"/>
                  <a:gd name="T21" fmla="*/ 2147483646 h 147"/>
                  <a:gd name="T22" fmla="*/ 2147483646 w 131"/>
                  <a:gd name="T23" fmla="*/ 2147483646 h 147"/>
                  <a:gd name="T24" fmla="*/ 0 w 131"/>
                  <a:gd name="T25" fmla="*/ 2147483646 h 147"/>
                  <a:gd name="T26" fmla="*/ 0 w 131"/>
                  <a:gd name="T27" fmla="*/ 2147483646 h 147"/>
                  <a:gd name="T28" fmla="*/ 2147483646 w 131"/>
                  <a:gd name="T29" fmla="*/ 0 h 147"/>
                  <a:gd name="T30" fmla="*/ 2147483646 w 131"/>
                  <a:gd name="T31" fmla="*/ 0 h 147"/>
                  <a:gd name="T32" fmla="*/ 2147483646 w 131"/>
                  <a:gd name="T33" fmla="*/ 2147483646 h 147"/>
                  <a:gd name="T34" fmla="*/ 2147483646 w 131"/>
                  <a:gd name="T35" fmla="*/ 2147483646 h 147"/>
                  <a:gd name="T36" fmla="*/ 2147483646 w 131"/>
                  <a:gd name="T37" fmla="*/ 2147483646 h 147"/>
                  <a:gd name="T38" fmla="*/ 2147483646 w 131"/>
                  <a:gd name="T39" fmla="*/ 2147483646 h 147"/>
                  <a:gd name="T40" fmla="*/ 2147483646 w 131"/>
                  <a:gd name="T41" fmla="*/ 2147483646 h 14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31"/>
                  <a:gd name="T64" fmla="*/ 0 h 147"/>
                  <a:gd name="T65" fmla="*/ 131 w 131"/>
                  <a:gd name="T66" fmla="*/ 147 h 14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31" h="147">
                    <a:moveTo>
                      <a:pt x="28" y="27"/>
                    </a:moveTo>
                    <a:lnTo>
                      <a:pt x="28" y="27"/>
                    </a:lnTo>
                    <a:cubicBezTo>
                      <a:pt x="27" y="28"/>
                      <a:pt x="26" y="31"/>
                      <a:pt x="26" y="34"/>
                    </a:cubicBezTo>
                    <a:lnTo>
                      <a:pt x="26" y="112"/>
                    </a:lnTo>
                    <a:cubicBezTo>
                      <a:pt x="26" y="116"/>
                      <a:pt x="27" y="119"/>
                      <a:pt x="28" y="120"/>
                    </a:cubicBezTo>
                    <a:lnTo>
                      <a:pt x="104" y="119"/>
                    </a:lnTo>
                    <a:cubicBezTo>
                      <a:pt x="103" y="119"/>
                      <a:pt x="105" y="117"/>
                      <a:pt x="105" y="114"/>
                    </a:cubicBezTo>
                    <a:lnTo>
                      <a:pt x="105" y="46"/>
                    </a:lnTo>
                    <a:cubicBezTo>
                      <a:pt x="105" y="42"/>
                      <a:pt x="103" y="40"/>
                      <a:pt x="102" y="39"/>
                    </a:cubicBezTo>
                    <a:lnTo>
                      <a:pt x="28" y="27"/>
                    </a:lnTo>
                    <a:close/>
                    <a:moveTo>
                      <a:pt x="26" y="147"/>
                    </a:moveTo>
                    <a:lnTo>
                      <a:pt x="26" y="147"/>
                    </a:lnTo>
                    <a:cubicBezTo>
                      <a:pt x="11" y="147"/>
                      <a:pt x="0" y="132"/>
                      <a:pt x="0" y="112"/>
                    </a:cubicBezTo>
                    <a:lnTo>
                      <a:pt x="0" y="34"/>
                    </a:lnTo>
                    <a:cubicBezTo>
                      <a:pt x="0" y="15"/>
                      <a:pt x="11" y="0"/>
                      <a:pt x="26" y="0"/>
                    </a:cubicBezTo>
                    <a:lnTo>
                      <a:pt x="29" y="0"/>
                    </a:lnTo>
                    <a:lnTo>
                      <a:pt x="106" y="13"/>
                    </a:lnTo>
                    <a:cubicBezTo>
                      <a:pt x="120" y="15"/>
                      <a:pt x="131" y="29"/>
                      <a:pt x="131" y="46"/>
                    </a:cubicBezTo>
                    <a:lnTo>
                      <a:pt x="131" y="114"/>
                    </a:lnTo>
                    <a:cubicBezTo>
                      <a:pt x="131" y="131"/>
                      <a:pt x="120" y="145"/>
                      <a:pt x="105" y="146"/>
                    </a:cubicBezTo>
                    <a:lnTo>
                      <a:pt x="26" y="147"/>
                    </a:lnTo>
                    <a:close/>
                  </a:path>
                </a:pathLst>
              </a:custGeom>
              <a:solidFill>
                <a:srgbClr val="474747"/>
              </a:solidFill>
              <a:ln>
                <a:noFill/>
              </a:ln>
              <a:extLst>
                <a:ext uri="{91240B29-F687-4F45-9708-019B960494DF}">
                  <a14:hiddenLine xmlns:a14="http://schemas.microsoft.com/office/drawing/2010/main" w="0">
                    <a:solidFill>
                      <a:srgbClr val="000000"/>
                    </a:solidFill>
                    <a:round/>
                  </a14:hiddenLine>
                </a:ext>
              </a:extLst>
            </p:spPr>
            <p:txBody>
              <a:bodyPr/>
              <a:lstStyle/>
              <a:p>
                <a:endParaRPr lang="zh-CN" altLang="en-US" sz="2140"/>
              </a:p>
            </p:txBody>
          </p:sp>
          <p:sp>
            <p:nvSpPr>
              <p:cNvPr id="198" name="Freeform 193"/>
              <p:cNvSpPr>
                <a:spLocks noEditPoints="1"/>
              </p:cNvSpPr>
              <p:nvPr/>
            </p:nvSpPr>
            <p:spPr bwMode="auto">
              <a:xfrm>
                <a:off x="7156450" y="3241676"/>
                <a:ext cx="74613" cy="79375"/>
              </a:xfrm>
              <a:custGeom>
                <a:avLst/>
                <a:gdLst>
                  <a:gd name="T0" fmla="*/ 2147483646 w 159"/>
                  <a:gd name="T1" fmla="*/ 2147483646 h 169"/>
                  <a:gd name="T2" fmla="*/ 2147483646 w 159"/>
                  <a:gd name="T3" fmla="*/ 2147483646 h 169"/>
                  <a:gd name="T4" fmla="*/ 2147483646 w 159"/>
                  <a:gd name="T5" fmla="*/ 2147483646 h 169"/>
                  <a:gd name="T6" fmla="*/ 2147483646 w 159"/>
                  <a:gd name="T7" fmla="*/ 2147483646 h 169"/>
                  <a:gd name="T8" fmla="*/ 2147483646 w 159"/>
                  <a:gd name="T9" fmla="*/ 2147483646 h 169"/>
                  <a:gd name="T10" fmla="*/ 2147483646 w 159"/>
                  <a:gd name="T11" fmla="*/ 2147483646 h 169"/>
                  <a:gd name="T12" fmla="*/ 2147483646 w 159"/>
                  <a:gd name="T13" fmla="*/ 2147483646 h 169"/>
                  <a:gd name="T14" fmla="*/ 2147483646 w 159"/>
                  <a:gd name="T15" fmla="*/ 2147483646 h 169"/>
                  <a:gd name="T16" fmla="*/ 2147483646 w 159"/>
                  <a:gd name="T17" fmla="*/ 2147483646 h 169"/>
                  <a:gd name="T18" fmla="*/ 2147483646 w 159"/>
                  <a:gd name="T19" fmla="*/ 2147483646 h 169"/>
                  <a:gd name="T20" fmla="*/ 2147483646 w 159"/>
                  <a:gd name="T21" fmla="*/ 2147483646 h 169"/>
                  <a:gd name="T22" fmla="*/ 2147483646 w 159"/>
                  <a:gd name="T23" fmla="*/ 2147483646 h 169"/>
                  <a:gd name="T24" fmla="*/ 0 w 159"/>
                  <a:gd name="T25" fmla="*/ 2147483646 h 169"/>
                  <a:gd name="T26" fmla="*/ 0 w 159"/>
                  <a:gd name="T27" fmla="*/ 2147483646 h 169"/>
                  <a:gd name="T28" fmla="*/ 2147483646 w 159"/>
                  <a:gd name="T29" fmla="*/ 0 h 169"/>
                  <a:gd name="T30" fmla="*/ 2147483646 w 159"/>
                  <a:gd name="T31" fmla="*/ 0 h 169"/>
                  <a:gd name="T32" fmla="*/ 2147483646 w 159"/>
                  <a:gd name="T33" fmla="*/ 2147483646 h 169"/>
                  <a:gd name="T34" fmla="*/ 2147483646 w 159"/>
                  <a:gd name="T35" fmla="*/ 2147483646 h 169"/>
                  <a:gd name="T36" fmla="*/ 2147483646 w 159"/>
                  <a:gd name="T37" fmla="*/ 2147483646 h 169"/>
                  <a:gd name="T38" fmla="*/ 2147483646 w 159"/>
                  <a:gd name="T39" fmla="*/ 2147483646 h 169"/>
                  <a:gd name="T40" fmla="*/ 2147483646 w 159"/>
                  <a:gd name="T41" fmla="*/ 2147483646 h 1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9"/>
                  <a:gd name="T64" fmla="*/ 0 h 169"/>
                  <a:gd name="T65" fmla="*/ 159 w 159"/>
                  <a:gd name="T66" fmla="*/ 169 h 16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9" h="169">
                    <a:moveTo>
                      <a:pt x="29" y="27"/>
                    </a:moveTo>
                    <a:lnTo>
                      <a:pt x="29" y="27"/>
                    </a:lnTo>
                    <a:cubicBezTo>
                      <a:pt x="28" y="29"/>
                      <a:pt x="27" y="32"/>
                      <a:pt x="27" y="38"/>
                    </a:cubicBezTo>
                    <a:lnTo>
                      <a:pt x="27" y="130"/>
                    </a:lnTo>
                    <a:cubicBezTo>
                      <a:pt x="27" y="136"/>
                      <a:pt x="28" y="140"/>
                      <a:pt x="29" y="142"/>
                    </a:cubicBezTo>
                    <a:lnTo>
                      <a:pt x="130" y="134"/>
                    </a:lnTo>
                    <a:cubicBezTo>
                      <a:pt x="130" y="133"/>
                      <a:pt x="132" y="130"/>
                      <a:pt x="132" y="126"/>
                    </a:cubicBezTo>
                    <a:lnTo>
                      <a:pt x="132" y="39"/>
                    </a:lnTo>
                    <a:cubicBezTo>
                      <a:pt x="132" y="34"/>
                      <a:pt x="130" y="31"/>
                      <a:pt x="129" y="29"/>
                    </a:cubicBezTo>
                    <a:lnTo>
                      <a:pt x="29" y="27"/>
                    </a:lnTo>
                    <a:close/>
                    <a:moveTo>
                      <a:pt x="27" y="169"/>
                    </a:moveTo>
                    <a:lnTo>
                      <a:pt x="27" y="169"/>
                    </a:lnTo>
                    <a:cubicBezTo>
                      <a:pt x="11" y="169"/>
                      <a:pt x="0" y="153"/>
                      <a:pt x="0" y="130"/>
                    </a:cubicBezTo>
                    <a:lnTo>
                      <a:pt x="0" y="38"/>
                    </a:lnTo>
                    <a:cubicBezTo>
                      <a:pt x="0" y="16"/>
                      <a:pt x="11" y="0"/>
                      <a:pt x="26" y="0"/>
                    </a:cubicBezTo>
                    <a:lnTo>
                      <a:pt x="28" y="0"/>
                    </a:lnTo>
                    <a:lnTo>
                      <a:pt x="133" y="3"/>
                    </a:lnTo>
                    <a:cubicBezTo>
                      <a:pt x="148" y="5"/>
                      <a:pt x="159" y="21"/>
                      <a:pt x="159" y="39"/>
                    </a:cubicBezTo>
                    <a:lnTo>
                      <a:pt x="159" y="126"/>
                    </a:lnTo>
                    <a:cubicBezTo>
                      <a:pt x="159" y="145"/>
                      <a:pt x="147" y="160"/>
                      <a:pt x="132" y="161"/>
                    </a:cubicBezTo>
                    <a:lnTo>
                      <a:pt x="27" y="169"/>
                    </a:lnTo>
                    <a:close/>
                  </a:path>
                </a:pathLst>
              </a:custGeom>
              <a:solidFill>
                <a:srgbClr val="474747"/>
              </a:solidFill>
              <a:ln>
                <a:noFill/>
              </a:ln>
              <a:extLst>
                <a:ext uri="{91240B29-F687-4F45-9708-019B960494DF}">
                  <a14:hiddenLine xmlns:a14="http://schemas.microsoft.com/office/drawing/2010/main" w="0">
                    <a:solidFill>
                      <a:srgbClr val="000000"/>
                    </a:solidFill>
                    <a:round/>
                  </a14:hiddenLine>
                </a:ext>
              </a:extLst>
            </p:spPr>
            <p:txBody>
              <a:bodyPr/>
              <a:lstStyle/>
              <a:p>
                <a:endParaRPr lang="zh-CN" altLang="en-US" sz="2140"/>
              </a:p>
            </p:txBody>
          </p:sp>
          <p:sp>
            <p:nvSpPr>
              <p:cNvPr id="199" name="Freeform 194"/>
              <p:cNvSpPr>
                <a:spLocks noEditPoints="1"/>
              </p:cNvSpPr>
              <p:nvPr/>
            </p:nvSpPr>
            <p:spPr bwMode="auto">
              <a:xfrm>
                <a:off x="7280275" y="3240088"/>
                <a:ext cx="63500" cy="68263"/>
              </a:xfrm>
              <a:custGeom>
                <a:avLst/>
                <a:gdLst>
                  <a:gd name="T0" fmla="*/ 2147483646 w 136"/>
                  <a:gd name="T1" fmla="*/ 2147483646 h 144"/>
                  <a:gd name="T2" fmla="*/ 2147483646 w 136"/>
                  <a:gd name="T3" fmla="*/ 2147483646 h 144"/>
                  <a:gd name="T4" fmla="*/ 2147483646 w 136"/>
                  <a:gd name="T5" fmla="*/ 2147483646 h 144"/>
                  <a:gd name="T6" fmla="*/ 2147483646 w 136"/>
                  <a:gd name="T7" fmla="*/ 2147483646 h 144"/>
                  <a:gd name="T8" fmla="*/ 2147483646 w 136"/>
                  <a:gd name="T9" fmla="*/ 2147483646 h 144"/>
                  <a:gd name="T10" fmla="*/ 2147483646 w 136"/>
                  <a:gd name="T11" fmla="*/ 2147483646 h 144"/>
                  <a:gd name="T12" fmla="*/ 2147483646 w 136"/>
                  <a:gd name="T13" fmla="*/ 2147483646 h 144"/>
                  <a:gd name="T14" fmla="*/ 2147483646 w 136"/>
                  <a:gd name="T15" fmla="*/ 2147483646 h 144"/>
                  <a:gd name="T16" fmla="*/ 2147483646 w 136"/>
                  <a:gd name="T17" fmla="*/ 2147483646 h 144"/>
                  <a:gd name="T18" fmla="*/ 2147483646 w 136"/>
                  <a:gd name="T19" fmla="*/ 2147483646 h 144"/>
                  <a:gd name="T20" fmla="*/ 2147483646 w 136"/>
                  <a:gd name="T21" fmla="*/ 2147483646 h 144"/>
                  <a:gd name="T22" fmla="*/ 2147483646 w 136"/>
                  <a:gd name="T23" fmla="*/ 2147483646 h 144"/>
                  <a:gd name="T24" fmla="*/ 0 w 136"/>
                  <a:gd name="T25" fmla="*/ 2147483646 h 144"/>
                  <a:gd name="T26" fmla="*/ 0 w 136"/>
                  <a:gd name="T27" fmla="*/ 2147483646 h 144"/>
                  <a:gd name="T28" fmla="*/ 2147483646 w 136"/>
                  <a:gd name="T29" fmla="*/ 0 h 144"/>
                  <a:gd name="T30" fmla="*/ 2147483646 w 136"/>
                  <a:gd name="T31" fmla="*/ 0 h 144"/>
                  <a:gd name="T32" fmla="*/ 2147483646 w 136"/>
                  <a:gd name="T33" fmla="*/ 2147483646 h 144"/>
                  <a:gd name="T34" fmla="*/ 2147483646 w 136"/>
                  <a:gd name="T35" fmla="*/ 2147483646 h 144"/>
                  <a:gd name="T36" fmla="*/ 2147483646 w 136"/>
                  <a:gd name="T37" fmla="*/ 2147483646 h 144"/>
                  <a:gd name="T38" fmla="*/ 2147483646 w 136"/>
                  <a:gd name="T39" fmla="*/ 2147483646 h 144"/>
                  <a:gd name="T40" fmla="*/ 2147483646 w 136"/>
                  <a:gd name="T41" fmla="*/ 2147483646 h 1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36"/>
                  <a:gd name="T64" fmla="*/ 0 h 144"/>
                  <a:gd name="T65" fmla="*/ 136 w 136"/>
                  <a:gd name="T66" fmla="*/ 144 h 1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36" h="144">
                    <a:moveTo>
                      <a:pt x="28" y="27"/>
                    </a:moveTo>
                    <a:lnTo>
                      <a:pt x="28" y="27"/>
                    </a:lnTo>
                    <a:cubicBezTo>
                      <a:pt x="28" y="28"/>
                      <a:pt x="27" y="30"/>
                      <a:pt x="27" y="33"/>
                    </a:cubicBezTo>
                    <a:lnTo>
                      <a:pt x="27" y="110"/>
                    </a:lnTo>
                    <a:cubicBezTo>
                      <a:pt x="27" y="113"/>
                      <a:pt x="28" y="115"/>
                      <a:pt x="28" y="117"/>
                    </a:cubicBezTo>
                    <a:lnTo>
                      <a:pt x="108" y="111"/>
                    </a:lnTo>
                    <a:cubicBezTo>
                      <a:pt x="109" y="110"/>
                      <a:pt x="109" y="108"/>
                      <a:pt x="109" y="106"/>
                    </a:cubicBezTo>
                    <a:lnTo>
                      <a:pt x="109" y="34"/>
                    </a:lnTo>
                    <a:cubicBezTo>
                      <a:pt x="109" y="32"/>
                      <a:pt x="108" y="30"/>
                      <a:pt x="108" y="29"/>
                    </a:cubicBezTo>
                    <a:lnTo>
                      <a:pt x="28" y="27"/>
                    </a:lnTo>
                    <a:close/>
                    <a:moveTo>
                      <a:pt x="25" y="144"/>
                    </a:moveTo>
                    <a:lnTo>
                      <a:pt x="25" y="144"/>
                    </a:lnTo>
                    <a:cubicBezTo>
                      <a:pt x="11" y="144"/>
                      <a:pt x="0" y="129"/>
                      <a:pt x="0" y="110"/>
                    </a:cubicBezTo>
                    <a:lnTo>
                      <a:pt x="0" y="33"/>
                    </a:lnTo>
                    <a:cubicBezTo>
                      <a:pt x="0" y="14"/>
                      <a:pt x="10" y="0"/>
                      <a:pt x="24" y="0"/>
                    </a:cubicBezTo>
                    <a:lnTo>
                      <a:pt x="26" y="0"/>
                    </a:lnTo>
                    <a:lnTo>
                      <a:pt x="113" y="2"/>
                    </a:lnTo>
                    <a:cubicBezTo>
                      <a:pt x="126" y="4"/>
                      <a:pt x="136" y="18"/>
                      <a:pt x="136" y="34"/>
                    </a:cubicBezTo>
                    <a:lnTo>
                      <a:pt x="136" y="106"/>
                    </a:lnTo>
                    <a:cubicBezTo>
                      <a:pt x="136" y="123"/>
                      <a:pt x="125" y="136"/>
                      <a:pt x="112" y="137"/>
                    </a:cubicBezTo>
                    <a:lnTo>
                      <a:pt x="25" y="144"/>
                    </a:lnTo>
                    <a:close/>
                  </a:path>
                </a:pathLst>
              </a:custGeom>
              <a:solidFill>
                <a:srgbClr val="474747"/>
              </a:solidFill>
              <a:ln>
                <a:noFill/>
              </a:ln>
              <a:extLst>
                <a:ext uri="{91240B29-F687-4F45-9708-019B960494DF}">
                  <a14:hiddenLine xmlns:a14="http://schemas.microsoft.com/office/drawing/2010/main" w="0">
                    <a:solidFill>
                      <a:srgbClr val="000000"/>
                    </a:solidFill>
                    <a:round/>
                  </a14:hiddenLine>
                </a:ext>
              </a:extLst>
            </p:spPr>
            <p:txBody>
              <a:bodyPr/>
              <a:lstStyle/>
              <a:p>
                <a:endParaRPr lang="zh-CN" altLang="en-US" sz="2140"/>
              </a:p>
            </p:txBody>
          </p:sp>
          <p:sp>
            <p:nvSpPr>
              <p:cNvPr id="200" name="Freeform 195"/>
              <p:cNvSpPr/>
              <p:nvPr/>
            </p:nvSpPr>
            <p:spPr bwMode="auto">
              <a:xfrm>
                <a:off x="7115175" y="3063876"/>
                <a:ext cx="390525" cy="65088"/>
              </a:xfrm>
              <a:custGeom>
                <a:avLst/>
                <a:gdLst>
                  <a:gd name="T0" fmla="*/ 2147483646 w 828"/>
                  <a:gd name="T1" fmla="*/ 2147483646 h 140"/>
                  <a:gd name="T2" fmla="*/ 2147483646 w 828"/>
                  <a:gd name="T3" fmla="*/ 2147483646 h 140"/>
                  <a:gd name="T4" fmla="*/ 0 w 828"/>
                  <a:gd name="T5" fmla="*/ 2147483646 h 140"/>
                  <a:gd name="T6" fmla="*/ 2147483646 w 828"/>
                  <a:gd name="T7" fmla="*/ 0 h 140"/>
                  <a:gd name="T8" fmla="*/ 2147483646 w 828"/>
                  <a:gd name="T9" fmla="*/ 2147483646 h 140"/>
                  <a:gd name="T10" fmla="*/ 2147483646 w 828"/>
                  <a:gd name="T11" fmla="*/ 2147483646 h 140"/>
                  <a:gd name="T12" fmla="*/ 0 60000 65536"/>
                  <a:gd name="T13" fmla="*/ 0 60000 65536"/>
                  <a:gd name="T14" fmla="*/ 0 60000 65536"/>
                  <a:gd name="T15" fmla="*/ 0 60000 65536"/>
                  <a:gd name="T16" fmla="*/ 0 60000 65536"/>
                  <a:gd name="T17" fmla="*/ 0 60000 65536"/>
                  <a:gd name="T18" fmla="*/ 0 w 828"/>
                  <a:gd name="T19" fmla="*/ 0 h 140"/>
                  <a:gd name="T20" fmla="*/ 828 w 828"/>
                  <a:gd name="T21" fmla="*/ 140 h 140"/>
                </a:gdLst>
                <a:ahLst/>
                <a:cxnLst>
                  <a:cxn ang="T12">
                    <a:pos x="T0" y="T1"/>
                  </a:cxn>
                  <a:cxn ang="T13">
                    <a:pos x="T2" y="T3"/>
                  </a:cxn>
                  <a:cxn ang="T14">
                    <a:pos x="T4" y="T5"/>
                  </a:cxn>
                  <a:cxn ang="T15">
                    <a:pos x="T6" y="T7"/>
                  </a:cxn>
                  <a:cxn ang="T16">
                    <a:pos x="T8" y="T9"/>
                  </a:cxn>
                  <a:cxn ang="T17">
                    <a:pos x="T10" y="T11"/>
                  </a:cxn>
                </a:cxnLst>
                <a:rect l="T18" t="T19" r="T20" b="T21"/>
                <a:pathLst>
                  <a:path w="828" h="140">
                    <a:moveTo>
                      <a:pt x="826" y="140"/>
                    </a:moveTo>
                    <a:lnTo>
                      <a:pt x="826" y="140"/>
                    </a:lnTo>
                    <a:lnTo>
                      <a:pt x="0" y="13"/>
                    </a:lnTo>
                    <a:lnTo>
                      <a:pt x="2" y="0"/>
                    </a:lnTo>
                    <a:lnTo>
                      <a:pt x="828" y="127"/>
                    </a:lnTo>
                    <a:lnTo>
                      <a:pt x="826" y="140"/>
                    </a:lnTo>
                    <a:close/>
                  </a:path>
                </a:pathLst>
              </a:custGeom>
              <a:solidFill>
                <a:srgbClr val="474747"/>
              </a:solidFill>
              <a:ln>
                <a:noFill/>
              </a:ln>
              <a:extLst>
                <a:ext uri="{91240B29-F687-4F45-9708-019B960494DF}">
                  <a14:hiddenLine xmlns:a14="http://schemas.microsoft.com/office/drawing/2010/main" w="0">
                    <a:solidFill>
                      <a:srgbClr val="000000"/>
                    </a:solidFill>
                    <a:round/>
                  </a14:hiddenLine>
                </a:ext>
              </a:extLst>
            </p:spPr>
            <p:txBody>
              <a:bodyPr/>
              <a:lstStyle/>
              <a:p>
                <a:endParaRPr lang="zh-CN" altLang="en-US" sz="2140"/>
              </a:p>
            </p:txBody>
          </p:sp>
          <p:sp>
            <p:nvSpPr>
              <p:cNvPr id="201" name="Freeform 196"/>
              <p:cNvSpPr/>
              <p:nvPr/>
            </p:nvSpPr>
            <p:spPr bwMode="auto">
              <a:xfrm>
                <a:off x="7115175" y="3211513"/>
                <a:ext cx="388938" cy="7938"/>
              </a:xfrm>
              <a:custGeom>
                <a:avLst/>
                <a:gdLst>
                  <a:gd name="T0" fmla="*/ 2147483646 w 826"/>
                  <a:gd name="T1" fmla="*/ 2147483646 h 18"/>
                  <a:gd name="T2" fmla="*/ 2147483646 w 826"/>
                  <a:gd name="T3" fmla="*/ 2147483646 h 18"/>
                  <a:gd name="T4" fmla="*/ 0 w 826"/>
                  <a:gd name="T5" fmla="*/ 2147483646 h 18"/>
                  <a:gd name="T6" fmla="*/ 0 w 826"/>
                  <a:gd name="T7" fmla="*/ 0 h 18"/>
                  <a:gd name="T8" fmla="*/ 2147483646 w 826"/>
                  <a:gd name="T9" fmla="*/ 2147483646 h 18"/>
                  <a:gd name="T10" fmla="*/ 2147483646 w 826"/>
                  <a:gd name="T11" fmla="*/ 2147483646 h 18"/>
                  <a:gd name="T12" fmla="*/ 0 60000 65536"/>
                  <a:gd name="T13" fmla="*/ 0 60000 65536"/>
                  <a:gd name="T14" fmla="*/ 0 60000 65536"/>
                  <a:gd name="T15" fmla="*/ 0 60000 65536"/>
                  <a:gd name="T16" fmla="*/ 0 60000 65536"/>
                  <a:gd name="T17" fmla="*/ 0 60000 65536"/>
                  <a:gd name="T18" fmla="*/ 0 w 826"/>
                  <a:gd name="T19" fmla="*/ 0 h 18"/>
                  <a:gd name="T20" fmla="*/ 826 w 826"/>
                  <a:gd name="T21" fmla="*/ 18 h 18"/>
                </a:gdLst>
                <a:ahLst/>
                <a:cxnLst>
                  <a:cxn ang="T12">
                    <a:pos x="T0" y="T1"/>
                  </a:cxn>
                  <a:cxn ang="T13">
                    <a:pos x="T2" y="T3"/>
                  </a:cxn>
                  <a:cxn ang="T14">
                    <a:pos x="T4" y="T5"/>
                  </a:cxn>
                  <a:cxn ang="T15">
                    <a:pos x="T6" y="T7"/>
                  </a:cxn>
                  <a:cxn ang="T16">
                    <a:pos x="T8" y="T9"/>
                  </a:cxn>
                  <a:cxn ang="T17">
                    <a:pos x="T10" y="T11"/>
                  </a:cxn>
                </a:cxnLst>
                <a:rect l="T18" t="T19" r="T20" b="T21"/>
                <a:pathLst>
                  <a:path w="826" h="18">
                    <a:moveTo>
                      <a:pt x="826" y="18"/>
                    </a:moveTo>
                    <a:lnTo>
                      <a:pt x="826" y="18"/>
                    </a:lnTo>
                    <a:lnTo>
                      <a:pt x="0" y="13"/>
                    </a:lnTo>
                    <a:lnTo>
                      <a:pt x="0" y="0"/>
                    </a:lnTo>
                    <a:lnTo>
                      <a:pt x="826" y="4"/>
                    </a:lnTo>
                    <a:lnTo>
                      <a:pt x="826" y="18"/>
                    </a:lnTo>
                    <a:close/>
                  </a:path>
                </a:pathLst>
              </a:custGeom>
              <a:solidFill>
                <a:srgbClr val="474747"/>
              </a:solidFill>
              <a:ln>
                <a:noFill/>
              </a:ln>
              <a:extLst>
                <a:ext uri="{91240B29-F687-4F45-9708-019B960494DF}">
                  <a14:hiddenLine xmlns:a14="http://schemas.microsoft.com/office/drawing/2010/main" w="0">
                    <a:solidFill>
                      <a:srgbClr val="000000"/>
                    </a:solidFill>
                    <a:round/>
                  </a14:hiddenLine>
                </a:ext>
              </a:extLst>
            </p:spPr>
            <p:txBody>
              <a:bodyPr/>
              <a:lstStyle/>
              <a:p>
                <a:endParaRPr lang="zh-CN" altLang="en-US" sz="2140"/>
              </a:p>
            </p:txBody>
          </p:sp>
          <p:sp>
            <p:nvSpPr>
              <p:cNvPr id="202" name="Freeform 197"/>
              <p:cNvSpPr/>
              <p:nvPr/>
            </p:nvSpPr>
            <p:spPr bwMode="auto">
              <a:xfrm>
                <a:off x="7115175" y="3311526"/>
                <a:ext cx="390525" cy="41275"/>
              </a:xfrm>
              <a:custGeom>
                <a:avLst/>
                <a:gdLst>
                  <a:gd name="T0" fmla="*/ 2147483646 w 827"/>
                  <a:gd name="T1" fmla="*/ 2147483646 h 88"/>
                  <a:gd name="T2" fmla="*/ 2147483646 w 827"/>
                  <a:gd name="T3" fmla="*/ 2147483646 h 88"/>
                  <a:gd name="T4" fmla="*/ 0 w 827"/>
                  <a:gd name="T5" fmla="*/ 2147483646 h 88"/>
                  <a:gd name="T6" fmla="*/ 2147483646 w 827"/>
                  <a:gd name="T7" fmla="*/ 0 h 88"/>
                  <a:gd name="T8" fmla="*/ 2147483646 w 827"/>
                  <a:gd name="T9" fmla="*/ 2147483646 h 88"/>
                  <a:gd name="T10" fmla="*/ 2147483646 w 827"/>
                  <a:gd name="T11" fmla="*/ 2147483646 h 88"/>
                  <a:gd name="T12" fmla="*/ 0 60000 65536"/>
                  <a:gd name="T13" fmla="*/ 0 60000 65536"/>
                  <a:gd name="T14" fmla="*/ 0 60000 65536"/>
                  <a:gd name="T15" fmla="*/ 0 60000 65536"/>
                  <a:gd name="T16" fmla="*/ 0 60000 65536"/>
                  <a:gd name="T17" fmla="*/ 0 60000 65536"/>
                  <a:gd name="T18" fmla="*/ 0 w 827"/>
                  <a:gd name="T19" fmla="*/ 0 h 88"/>
                  <a:gd name="T20" fmla="*/ 827 w 827"/>
                  <a:gd name="T21" fmla="*/ 88 h 88"/>
                </a:gdLst>
                <a:ahLst/>
                <a:cxnLst>
                  <a:cxn ang="T12">
                    <a:pos x="T0" y="T1"/>
                  </a:cxn>
                  <a:cxn ang="T13">
                    <a:pos x="T2" y="T3"/>
                  </a:cxn>
                  <a:cxn ang="T14">
                    <a:pos x="T4" y="T5"/>
                  </a:cxn>
                  <a:cxn ang="T15">
                    <a:pos x="T6" y="T7"/>
                  </a:cxn>
                  <a:cxn ang="T16">
                    <a:pos x="T8" y="T9"/>
                  </a:cxn>
                  <a:cxn ang="T17">
                    <a:pos x="T10" y="T11"/>
                  </a:cxn>
                </a:cxnLst>
                <a:rect l="T18" t="T19" r="T20" b="T21"/>
                <a:pathLst>
                  <a:path w="827" h="88">
                    <a:moveTo>
                      <a:pt x="1" y="88"/>
                    </a:moveTo>
                    <a:lnTo>
                      <a:pt x="1" y="88"/>
                    </a:lnTo>
                    <a:lnTo>
                      <a:pt x="0" y="75"/>
                    </a:lnTo>
                    <a:lnTo>
                      <a:pt x="825" y="0"/>
                    </a:lnTo>
                    <a:lnTo>
                      <a:pt x="827" y="13"/>
                    </a:lnTo>
                    <a:lnTo>
                      <a:pt x="1" y="88"/>
                    </a:lnTo>
                    <a:close/>
                  </a:path>
                </a:pathLst>
              </a:custGeom>
              <a:solidFill>
                <a:srgbClr val="474747"/>
              </a:solidFill>
              <a:ln>
                <a:noFill/>
              </a:ln>
              <a:extLst>
                <a:ext uri="{91240B29-F687-4F45-9708-019B960494DF}">
                  <a14:hiddenLine xmlns:a14="http://schemas.microsoft.com/office/drawing/2010/main" w="0">
                    <a:solidFill>
                      <a:srgbClr val="000000"/>
                    </a:solidFill>
                    <a:round/>
                  </a14:hiddenLine>
                </a:ext>
              </a:extLst>
            </p:spPr>
            <p:txBody>
              <a:bodyPr/>
              <a:lstStyle/>
              <a:p>
                <a:endParaRPr lang="zh-CN" altLang="en-US" sz="2140"/>
              </a:p>
            </p:txBody>
          </p:sp>
          <p:sp>
            <p:nvSpPr>
              <p:cNvPr id="203" name="Freeform 198"/>
              <p:cNvSpPr/>
              <p:nvPr/>
            </p:nvSpPr>
            <p:spPr bwMode="auto">
              <a:xfrm>
                <a:off x="7153275" y="3373438"/>
                <a:ext cx="80963" cy="26988"/>
              </a:xfrm>
              <a:custGeom>
                <a:avLst/>
                <a:gdLst>
                  <a:gd name="T0" fmla="*/ 2147483646 w 173"/>
                  <a:gd name="T1" fmla="*/ 2147483646 h 58"/>
                  <a:gd name="T2" fmla="*/ 2147483646 w 173"/>
                  <a:gd name="T3" fmla="*/ 2147483646 h 58"/>
                  <a:gd name="T4" fmla="*/ 2147483646 w 173"/>
                  <a:gd name="T5" fmla="*/ 2147483646 h 58"/>
                  <a:gd name="T6" fmla="*/ 2147483646 w 173"/>
                  <a:gd name="T7" fmla="*/ 2147483646 h 58"/>
                  <a:gd name="T8" fmla="*/ 2147483646 w 173"/>
                  <a:gd name="T9" fmla="*/ 2147483646 h 58"/>
                  <a:gd name="T10" fmla="*/ 2147483646 w 173"/>
                  <a:gd name="T11" fmla="*/ 0 h 58"/>
                  <a:gd name="T12" fmla="*/ 2147483646 w 173"/>
                  <a:gd name="T13" fmla="*/ 2147483646 h 58"/>
                  <a:gd name="T14" fmla="*/ 0 w 173"/>
                  <a:gd name="T15" fmla="*/ 2147483646 h 58"/>
                  <a:gd name="T16" fmla="*/ 2147483646 w 173"/>
                  <a:gd name="T17" fmla="*/ 2147483646 h 5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3"/>
                  <a:gd name="T28" fmla="*/ 0 h 58"/>
                  <a:gd name="T29" fmla="*/ 173 w 173"/>
                  <a:gd name="T30" fmla="*/ 58 h 5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3" h="58">
                    <a:moveTo>
                      <a:pt x="16" y="58"/>
                    </a:moveTo>
                    <a:lnTo>
                      <a:pt x="16" y="58"/>
                    </a:lnTo>
                    <a:lnTo>
                      <a:pt x="157" y="43"/>
                    </a:lnTo>
                    <a:cubicBezTo>
                      <a:pt x="166" y="43"/>
                      <a:pt x="173" y="33"/>
                      <a:pt x="173" y="21"/>
                    </a:cubicBezTo>
                    <a:cubicBezTo>
                      <a:pt x="173" y="10"/>
                      <a:pt x="166" y="0"/>
                      <a:pt x="157" y="0"/>
                    </a:cubicBezTo>
                    <a:lnTo>
                      <a:pt x="16" y="15"/>
                    </a:lnTo>
                    <a:cubicBezTo>
                      <a:pt x="7" y="15"/>
                      <a:pt x="0" y="25"/>
                      <a:pt x="0" y="36"/>
                    </a:cubicBezTo>
                    <a:cubicBezTo>
                      <a:pt x="0" y="48"/>
                      <a:pt x="7" y="58"/>
                      <a:pt x="16" y="58"/>
                    </a:cubicBezTo>
                    <a:close/>
                  </a:path>
                </a:pathLst>
              </a:custGeom>
              <a:solidFill>
                <a:srgbClr val="474747"/>
              </a:solidFill>
              <a:ln>
                <a:noFill/>
              </a:ln>
              <a:extLst>
                <a:ext uri="{91240B29-F687-4F45-9708-019B960494DF}">
                  <a14:hiddenLine xmlns:a14="http://schemas.microsoft.com/office/drawing/2010/main" w="0">
                    <a:solidFill>
                      <a:srgbClr val="000000"/>
                    </a:solidFill>
                    <a:round/>
                  </a14:hiddenLine>
                </a:ext>
              </a:extLst>
            </p:spPr>
            <p:txBody>
              <a:bodyPr/>
              <a:lstStyle/>
              <a:p>
                <a:endParaRPr lang="zh-CN" altLang="en-US" sz="2140"/>
              </a:p>
            </p:txBody>
          </p:sp>
          <p:sp>
            <p:nvSpPr>
              <p:cNvPr id="204" name="Freeform 199"/>
              <p:cNvSpPr/>
              <p:nvPr/>
            </p:nvSpPr>
            <p:spPr bwMode="auto">
              <a:xfrm>
                <a:off x="7153275" y="3409951"/>
                <a:ext cx="80963" cy="30163"/>
              </a:xfrm>
              <a:custGeom>
                <a:avLst/>
                <a:gdLst>
                  <a:gd name="T0" fmla="*/ 2147483646 w 173"/>
                  <a:gd name="T1" fmla="*/ 0 h 63"/>
                  <a:gd name="T2" fmla="*/ 2147483646 w 173"/>
                  <a:gd name="T3" fmla="*/ 0 h 63"/>
                  <a:gd name="T4" fmla="*/ 2147483646 w 173"/>
                  <a:gd name="T5" fmla="*/ 0 h 63"/>
                  <a:gd name="T6" fmla="*/ 2147483646 w 173"/>
                  <a:gd name="T7" fmla="*/ 2147483646 h 63"/>
                  <a:gd name="T8" fmla="*/ 0 w 173"/>
                  <a:gd name="T9" fmla="*/ 2147483646 h 63"/>
                  <a:gd name="T10" fmla="*/ 2147483646 w 173"/>
                  <a:gd name="T11" fmla="*/ 2147483646 h 63"/>
                  <a:gd name="T12" fmla="*/ 2147483646 w 173"/>
                  <a:gd name="T13" fmla="*/ 2147483646 h 63"/>
                  <a:gd name="T14" fmla="*/ 2147483646 w 173"/>
                  <a:gd name="T15" fmla="*/ 2147483646 h 63"/>
                  <a:gd name="T16" fmla="*/ 2147483646 w 173"/>
                  <a:gd name="T17" fmla="*/ 2147483646 h 63"/>
                  <a:gd name="T18" fmla="*/ 2147483646 w 173"/>
                  <a:gd name="T19" fmla="*/ 0 h 6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3"/>
                  <a:gd name="T31" fmla="*/ 0 h 63"/>
                  <a:gd name="T32" fmla="*/ 173 w 173"/>
                  <a:gd name="T33" fmla="*/ 63 h 6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3" h="63">
                    <a:moveTo>
                      <a:pt x="156" y="0"/>
                    </a:moveTo>
                    <a:lnTo>
                      <a:pt x="156" y="0"/>
                    </a:lnTo>
                    <a:lnTo>
                      <a:pt x="16" y="20"/>
                    </a:lnTo>
                    <a:cubicBezTo>
                      <a:pt x="7" y="20"/>
                      <a:pt x="0" y="30"/>
                      <a:pt x="0" y="42"/>
                    </a:cubicBezTo>
                    <a:cubicBezTo>
                      <a:pt x="0" y="54"/>
                      <a:pt x="7" y="63"/>
                      <a:pt x="16" y="63"/>
                    </a:cubicBezTo>
                    <a:lnTo>
                      <a:pt x="157" y="43"/>
                    </a:lnTo>
                    <a:cubicBezTo>
                      <a:pt x="166" y="43"/>
                      <a:pt x="173" y="33"/>
                      <a:pt x="173" y="21"/>
                    </a:cubicBezTo>
                    <a:cubicBezTo>
                      <a:pt x="173" y="9"/>
                      <a:pt x="166" y="0"/>
                      <a:pt x="156" y="0"/>
                    </a:cubicBezTo>
                    <a:close/>
                  </a:path>
                </a:pathLst>
              </a:custGeom>
              <a:solidFill>
                <a:srgbClr val="474747"/>
              </a:solidFill>
              <a:ln>
                <a:noFill/>
              </a:ln>
              <a:extLst>
                <a:ext uri="{91240B29-F687-4F45-9708-019B960494DF}">
                  <a14:hiddenLine xmlns:a14="http://schemas.microsoft.com/office/drawing/2010/main" w="0">
                    <a:solidFill>
                      <a:srgbClr val="000000"/>
                    </a:solidFill>
                    <a:round/>
                  </a14:hiddenLine>
                </a:ext>
              </a:extLst>
            </p:spPr>
            <p:txBody>
              <a:bodyPr/>
              <a:lstStyle/>
              <a:p>
                <a:endParaRPr lang="zh-CN" altLang="en-US" sz="2140"/>
              </a:p>
            </p:txBody>
          </p:sp>
          <p:sp>
            <p:nvSpPr>
              <p:cNvPr id="205" name="Freeform 200"/>
              <p:cNvSpPr/>
              <p:nvPr/>
            </p:nvSpPr>
            <p:spPr bwMode="auto">
              <a:xfrm>
                <a:off x="7281863" y="3362326"/>
                <a:ext cx="61913" cy="20638"/>
              </a:xfrm>
              <a:custGeom>
                <a:avLst/>
                <a:gdLst>
                  <a:gd name="T0" fmla="*/ 2147483646 w 132"/>
                  <a:gd name="T1" fmla="*/ 2147483646 h 45"/>
                  <a:gd name="T2" fmla="*/ 2147483646 w 132"/>
                  <a:gd name="T3" fmla="*/ 2147483646 h 45"/>
                  <a:gd name="T4" fmla="*/ 2147483646 w 132"/>
                  <a:gd name="T5" fmla="*/ 2147483646 h 45"/>
                  <a:gd name="T6" fmla="*/ 2147483646 w 132"/>
                  <a:gd name="T7" fmla="*/ 2147483646 h 45"/>
                  <a:gd name="T8" fmla="*/ 2147483646 w 132"/>
                  <a:gd name="T9" fmla="*/ 2147483646 h 45"/>
                  <a:gd name="T10" fmla="*/ 2147483646 w 132"/>
                  <a:gd name="T11" fmla="*/ 0 h 45"/>
                  <a:gd name="T12" fmla="*/ 2147483646 w 132"/>
                  <a:gd name="T13" fmla="*/ 2147483646 h 45"/>
                  <a:gd name="T14" fmla="*/ 0 w 132"/>
                  <a:gd name="T15" fmla="*/ 2147483646 h 45"/>
                  <a:gd name="T16" fmla="*/ 2147483646 w 132"/>
                  <a:gd name="T17" fmla="*/ 2147483646 h 4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2"/>
                  <a:gd name="T28" fmla="*/ 0 h 45"/>
                  <a:gd name="T29" fmla="*/ 132 w 132"/>
                  <a:gd name="T30" fmla="*/ 45 h 4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2" h="45">
                    <a:moveTo>
                      <a:pt x="12" y="45"/>
                    </a:moveTo>
                    <a:lnTo>
                      <a:pt x="12" y="45"/>
                    </a:lnTo>
                    <a:lnTo>
                      <a:pt x="120" y="33"/>
                    </a:lnTo>
                    <a:cubicBezTo>
                      <a:pt x="127" y="33"/>
                      <a:pt x="132" y="26"/>
                      <a:pt x="132" y="17"/>
                    </a:cubicBezTo>
                    <a:cubicBezTo>
                      <a:pt x="132" y="8"/>
                      <a:pt x="127" y="0"/>
                      <a:pt x="120" y="0"/>
                    </a:cubicBezTo>
                    <a:lnTo>
                      <a:pt x="12" y="12"/>
                    </a:lnTo>
                    <a:cubicBezTo>
                      <a:pt x="5" y="12"/>
                      <a:pt x="0" y="19"/>
                      <a:pt x="0" y="28"/>
                    </a:cubicBezTo>
                    <a:cubicBezTo>
                      <a:pt x="0" y="37"/>
                      <a:pt x="5" y="45"/>
                      <a:pt x="12" y="45"/>
                    </a:cubicBezTo>
                    <a:close/>
                  </a:path>
                </a:pathLst>
              </a:custGeom>
              <a:solidFill>
                <a:srgbClr val="474747"/>
              </a:solidFill>
              <a:ln>
                <a:noFill/>
              </a:ln>
              <a:extLst>
                <a:ext uri="{91240B29-F687-4F45-9708-019B960494DF}">
                  <a14:hiddenLine xmlns:a14="http://schemas.microsoft.com/office/drawing/2010/main" w="0">
                    <a:solidFill>
                      <a:srgbClr val="000000"/>
                    </a:solidFill>
                    <a:round/>
                  </a14:hiddenLine>
                </a:ext>
              </a:extLst>
            </p:spPr>
            <p:txBody>
              <a:bodyPr/>
              <a:lstStyle/>
              <a:p>
                <a:endParaRPr lang="zh-CN" altLang="en-US" sz="2140"/>
              </a:p>
            </p:txBody>
          </p:sp>
          <p:sp>
            <p:nvSpPr>
              <p:cNvPr id="206" name="Freeform 201"/>
              <p:cNvSpPr/>
              <p:nvPr/>
            </p:nvSpPr>
            <p:spPr bwMode="auto">
              <a:xfrm>
                <a:off x="7281863" y="3390901"/>
                <a:ext cx="61913" cy="22225"/>
              </a:xfrm>
              <a:custGeom>
                <a:avLst/>
                <a:gdLst>
                  <a:gd name="T0" fmla="*/ 2147483646 w 132"/>
                  <a:gd name="T1" fmla="*/ 0 h 49"/>
                  <a:gd name="T2" fmla="*/ 2147483646 w 132"/>
                  <a:gd name="T3" fmla="*/ 0 h 49"/>
                  <a:gd name="T4" fmla="*/ 2147483646 w 132"/>
                  <a:gd name="T5" fmla="*/ 0 h 49"/>
                  <a:gd name="T6" fmla="*/ 2147483646 w 132"/>
                  <a:gd name="T7" fmla="*/ 2147483646 h 49"/>
                  <a:gd name="T8" fmla="*/ 0 w 132"/>
                  <a:gd name="T9" fmla="*/ 2147483646 h 49"/>
                  <a:gd name="T10" fmla="*/ 2147483646 w 132"/>
                  <a:gd name="T11" fmla="*/ 2147483646 h 49"/>
                  <a:gd name="T12" fmla="*/ 2147483646 w 132"/>
                  <a:gd name="T13" fmla="*/ 2147483646 h 49"/>
                  <a:gd name="T14" fmla="*/ 2147483646 w 132"/>
                  <a:gd name="T15" fmla="*/ 2147483646 h 49"/>
                  <a:gd name="T16" fmla="*/ 2147483646 w 132"/>
                  <a:gd name="T17" fmla="*/ 2147483646 h 49"/>
                  <a:gd name="T18" fmla="*/ 2147483646 w 132"/>
                  <a:gd name="T19" fmla="*/ 0 h 4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2"/>
                  <a:gd name="T31" fmla="*/ 0 h 49"/>
                  <a:gd name="T32" fmla="*/ 132 w 132"/>
                  <a:gd name="T33" fmla="*/ 49 h 4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2" h="49">
                    <a:moveTo>
                      <a:pt x="120" y="0"/>
                    </a:moveTo>
                    <a:lnTo>
                      <a:pt x="120" y="0"/>
                    </a:lnTo>
                    <a:lnTo>
                      <a:pt x="12" y="15"/>
                    </a:lnTo>
                    <a:cubicBezTo>
                      <a:pt x="5" y="15"/>
                      <a:pt x="0" y="23"/>
                      <a:pt x="0" y="32"/>
                    </a:cubicBezTo>
                    <a:cubicBezTo>
                      <a:pt x="0" y="41"/>
                      <a:pt x="5" y="49"/>
                      <a:pt x="12" y="49"/>
                    </a:cubicBezTo>
                    <a:lnTo>
                      <a:pt x="120" y="33"/>
                    </a:lnTo>
                    <a:cubicBezTo>
                      <a:pt x="127" y="33"/>
                      <a:pt x="132" y="25"/>
                      <a:pt x="132" y="16"/>
                    </a:cubicBezTo>
                    <a:cubicBezTo>
                      <a:pt x="132" y="7"/>
                      <a:pt x="127" y="0"/>
                      <a:pt x="120" y="0"/>
                    </a:cubicBezTo>
                    <a:close/>
                  </a:path>
                </a:pathLst>
              </a:custGeom>
              <a:solidFill>
                <a:srgbClr val="474747"/>
              </a:solidFill>
              <a:ln>
                <a:noFill/>
              </a:ln>
              <a:extLst>
                <a:ext uri="{91240B29-F687-4F45-9708-019B960494DF}">
                  <a14:hiddenLine xmlns:a14="http://schemas.microsoft.com/office/drawing/2010/main" w="0">
                    <a:solidFill>
                      <a:srgbClr val="000000"/>
                    </a:solidFill>
                    <a:round/>
                  </a14:hiddenLine>
                </a:ext>
              </a:extLst>
            </p:spPr>
            <p:txBody>
              <a:bodyPr/>
              <a:lstStyle/>
              <a:p>
                <a:endParaRPr lang="zh-CN" altLang="en-US" sz="2140"/>
              </a:p>
            </p:txBody>
          </p:sp>
          <p:sp>
            <p:nvSpPr>
              <p:cNvPr id="207" name="Freeform 202"/>
              <p:cNvSpPr>
                <a:spLocks noEditPoints="1"/>
              </p:cNvSpPr>
              <p:nvPr/>
            </p:nvSpPr>
            <p:spPr bwMode="auto">
              <a:xfrm>
                <a:off x="7380288" y="3025776"/>
                <a:ext cx="42863" cy="55563"/>
              </a:xfrm>
              <a:custGeom>
                <a:avLst/>
                <a:gdLst>
                  <a:gd name="T0" fmla="*/ 2147483646 w 91"/>
                  <a:gd name="T1" fmla="*/ 2147483646 h 121"/>
                  <a:gd name="T2" fmla="*/ 2147483646 w 91"/>
                  <a:gd name="T3" fmla="*/ 2147483646 h 121"/>
                  <a:gd name="T4" fmla="*/ 2147483646 w 91"/>
                  <a:gd name="T5" fmla="*/ 2147483646 h 121"/>
                  <a:gd name="T6" fmla="*/ 2147483646 w 91"/>
                  <a:gd name="T7" fmla="*/ 2147483646 h 121"/>
                  <a:gd name="T8" fmla="*/ 2147483646 w 91"/>
                  <a:gd name="T9" fmla="*/ 2147483646 h 121"/>
                  <a:gd name="T10" fmla="*/ 2147483646 w 91"/>
                  <a:gd name="T11" fmla="*/ 2147483646 h 121"/>
                  <a:gd name="T12" fmla="*/ 2147483646 w 91"/>
                  <a:gd name="T13" fmla="*/ 2147483646 h 121"/>
                  <a:gd name="T14" fmla="*/ 2147483646 w 91"/>
                  <a:gd name="T15" fmla="*/ 2147483646 h 121"/>
                  <a:gd name="T16" fmla="*/ 2147483646 w 91"/>
                  <a:gd name="T17" fmla="*/ 2147483646 h 121"/>
                  <a:gd name="T18" fmla="*/ 2147483646 w 91"/>
                  <a:gd name="T19" fmla="*/ 2147483646 h 121"/>
                  <a:gd name="T20" fmla="*/ 2147483646 w 91"/>
                  <a:gd name="T21" fmla="*/ 2147483646 h 121"/>
                  <a:gd name="T22" fmla="*/ 2147483646 w 91"/>
                  <a:gd name="T23" fmla="*/ 2147483646 h 121"/>
                  <a:gd name="T24" fmla="*/ 2147483646 w 91"/>
                  <a:gd name="T25" fmla="*/ 2147483646 h 121"/>
                  <a:gd name="T26" fmla="*/ 2147483646 w 91"/>
                  <a:gd name="T27" fmla="*/ 2147483646 h 121"/>
                  <a:gd name="T28" fmla="*/ 0 w 91"/>
                  <a:gd name="T29" fmla="*/ 2147483646 h 121"/>
                  <a:gd name="T30" fmla="*/ 0 w 91"/>
                  <a:gd name="T31" fmla="*/ 2147483646 h 121"/>
                  <a:gd name="T32" fmla="*/ 2147483646 w 91"/>
                  <a:gd name="T33" fmla="*/ 0 h 121"/>
                  <a:gd name="T34" fmla="*/ 2147483646 w 91"/>
                  <a:gd name="T35" fmla="*/ 2147483646 h 121"/>
                  <a:gd name="T36" fmla="*/ 2147483646 w 91"/>
                  <a:gd name="T37" fmla="*/ 2147483646 h 121"/>
                  <a:gd name="T38" fmla="*/ 2147483646 w 91"/>
                  <a:gd name="T39" fmla="*/ 2147483646 h 121"/>
                  <a:gd name="T40" fmla="*/ 2147483646 w 91"/>
                  <a:gd name="T41" fmla="*/ 2147483646 h 121"/>
                  <a:gd name="T42" fmla="*/ 2147483646 w 91"/>
                  <a:gd name="T43" fmla="*/ 2147483646 h 121"/>
                  <a:gd name="T44" fmla="*/ 2147483646 w 91"/>
                  <a:gd name="T45" fmla="*/ 2147483646 h 12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91"/>
                  <a:gd name="T70" fmla="*/ 0 h 121"/>
                  <a:gd name="T71" fmla="*/ 91 w 91"/>
                  <a:gd name="T72" fmla="*/ 121 h 12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91" h="121">
                    <a:moveTo>
                      <a:pt x="22" y="97"/>
                    </a:moveTo>
                    <a:lnTo>
                      <a:pt x="22" y="97"/>
                    </a:lnTo>
                    <a:lnTo>
                      <a:pt x="69" y="101"/>
                    </a:lnTo>
                    <a:cubicBezTo>
                      <a:pt x="70" y="99"/>
                      <a:pt x="71" y="96"/>
                      <a:pt x="71" y="91"/>
                    </a:cubicBezTo>
                    <a:lnTo>
                      <a:pt x="71" y="48"/>
                    </a:lnTo>
                    <a:cubicBezTo>
                      <a:pt x="71" y="42"/>
                      <a:pt x="69" y="38"/>
                      <a:pt x="68" y="37"/>
                    </a:cubicBezTo>
                    <a:lnTo>
                      <a:pt x="21" y="21"/>
                    </a:lnTo>
                    <a:cubicBezTo>
                      <a:pt x="21" y="23"/>
                      <a:pt x="20" y="27"/>
                      <a:pt x="20" y="32"/>
                    </a:cubicBezTo>
                    <a:lnTo>
                      <a:pt x="20" y="84"/>
                    </a:lnTo>
                    <a:cubicBezTo>
                      <a:pt x="20" y="90"/>
                      <a:pt x="21" y="95"/>
                      <a:pt x="22" y="97"/>
                    </a:cubicBezTo>
                    <a:close/>
                    <a:moveTo>
                      <a:pt x="71" y="121"/>
                    </a:moveTo>
                    <a:lnTo>
                      <a:pt x="71" y="121"/>
                    </a:lnTo>
                    <a:lnTo>
                      <a:pt x="19" y="116"/>
                    </a:lnTo>
                    <a:cubicBezTo>
                      <a:pt x="14" y="116"/>
                      <a:pt x="8" y="114"/>
                      <a:pt x="3" y="104"/>
                    </a:cubicBezTo>
                    <a:cubicBezTo>
                      <a:pt x="1" y="98"/>
                      <a:pt x="0" y="91"/>
                      <a:pt x="0" y="84"/>
                    </a:cubicBezTo>
                    <a:lnTo>
                      <a:pt x="0" y="32"/>
                    </a:lnTo>
                    <a:cubicBezTo>
                      <a:pt x="0" y="13"/>
                      <a:pt x="8" y="0"/>
                      <a:pt x="19" y="0"/>
                    </a:cubicBezTo>
                    <a:lnTo>
                      <a:pt x="23" y="1"/>
                    </a:lnTo>
                    <a:lnTo>
                      <a:pt x="74" y="17"/>
                    </a:lnTo>
                    <a:cubicBezTo>
                      <a:pt x="85" y="20"/>
                      <a:pt x="91" y="35"/>
                      <a:pt x="91" y="48"/>
                    </a:cubicBezTo>
                    <a:lnTo>
                      <a:pt x="91" y="91"/>
                    </a:lnTo>
                    <a:cubicBezTo>
                      <a:pt x="91" y="107"/>
                      <a:pt x="83" y="120"/>
                      <a:pt x="72" y="121"/>
                    </a:cubicBezTo>
                    <a:lnTo>
                      <a:pt x="71" y="121"/>
                    </a:lnTo>
                    <a:close/>
                  </a:path>
                </a:pathLst>
              </a:custGeom>
              <a:solidFill>
                <a:srgbClr val="474747"/>
              </a:solidFill>
              <a:ln>
                <a:noFill/>
              </a:ln>
              <a:extLst>
                <a:ext uri="{91240B29-F687-4F45-9708-019B960494DF}">
                  <a14:hiddenLine xmlns:a14="http://schemas.microsoft.com/office/drawing/2010/main" w="0">
                    <a:solidFill>
                      <a:srgbClr val="000000"/>
                    </a:solidFill>
                    <a:round/>
                  </a14:hiddenLine>
                </a:ext>
              </a:extLst>
            </p:spPr>
            <p:txBody>
              <a:bodyPr/>
              <a:lstStyle/>
              <a:p>
                <a:endParaRPr lang="zh-CN" altLang="en-US" sz="2140"/>
              </a:p>
            </p:txBody>
          </p:sp>
          <p:sp>
            <p:nvSpPr>
              <p:cNvPr id="208" name="Freeform 203"/>
              <p:cNvSpPr>
                <a:spLocks noEditPoints="1"/>
              </p:cNvSpPr>
              <p:nvPr/>
            </p:nvSpPr>
            <p:spPr bwMode="auto">
              <a:xfrm>
                <a:off x="7380288" y="3135313"/>
                <a:ext cx="42863" cy="58738"/>
              </a:xfrm>
              <a:custGeom>
                <a:avLst/>
                <a:gdLst>
                  <a:gd name="T0" fmla="*/ 2147483646 w 91"/>
                  <a:gd name="T1" fmla="*/ 2147483646 h 127"/>
                  <a:gd name="T2" fmla="*/ 2147483646 w 91"/>
                  <a:gd name="T3" fmla="*/ 2147483646 h 127"/>
                  <a:gd name="T4" fmla="*/ 2147483646 w 91"/>
                  <a:gd name="T5" fmla="*/ 2147483646 h 127"/>
                  <a:gd name="T6" fmla="*/ 2147483646 w 91"/>
                  <a:gd name="T7" fmla="*/ 2147483646 h 127"/>
                  <a:gd name="T8" fmla="*/ 2147483646 w 91"/>
                  <a:gd name="T9" fmla="*/ 2147483646 h 127"/>
                  <a:gd name="T10" fmla="*/ 2147483646 w 91"/>
                  <a:gd name="T11" fmla="*/ 2147483646 h 127"/>
                  <a:gd name="T12" fmla="*/ 2147483646 w 91"/>
                  <a:gd name="T13" fmla="*/ 2147483646 h 127"/>
                  <a:gd name="T14" fmla="*/ 2147483646 w 91"/>
                  <a:gd name="T15" fmla="*/ 2147483646 h 127"/>
                  <a:gd name="T16" fmla="*/ 2147483646 w 91"/>
                  <a:gd name="T17" fmla="*/ 2147483646 h 127"/>
                  <a:gd name="T18" fmla="*/ 2147483646 w 91"/>
                  <a:gd name="T19" fmla="*/ 2147483646 h 127"/>
                  <a:gd name="T20" fmla="*/ 2147483646 w 91"/>
                  <a:gd name="T21" fmla="*/ 2147483646 h 127"/>
                  <a:gd name="T22" fmla="*/ 2147483646 w 91"/>
                  <a:gd name="T23" fmla="*/ 2147483646 h 127"/>
                  <a:gd name="T24" fmla="*/ 0 w 91"/>
                  <a:gd name="T25" fmla="*/ 2147483646 h 127"/>
                  <a:gd name="T26" fmla="*/ 0 w 91"/>
                  <a:gd name="T27" fmla="*/ 2147483646 h 127"/>
                  <a:gd name="T28" fmla="*/ 2147483646 w 91"/>
                  <a:gd name="T29" fmla="*/ 0 h 127"/>
                  <a:gd name="T30" fmla="*/ 2147483646 w 91"/>
                  <a:gd name="T31" fmla="*/ 0 h 127"/>
                  <a:gd name="T32" fmla="*/ 2147483646 w 91"/>
                  <a:gd name="T33" fmla="*/ 2147483646 h 127"/>
                  <a:gd name="T34" fmla="*/ 2147483646 w 91"/>
                  <a:gd name="T35" fmla="*/ 2147483646 h 127"/>
                  <a:gd name="T36" fmla="*/ 2147483646 w 91"/>
                  <a:gd name="T37" fmla="*/ 2147483646 h 127"/>
                  <a:gd name="T38" fmla="*/ 2147483646 w 91"/>
                  <a:gd name="T39" fmla="*/ 2147483646 h 127"/>
                  <a:gd name="T40" fmla="*/ 2147483646 w 91"/>
                  <a:gd name="T41" fmla="*/ 2147483646 h 12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1"/>
                  <a:gd name="T64" fmla="*/ 0 h 127"/>
                  <a:gd name="T65" fmla="*/ 91 w 91"/>
                  <a:gd name="T66" fmla="*/ 127 h 12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1" h="127">
                    <a:moveTo>
                      <a:pt x="21" y="21"/>
                    </a:moveTo>
                    <a:lnTo>
                      <a:pt x="21" y="21"/>
                    </a:lnTo>
                    <a:cubicBezTo>
                      <a:pt x="21" y="23"/>
                      <a:pt x="20" y="26"/>
                      <a:pt x="20" y="30"/>
                    </a:cubicBezTo>
                    <a:lnTo>
                      <a:pt x="20" y="95"/>
                    </a:lnTo>
                    <a:cubicBezTo>
                      <a:pt x="20" y="101"/>
                      <a:pt x="21" y="105"/>
                      <a:pt x="22" y="106"/>
                    </a:cubicBezTo>
                    <a:lnTo>
                      <a:pt x="69" y="106"/>
                    </a:lnTo>
                    <a:cubicBezTo>
                      <a:pt x="70" y="105"/>
                      <a:pt x="71" y="102"/>
                      <a:pt x="71" y="97"/>
                    </a:cubicBezTo>
                    <a:lnTo>
                      <a:pt x="71" y="42"/>
                    </a:lnTo>
                    <a:cubicBezTo>
                      <a:pt x="71" y="37"/>
                      <a:pt x="69" y="33"/>
                      <a:pt x="68" y="32"/>
                    </a:cubicBezTo>
                    <a:lnTo>
                      <a:pt x="21" y="21"/>
                    </a:lnTo>
                    <a:close/>
                    <a:moveTo>
                      <a:pt x="19" y="127"/>
                    </a:moveTo>
                    <a:lnTo>
                      <a:pt x="19" y="127"/>
                    </a:lnTo>
                    <a:cubicBezTo>
                      <a:pt x="8" y="127"/>
                      <a:pt x="0" y="114"/>
                      <a:pt x="0" y="95"/>
                    </a:cubicBezTo>
                    <a:lnTo>
                      <a:pt x="0" y="30"/>
                    </a:lnTo>
                    <a:cubicBezTo>
                      <a:pt x="0" y="13"/>
                      <a:pt x="8" y="0"/>
                      <a:pt x="19" y="0"/>
                    </a:cubicBezTo>
                    <a:lnTo>
                      <a:pt x="22" y="0"/>
                    </a:lnTo>
                    <a:lnTo>
                      <a:pt x="74" y="13"/>
                    </a:lnTo>
                    <a:cubicBezTo>
                      <a:pt x="83" y="15"/>
                      <a:pt x="91" y="27"/>
                      <a:pt x="91" y="42"/>
                    </a:cubicBezTo>
                    <a:lnTo>
                      <a:pt x="91" y="97"/>
                    </a:lnTo>
                    <a:cubicBezTo>
                      <a:pt x="91" y="113"/>
                      <a:pt x="83" y="125"/>
                      <a:pt x="72" y="126"/>
                    </a:cubicBezTo>
                    <a:lnTo>
                      <a:pt x="19" y="127"/>
                    </a:lnTo>
                    <a:close/>
                  </a:path>
                </a:pathLst>
              </a:custGeom>
              <a:solidFill>
                <a:srgbClr val="474747"/>
              </a:solidFill>
              <a:ln>
                <a:noFill/>
              </a:ln>
              <a:extLst>
                <a:ext uri="{91240B29-F687-4F45-9708-019B960494DF}">
                  <a14:hiddenLine xmlns:a14="http://schemas.microsoft.com/office/drawing/2010/main" w="0">
                    <a:solidFill>
                      <a:srgbClr val="000000"/>
                    </a:solidFill>
                    <a:round/>
                  </a14:hiddenLine>
                </a:ext>
              </a:extLst>
            </p:spPr>
            <p:txBody>
              <a:bodyPr/>
              <a:lstStyle/>
              <a:p>
                <a:endParaRPr lang="zh-CN" altLang="en-US" sz="2140"/>
              </a:p>
            </p:txBody>
          </p:sp>
          <p:sp>
            <p:nvSpPr>
              <p:cNvPr id="209" name="Freeform 204"/>
              <p:cNvSpPr>
                <a:spLocks noEditPoints="1"/>
              </p:cNvSpPr>
              <p:nvPr/>
            </p:nvSpPr>
            <p:spPr bwMode="auto">
              <a:xfrm>
                <a:off x="7378700" y="3244851"/>
                <a:ext cx="44450" cy="57150"/>
              </a:xfrm>
              <a:custGeom>
                <a:avLst/>
                <a:gdLst>
                  <a:gd name="T0" fmla="*/ 2147483646 w 94"/>
                  <a:gd name="T1" fmla="*/ 2147483646 h 123"/>
                  <a:gd name="T2" fmla="*/ 2147483646 w 94"/>
                  <a:gd name="T3" fmla="*/ 2147483646 h 123"/>
                  <a:gd name="T4" fmla="*/ 2147483646 w 94"/>
                  <a:gd name="T5" fmla="*/ 2147483646 h 123"/>
                  <a:gd name="T6" fmla="*/ 2147483646 w 94"/>
                  <a:gd name="T7" fmla="*/ 2147483646 h 123"/>
                  <a:gd name="T8" fmla="*/ 2147483646 w 94"/>
                  <a:gd name="T9" fmla="*/ 2147483646 h 123"/>
                  <a:gd name="T10" fmla="*/ 2147483646 w 94"/>
                  <a:gd name="T11" fmla="*/ 2147483646 h 123"/>
                  <a:gd name="T12" fmla="*/ 2147483646 w 94"/>
                  <a:gd name="T13" fmla="*/ 2147483646 h 123"/>
                  <a:gd name="T14" fmla="*/ 2147483646 w 94"/>
                  <a:gd name="T15" fmla="*/ 2147483646 h 123"/>
                  <a:gd name="T16" fmla="*/ 2147483646 w 94"/>
                  <a:gd name="T17" fmla="*/ 2147483646 h 123"/>
                  <a:gd name="T18" fmla="*/ 2147483646 w 94"/>
                  <a:gd name="T19" fmla="*/ 2147483646 h 123"/>
                  <a:gd name="T20" fmla="*/ 2147483646 w 94"/>
                  <a:gd name="T21" fmla="*/ 2147483646 h 123"/>
                  <a:gd name="T22" fmla="*/ 2147483646 w 94"/>
                  <a:gd name="T23" fmla="*/ 2147483646 h 123"/>
                  <a:gd name="T24" fmla="*/ 0 w 94"/>
                  <a:gd name="T25" fmla="*/ 2147483646 h 123"/>
                  <a:gd name="T26" fmla="*/ 0 w 94"/>
                  <a:gd name="T27" fmla="*/ 2147483646 h 123"/>
                  <a:gd name="T28" fmla="*/ 2147483646 w 94"/>
                  <a:gd name="T29" fmla="*/ 0 h 123"/>
                  <a:gd name="T30" fmla="*/ 2147483646 w 94"/>
                  <a:gd name="T31" fmla="*/ 0 h 123"/>
                  <a:gd name="T32" fmla="*/ 2147483646 w 94"/>
                  <a:gd name="T33" fmla="*/ 2147483646 h 123"/>
                  <a:gd name="T34" fmla="*/ 2147483646 w 94"/>
                  <a:gd name="T35" fmla="*/ 2147483646 h 123"/>
                  <a:gd name="T36" fmla="*/ 2147483646 w 94"/>
                  <a:gd name="T37" fmla="*/ 2147483646 h 123"/>
                  <a:gd name="T38" fmla="*/ 2147483646 w 94"/>
                  <a:gd name="T39" fmla="*/ 2147483646 h 123"/>
                  <a:gd name="T40" fmla="*/ 2147483646 w 94"/>
                  <a:gd name="T41" fmla="*/ 2147483646 h 12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4"/>
                  <a:gd name="T64" fmla="*/ 0 h 123"/>
                  <a:gd name="T65" fmla="*/ 94 w 94"/>
                  <a:gd name="T66" fmla="*/ 123 h 12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4" h="123">
                    <a:moveTo>
                      <a:pt x="21" y="20"/>
                    </a:moveTo>
                    <a:lnTo>
                      <a:pt x="21" y="20"/>
                    </a:lnTo>
                    <a:cubicBezTo>
                      <a:pt x="21" y="22"/>
                      <a:pt x="20" y="25"/>
                      <a:pt x="20" y="30"/>
                    </a:cubicBezTo>
                    <a:lnTo>
                      <a:pt x="20" y="92"/>
                    </a:lnTo>
                    <a:cubicBezTo>
                      <a:pt x="20" y="97"/>
                      <a:pt x="21" y="100"/>
                      <a:pt x="21" y="102"/>
                    </a:cubicBezTo>
                    <a:lnTo>
                      <a:pt x="73" y="97"/>
                    </a:lnTo>
                    <a:cubicBezTo>
                      <a:pt x="73" y="95"/>
                      <a:pt x="74" y="93"/>
                      <a:pt x="74" y="89"/>
                    </a:cubicBezTo>
                    <a:lnTo>
                      <a:pt x="74" y="31"/>
                    </a:lnTo>
                    <a:cubicBezTo>
                      <a:pt x="74" y="26"/>
                      <a:pt x="73" y="23"/>
                      <a:pt x="72" y="22"/>
                    </a:cubicBezTo>
                    <a:lnTo>
                      <a:pt x="21" y="20"/>
                    </a:lnTo>
                    <a:close/>
                    <a:moveTo>
                      <a:pt x="18" y="123"/>
                    </a:moveTo>
                    <a:lnTo>
                      <a:pt x="18" y="123"/>
                    </a:lnTo>
                    <a:cubicBezTo>
                      <a:pt x="7" y="123"/>
                      <a:pt x="0" y="111"/>
                      <a:pt x="0" y="92"/>
                    </a:cubicBezTo>
                    <a:lnTo>
                      <a:pt x="0" y="30"/>
                    </a:lnTo>
                    <a:cubicBezTo>
                      <a:pt x="0" y="11"/>
                      <a:pt x="7" y="0"/>
                      <a:pt x="18" y="0"/>
                    </a:cubicBezTo>
                    <a:lnTo>
                      <a:pt x="19" y="0"/>
                    </a:lnTo>
                    <a:lnTo>
                      <a:pt x="78" y="2"/>
                    </a:lnTo>
                    <a:cubicBezTo>
                      <a:pt x="89" y="4"/>
                      <a:pt x="94" y="18"/>
                      <a:pt x="94" y="31"/>
                    </a:cubicBezTo>
                    <a:lnTo>
                      <a:pt x="94" y="89"/>
                    </a:lnTo>
                    <a:cubicBezTo>
                      <a:pt x="94" y="104"/>
                      <a:pt x="87" y="116"/>
                      <a:pt x="77" y="117"/>
                    </a:cubicBezTo>
                    <a:lnTo>
                      <a:pt x="18" y="123"/>
                    </a:lnTo>
                    <a:close/>
                  </a:path>
                </a:pathLst>
              </a:custGeom>
              <a:solidFill>
                <a:srgbClr val="474747"/>
              </a:solidFill>
              <a:ln>
                <a:noFill/>
              </a:ln>
              <a:extLst>
                <a:ext uri="{91240B29-F687-4F45-9708-019B960494DF}">
                  <a14:hiddenLine xmlns:a14="http://schemas.microsoft.com/office/drawing/2010/main" w="0">
                    <a:solidFill>
                      <a:srgbClr val="000000"/>
                    </a:solidFill>
                    <a:round/>
                  </a14:hiddenLine>
                </a:ext>
              </a:extLst>
            </p:spPr>
            <p:txBody>
              <a:bodyPr/>
              <a:lstStyle/>
              <a:p>
                <a:endParaRPr lang="zh-CN" altLang="en-US" sz="2140"/>
              </a:p>
            </p:txBody>
          </p:sp>
          <p:sp>
            <p:nvSpPr>
              <p:cNvPr id="210" name="Freeform 205"/>
              <p:cNvSpPr/>
              <p:nvPr/>
            </p:nvSpPr>
            <p:spPr bwMode="auto">
              <a:xfrm>
                <a:off x="7380288" y="3351213"/>
                <a:ext cx="41275" cy="17463"/>
              </a:xfrm>
              <a:custGeom>
                <a:avLst/>
                <a:gdLst>
                  <a:gd name="T0" fmla="*/ 2147483646 w 88"/>
                  <a:gd name="T1" fmla="*/ 2147483646 h 38"/>
                  <a:gd name="T2" fmla="*/ 2147483646 w 88"/>
                  <a:gd name="T3" fmla="*/ 2147483646 h 38"/>
                  <a:gd name="T4" fmla="*/ 2147483646 w 88"/>
                  <a:gd name="T5" fmla="*/ 2147483646 h 38"/>
                  <a:gd name="T6" fmla="*/ 2147483646 w 88"/>
                  <a:gd name="T7" fmla="*/ 2147483646 h 38"/>
                  <a:gd name="T8" fmla="*/ 2147483646 w 88"/>
                  <a:gd name="T9" fmla="*/ 2147483646 h 38"/>
                  <a:gd name="T10" fmla="*/ 2147483646 w 88"/>
                  <a:gd name="T11" fmla="*/ 0 h 38"/>
                  <a:gd name="T12" fmla="*/ 2147483646 w 88"/>
                  <a:gd name="T13" fmla="*/ 2147483646 h 38"/>
                  <a:gd name="T14" fmla="*/ 0 w 88"/>
                  <a:gd name="T15" fmla="*/ 2147483646 h 38"/>
                  <a:gd name="T16" fmla="*/ 2147483646 w 88"/>
                  <a:gd name="T17" fmla="*/ 2147483646 h 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8"/>
                  <a:gd name="T28" fmla="*/ 0 h 38"/>
                  <a:gd name="T29" fmla="*/ 88 w 88"/>
                  <a:gd name="T30" fmla="*/ 38 h 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8" h="38">
                    <a:moveTo>
                      <a:pt x="8" y="38"/>
                    </a:moveTo>
                    <a:lnTo>
                      <a:pt x="8" y="38"/>
                    </a:lnTo>
                    <a:lnTo>
                      <a:pt x="80" y="30"/>
                    </a:lnTo>
                    <a:cubicBezTo>
                      <a:pt x="84" y="30"/>
                      <a:pt x="88" y="24"/>
                      <a:pt x="88" y="15"/>
                    </a:cubicBezTo>
                    <a:cubicBezTo>
                      <a:pt x="88" y="7"/>
                      <a:pt x="84" y="0"/>
                      <a:pt x="80" y="0"/>
                    </a:cubicBezTo>
                    <a:lnTo>
                      <a:pt x="8" y="8"/>
                    </a:lnTo>
                    <a:cubicBezTo>
                      <a:pt x="3" y="8"/>
                      <a:pt x="0" y="14"/>
                      <a:pt x="0" y="23"/>
                    </a:cubicBezTo>
                    <a:cubicBezTo>
                      <a:pt x="0" y="31"/>
                      <a:pt x="3" y="38"/>
                      <a:pt x="8" y="38"/>
                    </a:cubicBezTo>
                    <a:close/>
                  </a:path>
                </a:pathLst>
              </a:custGeom>
              <a:solidFill>
                <a:srgbClr val="474747"/>
              </a:solidFill>
              <a:ln>
                <a:noFill/>
              </a:ln>
              <a:extLst>
                <a:ext uri="{91240B29-F687-4F45-9708-019B960494DF}">
                  <a14:hiddenLine xmlns:a14="http://schemas.microsoft.com/office/drawing/2010/main" w="0">
                    <a:solidFill>
                      <a:srgbClr val="000000"/>
                    </a:solidFill>
                    <a:round/>
                  </a14:hiddenLine>
                </a:ext>
              </a:extLst>
            </p:spPr>
            <p:txBody>
              <a:bodyPr/>
              <a:lstStyle/>
              <a:p>
                <a:endParaRPr lang="zh-CN" altLang="en-US" sz="2140"/>
              </a:p>
            </p:txBody>
          </p:sp>
          <p:sp>
            <p:nvSpPr>
              <p:cNvPr id="211" name="Freeform 206"/>
              <p:cNvSpPr/>
              <p:nvPr/>
            </p:nvSpPr>
            <p:spPr bwMode="auto">
              <a:xfrm>
                <a:off x="7380288" y="3376613"/>
                <a:ext cx="41275" cy="19050"/>
              </a:xfrm>
              <a:custGeom>
                <a:avLst/>
                <a:gdLst>
                  <a:gd name="T0" fmla="*/ 2147483646 w 88"/>
                  <a:gd name="T1" fmla="*/ 0 h 42"/>
                  <a:gd name="T2" fmla="*/ 2147483646 w 88"/>
                  <a:gd name="T3" fmla="*/ 0 h 42"/>
                  <a:gd name="T4" fmla="*/ 2147483646 w 88"/>
                  <a:gd name="T5" fmla="*/ 0 h 42"/>
                  <a:gd name="T6" fmla="*/ 2147483646 w 88"/>
                  <a:gd name="T7" fmla="*/ 2147483646 h 42"/>
                  <a:gd name="T8" fmla="*/ 0 w 88"/>
                  <a:gd name="T9" fmla="*/ 2147483646 h 42"/>
                  <a:gd name="T10" fmla="*/ 2147483646 w 88"/>
                  <a:gd name="T11" fmla="*/ 2147483646 h 42"/>
                  <a:gd name="T12" fmla="*/ 2147483646 w 88"/>
                  <a:gd name="T13" fmla="*/ 2147483646 h 42"/>
                  <a:gd name="T14" fmla="*/ 2147483646 w 88"/>
                  <a:gd name="T15" fmla="*/ 2147483646 h 42"/>
                  <a:gd name="T16" fmla="*/ 2147483646 w 88"/>
                  <a:gd name="T17" fmla="*/ 2147483646 h 42"/>
                  <a:gd name="T18" fmla="*/ 2147483646 w 88"/>
                  <a:gd name="T19" fmla="*/ 0 h 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8"/>
                  <a:gd name="T31" fmla="*/ 0 h 42"/>
                  <a:gd name="T32" fmla="*/ 88 w 88"/>
                  <a:gd name="T33" fmla="*/ 42 h 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8" h="42">
                    <a:moveTo>
                      <a:pt x="79" y="0"/>
                    </a:moveTo>
                    <a:lnTo>
                      <a:pt x="79" y="0"/>
                    </a:lnTo>
                    <a:lnTo>
                      <a:pt x="8" y="12"/>
                    </a:lnTo>
                    <a:cubicBezTo>
                      <a:pt x="3" y="12"/>
                      <a:pt x="0" y="18"/>
                      <a:pt x="0" y="27"/>
                    </a:cubicBezTo>
                    <a:cubicBezTo>
                      <a:pt x="0" y="35"/>
                      <a:pt x="3" y="42"/>
                      <a:pt x="8" y="42"/>
                    </a:cubicBezTo>
                    <a:lnTo>
                      <a:pt x="80" y="31"/>
                    </a:lnTo>
                    <a:cubicBezTo>
                      <a:pt x="84" y="31"/>
                      <a:pt x="88" y="24"/>
                      <a:pt x="88" y="15"/>
                    </a:cubicBezTo>
                    <a:cubicBezTo>
                      <a:pt x="88" y="7"/>
                      <a:pt x="84" y="0"/>
                      <a:pt x="79" y="0"/>
                    </a:cubicBezTo>
                    <a:close/>
                  </a:path>
                </a:pathLst>
              </a:custGeom>
              <a:solidFill>
                <a:srgbClr val="474747"/>
              </a:solidFill>
              <a:ln>
                <a:noFill/>
              </a:ln>
              <a:extLst>
                <a:ext uri="{91240B29-F687-4F45-9708-019B960494DF}">
                  <a14:hiddenLine xmlns:a14="http://schemas.microsoft.com/office/drawing/2010/main" w="0">
                    <a:solidFill>
                      <a:srgbClr val="000000"/>
                    </a:solidFill>
                    <a:round/>
                  </a14:hiddenLine>
                </a:ext>
              </a:extLst>
            </p:spPr>
            <p:txBody>
              <a:bodyPr/>
              <a:lstStyle/>
              <a:p>
                <a:endParaRPr lang="zh-CN" altLang="en-US" sz="2140"/>
              </a:p>
            </p:txBody>
          </p:sp>
          <p:sp>
            <p:nvSpPr>
              <p:cNvPr id="212" name="Freeform 207"/>
              <p:cNvSpPr/>
              <p:nvPr/>
            </p:nvSpPr>
            <p:spPr bwMode="auto">
              <a:xfrm>
                <a:off x="7454900" y="3351213"/>
                <a:ext cx="28575" cy="11113"/>
              </a:xfrm>
              <a:custGeom>
                <a:avLst/>
                <a:gdLst>
                  <a:gd name="T0" fmla="*/ 2147483646 w 60"/>
                  <a:gd name="T1" fmla="*/ 2147483646 h 26"/>
                  <a:gd name="T2" fmla="*/ 2147483646 w 60"/>
                  <a:gd name="T3" fmla="*/ 2147483646 h 26"/>
                  <a:gd name="T4" fmla="*/ 2147483646 w 60"/>
                  <a:gd name="T5" fmla="*/ 2147483646 h 26"/>
                  <a:gd name="T6" fmla="*/ 2147483646 w 60"/>
                  <a:gd name="T7" fmla="*/ 2147483646 h 26"/>
                  <a:gd name="T8" fmla="*/ 2147483646 w 60"/>
                  <a:gd name="T9" fmla="*/ 2147483646 h 26"/>
                  <a:gd name="T10" fmla="*/ 2147483646 w 60"/>
                  <a:gd name="T11" fmla="*/ 0 h 26"/>
                  <a:gd name="T12" fmla="*/ 2147483646 w 60"/>
                  <a:gd name="T13" fmla="*/ 2147483646 h 26"/>
                  <a:gd name="T14" fmla="*/ 0 w 60"/>
                  <a:gd name="T15" fmla="*/ 2147483646 h 26"/>
                  <a:gd name="T16" fmla="*/ 2147483646 w 60"/>
                  <a:gd name="T17" fmla="*/ 2147483646 h 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0"/>
                  <a:gd name="T28" fmla="*/ 0 h 26"/>
                  <a:gd name="T29" fmla="*/ 60 w 60"/>
                  <a:gd name="T30" fmla="*/ 26 h 2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0" h="26">
                    <a:moveTo>
                      <a:pt x="5" y="26"/>
                    </a:moveTo>
                    <a:lnTo>
                      <a:pt x="5" y="26"/>
                    </a:lnTo>
                    <a:lnTo>
                      <a:pt x="54" y="21"/>
                    </a:lnTo>
                    <a:cubicBezTo>
                      <a:pt x="57" y="21"/>
                      <a:pt x="60" y="16"/>
                      <a:pt x="60" y="11"/>
                    </a:cubicBezTo>
                    <a:cubicBezTo>
                      <a:pt x="60" y="5"/>
                      <a:pt x="57" y="0"/>
                      <a:pt x="54" y="0"/>
                    </a:cubicBezTo>
                    <a:lnTo>
                      <a:pt x="5" y="5"/>
                    </a:lnTo>
                    <a:cubicBezTo>
                      <a:pt x="2" y="5"/>
                      <a:pt x="0" y="10"/>
                      <a:pt x="0" y="16"/>
                    </a:cubicBezTo>
                    <a:cubicBezTo>
                      <a:pt x="0" y="21"/>
                      <a:pt x="2" y="26"/>
                      <a:pt x="5" y="26"/>
                    </a:cubicBezTo>
                    <a:close/>
                  </a:path>
                </a:pathLst>
              </a:custGeom>
              <a:solidFill>
                <a:srgbClr val="474747"/>
              </a:solidFill>
              <a:ln>
                <a:noFill/>
              </a:ln>
              <a:extLst>
                <a:ext uri="{91240B29-F687-4F45-9708-019B960494DF}">
                  <a14:hiddenLine xmlns:a14="http://schemas.microsoft.com/office/drawing/2010/main" w="0">
                    <a:solidFill>
                      <a:srgbClr val="000000"/>
                    </a:solidFill>
                    <a:round/>
                  </a14:hiddenLine>
                </a:ext>
              </a:extLst>
            </p:spPr>
            <p:txBody>
              <a:bodyPr/>
              <a:lstStyle/>
              <a:p>
                <a:endParaRPr lang="zh-CN" altLang="en-US" sz="2140"/>
              </a:p>
            </p:txBody>
          </p:sp>
          <p:sp>
            <p:nvSpPr>
              <p:cNvPr id="213" name="Freeform 208"/>
              <p:cNvSpPr/>
              <p:nvPr/>
            </p:nvSpPr>
            <p:spPr bwMode="auto">
              <a:xfrm>
                <a:off x="7454900" y="3368676"/>
                <a:ext cx="28575" cy="12700"/>
              </a:xfrm>
              <a:custGeom>
                <a:avLst/>
                <a:gdLst>
                  <a:gd name="T0" fmla="*/ 2147483646 w 60"/>
                  <a:gd name="T1" fmla="*/ 0 h 28"/>
                  <a:gd name="T2" fmla="*/ 2147483646 w 60"/>
                  <a:gd name="T3" fmla="*/ 0 h 28"/>
                  <a:gd name="T4" fmla="*/ 2147483646 w 60"/>
                  <a:gd name="T5" fmla="*/ 0 h 28"/>
                  <a:gd name="T6" fmla="*/ 2147483646 w 60"/>
                  <a:gd name="T7" fmla="*/ 2147483646 h 28"/>
                  <a:gd name="T8" fmla="*/ 0 w 60"/>
                  <a:gd name="T9" fmla="*/ 2147483646 h 28"/>
                  <a:gd name="T10" fmla="*/ 2147483646 w 60"/>
                  <a:gd name="T11" fmla="*/ 2147483646 h 28"/>
                  <a:gd name="T12" fmla="*/ 2147483646 w 60"/>
                  <a:gd name="T13" fmla="*/ 2147483646 h 28"/>
                  <a:gd name="T14" fmla="*/ 2147483646 w 60"/>
                  <a:gd name="T15" fmla="*/ 2147483646 h 28"/>
                  <a:gd name="T16" fmla="*/ 2147483646 w 60"/>
                  <a:gd name="T17" fmla="*/ 2147483646 h 28"/>
                  <a:gd name="T18" fmla="*/ 2147483646 w 60"/>
                  <a:gd name="T19" fmla="*/ 0 h 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0"/>
                  <a:gd name="T31" fmla="*/ 0 h 28"/>
                  <a:gd name="T32" fmla="*/ 60 w 60"/>
                  <a:gd name="T33" fmla="*/ 28 h 2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0" h="28">
                    <a:moveTo>
                      <a:pt x="54" y="0"/>
                    </a:moveTo>
                    <a:lnTo>
                      <a:pt x="54" y="0"/>
                    </a:lnTo>
                    <a:lnTo>
                      <a:pt x="5" y="7"/>
                    </a:lnTo>
                    <a:cubicBezTo>
                      <a:pt x="2" y="7"/>
                      <a:pt x="0" y="12"/>
                      <a:pt x="0" y="18"/>
                    </a:cubicBezTo>
                    <a:cubicBezTo>
                      <a:pt x="0" y="23"/>
                      <a:pt x="2" y="28"/>
                      <a:pt x="5" y="28"/>
                    </a:cubicBezTo>
                    <a:lnTo>
                      <a:pt x="54" y="20"/>
                    </a:lnTo>
                    <a:cubicBezTo>
                      <a:pt x="57" y="20"/>
                      <a:pt x="60" y="16"/>
                      <a:pt x="60" y="10"/>
                    </a:cubicBezTo>
                    <a:cubicBezTo>
                      <a:pt x="60" y="4"/>
                      <a:pt x="57" y="0"/>
                      <a:pt x="54" y="0"/>
                    </a:cubicBezTo>
                    <a:close/>
                  </a:path>
                </a:pathLst>
              </a:custGeom>
              <a:solidFill>
                <a:srgbClr val="474747"/>
              </a:solidFill>
              <a:ln>
                <a:noFill/>
              </a:ln>
              <a:extLst>
                <a:ext uri="{91240B29-F687-4F45-9708-019B960494DF}">
                  <a14:hiddenLine xmlns:a14="http://schemas.microsoft.com/office/drawing/2010/main" w="0">
                    <a:solidFill>
                      <a:srgbClr val="000000"/>
                    </a:solidFill>
                    <a:round/>
                  </a14:hiddenLine>
                </a:ext>
              </a:extLst>
            </p:spPr>
            <p:txBody>
              <a:bodyPr/>
              <a:lstStyle/>
              <a:p>
                <a:endParaRPr lang="zh-CN" altLang="en-US" sz="2140"/>
              </a:p>
            </p:txBody>
          </p:sp>
          <p:sp>
            <p:nvSpPr>
              <p:cNvPr id="214" name="Freeform 209"/>
              <p:cNvSpPr>
                <a:spLocks noEditPoints="1"/>
              </p:cNvSpPr>
              <p:nvPr/>
            </p:nvSpPr>
            <p:spPr bwMode="auto">
              <a:xfrm>
                <a:off x="7456488" y="3048001"/>
                <a:ext cx="28575" cy="39688"/>
              </a:xfrm>
              <a:custGeom>
                <a:avLst/>
                <a:gdLst>
                  <a:gd name="T0" fmla="*/ 2147483646 w 62"/>
                  <a:gd name="T1" fmla="*/ 2147483646 h 83"/>
                  <a:gd name="T2" fmla="*/ 2147483646 w 62"/>
                  <a:gd name="T3" fmla="*/ 2147483646 h 83"/>
                  <a:gd name="T4" fmla="*/ 2147483646 w 62"/>
                  <a:gd name="T5" fmla="*/ 2147483646 h 83"/>
                  <a:gd name="T6" fmla="*/ 2147483646 w 62"/>
                  <a:gd name="T7" fmla="*/ 2147483646 h 83"/>
                  <a:gd name="T8" fmla="*/ 2147483646 w 62"/>
                  <a:gd name="T9" fmla="*/ 2147483646 h 83"/>
                  <a:gd name="T10" fmla="*/ 2147483646 w 62"/>
                  <a:gd name="T11" fmla="*/ 2147483646 h 83"/>
                  <a:gd name="T12" fmla="*/ 2147483646 w 62"/>
                  <a:gd name="T13" fmla="*/ 2147483646 h 83"/>
                  <a:gd name="T14" fmla="*/ 2147483646 w 62"/>
                  <a:gd name="T15" fmla="*/ 2147483646 h 83"/>
                  <a:gd name="T16" fmla="*/ 2147483646 w 62"/>
                  <a:gd name="T17" fmla="*/ 2147483646 h 83"/>
                  <a:gd name="T18" fmla="*/ 2147483646 w 62"/>
                  <a:gd name="T19" fmla="*/ 2147483646 h 83"/>
                  <a:gd name="T20" fmla="*/ 2147483646 w 62"/>
                  <a:gd name="T21" fmla="*/ 2147483646 h 83"/>
                  <a:gd name="T22" fmla="*/ 2147483646 w 62"/>
                  <a:gd name="T23" fmla="*/ 2147483646 h 83"/>
                  <a:gd name="T24" fmla="*/ 2147483646 w 62"/>
                  <a:gd name="T25" fmla="*/ 2147483646 h 83"/>
                  <a:gd name="T26" fmla="*/ 2147483646 w 62"/>
                  <a:gd name="T27" fmla="*/ 2147483646 h 83"/>
                  <a:gd name="T28" fmla="*/ 0 w 62"/>
                  <a:gd name="T29" fmla="*/ 2147483646 h 83"/>
                  <a:gd name="T30" fmla="*/ 0 w 62"/>
                  <a:gd name="T31" fmla="*/ 2147483646 h 83"/>
                  <a:gd name="T32" fmla="*/ 2147483646 w 62"/>
                  <a:gd name="T33" fmla="*/ 0 h 83"/>
                  <a:gd name="T34" fmla="*/ 2147483646 w 62"/>
                  <a:gd name="T35" fmla="*/ 0 h 83"/>
                  <a:gd name="T36" fmla="*/ 2147483646 w 62"/>
                  <a:gd name="T37" fmla="*/ 2147483646 h 83"/>
                  <a:gd name="T38" fmla="*/ 2147483646 w 62"/>
                  <a:gd name="T39" fmla="*/ 2147483646 h 83"/>
                  <a:gd name="T40" fmla="*/ 2147483646 w 62"/>
                  <a:gd name="T41" fmla="*/ 2147483646 h 83"/>
                  <a:gd name="T42" fmla="*/ 2147483646 w 62"/>
                  <a:gd name="T43" fmla="*/ 2147483646 h 83"/>
                  <a:gd name="T44" fmla="*/ 2147483646 w 62"/>
                  <a:gd name="T45" fmla="*/ 2147483646 h 8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2"/>
                  <a:gd name="T70" fmla="*/ 0 h 83"/>
                  <a:gd name="T71" fmla="*/ 62 w 62"/>
                  <a:gd name="T72" fmla="*/ 83 h 8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2" h="83">
                    <a:moveTo>
                      <a:pt x="15" y="67"/>
                    </a:moveTo>
                    <a:lnTo>
                      <a:pt x="15" y="67"/>
                    </a:lnTo>
                    <a:lnTo>
                      <a:pt x="48" y="70"/>
                    </a:lnTo>
                    <a:cubicBezTo>
                      <a:pt x="48" y="69"/>
                      <a:pt x="49" y="66"/>
                      <a:pt x="49" y="63"/>
                    </a:cubicBezTo>
                    <a:lnTo>
                      <a:pt x="49" y="33"/>
                    </a:lnTo>
                    <a:cubicBezTo>
                      <a:pt x="49" y="28"/>
                      <a:pt x="47" y="25"/>
                      <a:pt x="47" y="25"/>
                    </a:cubicBezTo>
                    <a:lnTo>
                      <a:pt x="14" y="14"/>
                    </a:lnTo>
                    <a:cubicBezTo>
                      <a:pt x="14" y="16"/>
                      <a:pt x="13" y="18"/>
                      <a:pt x="13" y="22"/>
                    </a:cubicBezTo>
                    <a:lnTo>
                      <a:pt x="13" y="58"/>
                    </a:lnTo>
                    <a:cubicBezTo>
                      <a:pt x="13" y="62"/>
                      <a:pt x="14" y="66"/>
                      <a:pt x="15" y="67"/>
                    </a:cubicBezTo>
                    <a:close/>
                    <a:moveTo>
                      <a:pt x="49" y="83"/>
                    </a:moveTo>
                    <a:lnTo>
                      <a:pt x="49" y="83"/>
                    </a:lnTo>
                    <a:lnTo>
                      <a:pt x="13" y="80"/>
                    </a:lnTo>
                    <a:cubicBezTo>
                      <a:pt x="11" y="80"/>
                      <a:pt x="6" y="79"/>
                      <a:pt x="2" y="71"/>
                    </a:cubicBezTo>
                    <a:cubicBezTo>
                      <a:pt x="1" y="68"/>
                      <a:pt x="0" y="63"/>
                      <a:pt x="0" y="58"/>
                    </a:cubicBezTo>
                    <a:lnTo>
                      <a:pt x="0" y="22"/>
                    </a:lnTo>
                    <a:cubicBezTo>
                      <a:pt x="0" y="9"/>
                      <a:pt x="5" y="0"/>
                      <a:pt x="13" y="0"/>
                    </a:cubicBezTo>
                    <a:lnTo>
                      <a:pt x="15" y="0"/>
                    </a:lnTo>
                    <a:lnTo>
                      <a:pt x="51" y="12"/>
                    </a:lnTo>
                    <a:cubicBezTo>
                      <a:pt x="58" y="13"/>
                      <a:pt x="62" y="24"/>
                      <a:pt x="62" y="33"/>
                    </a:cubicBezTo>
                    <a:lnTo>
                      <a:pt x="62" y="63"/>
                    </a:lnTo>
                    <a:cubicBezTo>
                      <a:pt x="62" y="74"/>
                      <a:pt x="57" y="82"/>
                      <a:pt x="49" y="83"/>
                    </a:cubicBezTo>
                    <a:close/>
                  </a:path>
                </a:pathLst>
              </a:custGeom>
              <a:solidFill>
                <a:srgbClr val="474747"/>
              </a:solidFill>
              <a:ln>
                <a:noFill/>
              </a:ln>
              <a:extLst>
                <a:ext uri="{91240B29-F687-4F45-9708-019B960494DF}">
                  <a14:hiddenLine xmlns:a14="http://schemas.microsoft.com/office/drawing/2010/main" w="0">
                    <a:solidFill>
                      <a:srgbClr val="000000"/>
                    </a:solidFill>
                    <a:round/>
                  </a14:hiddenLine>
                </a:ext>
              </a:extLst>
            </p:spPr>
            <p:txBody>
              <a:bodyPr/>
              <a:lstStyle/>
              <a:p>
                <a:endParaRPr lang="zh-CN" altLang="en-US" sz="2140"/>
              </a:p>
            </p:txBody>
          </p:sp>
          <p:sp>
            <p:nvSpPr>
              <p:cNvPr id="215" name="Freeform 210"/>
              <p:cNvSpPr>
                <a:spLocks noEditPoints="1"/>
              </p:cNvSpPr>
              <p:nvPr/>
            </p:nvSpPr>
            <p:spPr bwMode="auto">
              <a:xfrm>
                <a:off x="7456488" y="3154363"/>
                <a:ext cx="28575" cy="38100"/>
              </a:xfrm>
              <a:custGeom>
                <a:avLst/>
                <a:gdLst>
                  <a:gd name="T0" fmla="*/ 2147483646 w 59"/>
                  <a:gd name="T1" fmla="*/ 2147483646 h 82"/>
                  <a:gd name="T2" fmla="*/ 2147483646 w 59"/>
                  <a:gd name="T3" fmla="*/ 2147483646 h 82"/>
                  <a:gd name="T4" fmla="*/ 2147483646 w 59"/>
                  <a:gd name="T5" fmla="*/ 2147483646 h 82"/>
                  <a:gd name="T6" fmla="*/ 2147483646 w 59"/>
                  <a:gd name="T7" fmla="*/ 2147483646 h 82"/>
                  <a:gd name="T8" fmla="*/ 2147483646 w 59"/>
                  <a:gd name="T9" fmla="*/ 2147483646 h 82"/>
                  <a:gd name="T10" fmla="*/ 2147483646 w 59"/>
                  <a:gd name="T11" fmla="*/ 2147483646 h 82"/>
                  <a:gd name="T12" fmla="*/ 2147483646 w 59"/>
                  <a:gd name="T13" fmla="*/ 2147483646 h 82"/>
                  <a:gd name="T14" fmla="*/ 2147483646 w 59"/>
                  <a:gd name="T15" fmla="*/ 2147483646 h 82"/>
                  <a:gd name="T16" fmla="*/ 2147483646 w 59"/>
                  <a:gd name="T17" fmla="*/ 2147483646 h 82"/>
                  <a:gd name="T18" fmla="*/ 2147483646 w 59"/>
                  <a:gd name="T19" fmla="*/ 2147483646 h 82"/>
                  <a:gd name="T20" fmla="*/ 2147483646 w 59"/>
                  <a:gd name="T21" fmla="*/ 2147483646 h 82"/>
                  <a:gd name="T22" fmla="*/ 2147483646 w 59"/>
                  <a:gd name="T23" fmla="*/ 2147483646 h 82"/>
                  <a:gd name="T24" fmla="*/ 0 w 59"/>
                  <a:gd name="T25" fmla="*/ 2147483646 h 82"/>
                  <a:gd name="T26" fmla="*/ 0 w 59"/>
                  <a:gd name="T27" fmla="*/ 2147483646 h 82"/>
                  <a:gd name="T28" fmla="*/ 2147483646 w 59"/>
                  <a:gd name="T29" fmla="*/ 0 h 82"/>
                  <a:gd name="T30" fmla="*/ 2147483646 w 59"/>
                  <a:gd name="T31" fmla="*/ 2147483646 h 82"/>
                  <a:gd name="T32" fmla="*/ 2147483646 w 59"/>
                  <a:gd name="T33" fmla="*/ 2147483646 h 82"/>
                  <a:gd name="T34" fmla="*/ 2147483646 w 59"/>
                  <a:gd name="T35" fmla="*/ 2147483646 h 82"/>
                  <a:gd name="T36" fmla="*/ 2147483646 w 59"/>
                  <a:gd name="T37" fmla="*/ 2147483646 h 82"/>
                  <a:gd name="T38" fmla="*/ 2147483646 w 59"/>
                  <a:gd name="T39" fmla="*/ 2147483646 h 82"/>
                  <a:gd name="T40" fmla="*/ 2147483646 w 59"/>
                  <a:gd name="T41" fmla="*/ 2147483646 h 8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9"/>
                  <a:gd name="T64" fmla="*/ 0 h 82"/>
                  <a:gd name="T65" fmla="*/ 59 w 59"/>
                  <a:gd name="T66" fmla="*/ 82 h 8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9" h="82">
                    <a:moveTo>
                      <a:pt x="14" y="14"/>
                    </a:moveTo>
                    <a:lnTo>
                      <a:pt x="14" y="14"/>
                    </a:lnTo>
                    <a:cubicBezTo>
                      <a:pt x="13" y="15"/>
                      <a:pt x="13" y="17"/>
                      <a:pt x="13" y="20"/>
                    </a:cubicBezTo>
                    <a:lnTo>
                      <a:pt x="13" y="62"/>
                    </a:lnTo>
                    <a:cubicBezTo>
                      <a:pt x="13" y="65"/>
                      <a:pt x="14" y="67"/>
                      <a:pt x="14" y="68"/>
                    </a:cubicBezTo>
                    <a:lnTo>
                      <a:pt x="44" y="68"/>
                    </a:lnTo>
                    <a:cubicBezTo>
                      <a:pt x="44" y="67"/>
                      <a:pt x="45" y="65"/>
                      <a:pt x="45" y="63"/>
                    </a:cubicBezTo>
                    <a:lnTo>
                      <a:pt x="45" y="28"/>
                    </a:lnTo>
                    <a:cubicBezTo>
                      <a:pt x="45" y="24"/>
                      <a:pt x="44" y="22"/>
                      <a:pt x="43" y="22"/>
                    </a:cubicBezTo>
                    <a:lnTo>
                      <a:pt x="14" y="14"/>
                    </a:lnTo>
                    <a:close/>
                    <a:moveTo>
                      <a:pt x="12" y="82"/>
                    </a:moveTo>
                    <a:lnTo>
                      <a:pt x="12" y="82"/>
                    </a:lnTo>
                    <a:cubicBezTo>
                      <a:pt x="5" y="82"/>
                      <a:pt x="0" y="73"/>
                      <a:pt x="0" y="62"/>
                    </a:cubicBezTo>
                    <a:lnTo>
                      <a:pt x="0" y="20"/>
                    </a:lnTo>
                    <a:cubicBezTo>
                      <a:pt x="0" y="9"/>
                      <a:pt x="5" y="0"/>
                      <a:pt x="12" y="0"/>
                    </a:cubicBezTo>
                    <a:lnTo>
                      <a:pt x="14" y="1"/>
                    </a:lnTo>
                    <a:lnTo>
                      <a:pt x="47" y="9"/>
                    </a:lnTo>
                    <a:cubicBezTo>
                      <a:pt x="53" y="10"/>
                      <a:pt x="59" y="18"/>
                      <a:pt x="59" y="28"/>
                    </a:cubicBezTo>
                    <a:lnTo>
                      <a:pt x="59" y="63"/>
                    </a:lnTo>
                    <a:cubicBezTo>
                      <a:pt x="59" y="73"/>
                      <a:pt x="53" y="81"/>
                      <a:pt x="46" y="81"/>
                    </a:cubicBezTo>
                    <a:lnTo>
                      <a:pt x="12" y="82"/>
                    </a:lnTo>
                    <a:close/>
                  </a:path>
                </a:pathLst>
              </a:custGeom>
              <a:solidFill>
                <a:srgbClr val="474747"/>
              </a:solidFill>
              <a:ln>
                <a:noFill/>
              </a:ln>
              <a:extLst>
                <a:ext uri="{91240B29-F687-4F45-9708-019B960494DF}">
                  <a14:hiddenLine xmlns:a14="http://schemas.microsoft.com/office/drawing/2010/main" w="0">
                    <a:solidFill>
                      <a:srgbClr val="000000"/>
                    </a:solidFill>
                    <a:round/>
                  </a14:hiddenLine>
                </a:ext>
              </a:extLst>
            </p:spPr>
            <p:txBody>
              <a:bodyPr/>
              <a:lstStyle/>
              <a:p>
                <a:endParaRPr lang="zh-CN" altLang="en-US" sz="2140"/>
              </a:p>
            </p:txBody>
          </p:sp>
          <p:sp>
            <p:nvSpPr>
              <p:cNvPr id="216" name="Freeform 211"/>
              <p:cNvSpPr>
                <a:spLocks noEditPoints="1"/>
              </p:cNvSpPr>
              <p:nvPr/>
            </p:nvSpPr>
            <p:spPr bwMode="auto">
              <a:xfrm>
                <a:off x="7454900" y="3251201"/>
                <a:ext cx="28575" cy="38100"/>
              </a:xfrm>
              <a:custGeom>
                <a:avLst/>
                <a:gdLst>
                  <a:gd name="T0" fmla="*/ 2147483646 w 61"/>
                  <a:gd name="T1" fmla="*/ 2147483646 h 79"/>
                  <a:gd name="T2" fmla="*/ 2147483646 w 61"/>
                  <a:gd name="T3" fmla="*/ 2147483646 h 79"/>
                  <a:gd name="T4" fmla="*/ 2147483646 w 61"/>
                  <a:gd name="T5" fmla="*/ 2147483646 h 79"/>
                  <a:gd name="T6" fmla="*/ 2147483646 w 61"/>
                  <a:gd name="T7" fmla="*/ 2147483646 h 79"/>
                  <a:gd name="T8" fmla="*/ 2147483646 w 61"/>
                  <a:gd name="T9" fmla="*/ 2147483646 h 79"/>
                  <a:gd name="T10" fmla="*/ 2147483646 w 61"/>
                  <a:gd name="T11" fmla="*/ 2147483646 h 79"/>
                  <a:gd name="T12" fmla="*/ 2147483646 w 61"/>
                  <a:gd name="T13" fmla="*/ 2147483646 h 79"/>
                  <a:gd name="T14" fmla="*/ 2147483646 w 61"/>
                  <a:gd name="T15" fmla="*/ 2147483646 h 79"/>
                  <a:gd name="T16" fmla="*/ 2147483646 w 61"/>
                  <a:gd name="T17" fmla="*/ 2147483646 h 79"/>
                  <a:gd name="T18" fmla="*/ 2147483646 w 61"/>
                  <a:gd name="T19" fmla="*/ 2147483646 h 79"/>
                  <a:gd name="T20" fmla="*/ 2147483646 w 61"/>
                  <a:gd name="T21" fmla="*/ 2147483646 h 79"/>
                  <a:gd name="T22" fmla="*/ 2147483646 w 61"/>
                  <a:gd name="T23" fmla="*/ 2147483646 h 79"/>
                  <a:gd name="T24" fmla="*/ 0 w 61"/>
                  <a:gd name="T25" fmla="*/ 2147483646 h 79"/>
                  <a:gd name="T26" fmla="*/ 0 w 61"/>
                  <a:gd name="T27" fmla="*/ 2147483646 h 79"/>
                  <a:gd name="T28" fmla="*/ 2147483646 w 61"/>
                  <a:gd name="T29" fmla="*/ 0 h 79"/>
                  <a:gd name="T30" fmla="*/ 2147483646 w 61"/>
                  <a:gd name="T31" fmla="*/ 0 h 79"/>
                  <a:gd name="T32" fmla="*/ 2147483646 w 61"/>
                  <a:gd name="T33" fmla="*/ 2147483646 h 79"/>
                  <a:gd name="T34" fmla="*/ 2147483646 w 61"/>
                  <a:gd name="T35" fmla="*/ 2147483646 h 79"/>
                  <a:gd name="T36" fmla="*/ 2147483646 w 61"/>
                  <a:gd name="T37" fmla="*/ 2147483646 h 79"/>
                  <a:gd name="T38" fmla="*/ 2147483646 w 61"/>
                  <a:gd name="T39" fmla="*/ 2147483646 h 79"/>
                  <a:gd name="T40" fmla="*/ 2147483646 w 61"/>
                  <a:gd name="T41" fmla="*/ 2147483646 h 7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1"/>
                  <a:gd name="T64" fmla="*/ 0 h 79"/>
                  <a:gd name="T65" fmla="*/ 61 w 61"/>
                  <a:gd name="T66" fmla="*/ 79 h 7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1" h="79">
                    <a:moveTo>
                      <a:pt x="14" y="13"/>
                    </a:moveTo>
                    <a:lnTo>
                      <a:pt x="14" y="13"/>
                    </a:lnTo>
                    <a:cubicBezTo>
                      <a:pt x="14" y="14"/>
                      <a:pt x="13" y="16"/>
                      <a:pt x="13" y="19"/>
                    </a:cubicBezTo>
                    <a:lnTo>
                      <a:pt x="13" y="59"/>
                    </a:lnTo>
                    <a:cubicBezTo>
                      <a:pt x="13" y="62"/>
                      <a:pt x="14" y="64"/>
                      <a:pt x="14" y="66"/>
                    </a:cubicBezTo>
                    <a:lnTo>
                      <a:pt x="47" y="62"/>
                    </a:lnTo>
                    <a:cubicBezTo>
                      <a:pt x="47" y="61"/>
                      <a:pt x="48" y="59"/>
                      <a:pt x="48" y="57"/>
                    </a:cubicBezTo>
                    <a:lnTo>
                      <a:pt x="48" y="20"/>
                    </a:lnTo>
                    <a:cubicBezTo>
                      <a:pt x="48" y="17"/>
                      <a:pt x="47" y="15"/>
                      <a:pt x="47" y="14"/>
                    </a:cubicBezTo>
                    <a:lnTo>
                      <a:pt x="14" y="13"/>
                    </a:lnTo>
                    <a:close/>
                    <a:moveTo>
                      <a:pt x="12" y="79"/>
                    </a:moveTo>
                    <a:lnTo>
                      <a:pt x="12" y="79"/>
                    </a:lnTo>
                    <a:cubicBezTo>
                      <a:pt x="5" y="79"/>
                      <a:pt x="0" y="72"/>
                      <a:pt x="0" y="59"/>
                    </a:cubicBezTo>
                    <a:lnTo>
                      <a:pt x="0" y="19"/>
                    </a:lnTo>
                    <a:cubicBezTo>
                      <a:pt x="0" y="7"/>
                      <a:pt x="5" y="0"/>
                      <a:pt x="12" y="0"/>
                    </a:cubicBezTo>
                    <a:lnTo>
                      <a:pt x="13" y="0"/>
                    </a:lnTo>
                    <a:lnTo>
                      <a:pt x="49" y="1"/>
                    </a:lnTo>
                    <a:cubicBezTo>
                      <a:pt x="58" y="2"/>
                      <a:pt x="61" y="12"/>
                      <a:pt x="61" y="20"/>
                    </a:cubicBezTo>
                    <a:lnTo>
                      <a:pt x="61" y="57"/>
                    </a:lnTo>
                    <a:cubicBezTo>
                      <a:pt x="61" y="67"/>
                      <a:pt x="57" y="75"/>
                      <a:pt x="50" y="75"/>
                    </a:cubicBezTo>
                    <a:lnTo>
                      <a:pt x="12" y="79"/>
                    </a:lnTo>
                    <a:close/>
                  </a:path>
                </a:pathLst>
              </a:custGeom>
              <a:solidFill>
                <a:srgbClr val="474747"/>
              </a:solidFill>
              <a:ln>
                <a:noFill/>
              </a:ln>
              <a:extLst>
                <a:ext uri="{91240B29-F687-4F45-9708-019B960494DF}">
                  <a14:hiddenLine xmlns:a14="http://schemas.microsoft.com/office/drawing/2010/main" w="0">
                    <a:solidFill>
                      <a:srgbClr val="000000"/>
                    </a:solidFill>
                    <a:round/>
                  </a14:hiddenLine>
                </a:ext>
              </a:extLst>
            </p:spPr>
            <p:txBody>
              <a:bodyPr/>
              <a:lstStyle/>
              <a:p>
                <a:endParaRPr lang="zh-CN" altLang="en-US" sz="2140"/>
              </a:p>
            </p:txBody>
          </p:sp>
          <p:sp>
            <p:nvSpPr>
              <p:cNvPr id="217" name="Freeform 212"/>
              <p:cNvSpPr/>
              <p:nvPr/>
            </p:nvSpPr>
            <p:spPr bwMode="auto">
              <a:xfrm>
                <a:off x="7726363" y="3175001"/>
                <a:ext cx="60325" cy="74613"/>
              </a:xfrm>
              <a:custGeom>
                <a:avLst/>
                <a:gdLst>
                  <a:gd name="T0" fmla="*/ 2147483646 w 129"/>
                  <a:gd name="T1" fmla="*/ 2147483646 h 159"/>
                  <a:gd name="T2" fmla="*/ 2147483646 w 129"/>
                  <a:gd name="T3" fmla="*/ 2147483646 h 159"/>
                  <a:gd name="T4" fmla="*/ 2147483646 w 129"/>
                  <a:gd name="T5" fmla="*/ 2147483646 h 159"/>
                  <a:gd name="T6" fmla="*/ 2147483646 w 129"/>
                  <a:gd name="T7" fmla="*/ 0 h 159"/>
                  <a:gd name="T8" fmla="*/ 0 w 129"/>
                  <a:gd name="T9" fmla="*/ 2147483646 h 159"/>
                  <a:gd name="T10" fmla="*/ 2147483646 w 129"/>
                  <a:gd name="T11" fmla="*/ 2147483646 h 159"/>
                  <a:gd name="T12" fmla="*/ 0 60000 65536"/>
                  <a:gd name="T13" fmla="*/ 0 60000 65536"/>
                  <a:gd name="T14" fmla="*/ 0 60000 65536"/>
                  <a:gd name="T15" fmla="*/ 0 60000 65536"/>
                  <a:gd name="T16" fmla="*/ 0 60000 65536"/>
                  <a:gd name="T17" fmla="*/ 0 60000 65536"/>
                  <a:gd name="T18" fmla="*/ 0 w 129"/>
                  <a:gd name="T19" fmla="*/ 0 h 159"/>
                  <a:gd name="T20" fmla="*/ 129 w 129"/>
                  <a:gd name="T21" fmla="*/ 159 h 159"/>
                </a:gdLst>
                <a:ahLst/>
                <a:cxnLst>
                  <a:cxn ang="T12">
                    <a:pos x="T0" y="T1"/>
                  </a:cxn>
                  <a:cxn ang="T13">
                    <a:pos x="T2" y="T3"/>
                  </a:cxn>
                  <a:cxn ang="T14">
                    <a:pos x="T4" y="T5"/>
                  </a:cxn>
                  <a:cxn ang="T15">
                    <a:pos x="T6" y="T7"/>
                  </a:cxn>
                  <a:cxn ang="T16">
                    <a:pos x="T8" y="T9"/>
                  </a:cxn>
                  <a:cxn ang="T17">
                    <a:pos x="T10" y="T11"/>
                  </a:cxn>
                </a:cxnLst>
                <a:rect l="T18" t="T19" r="T20" b="T21"/>
                <a:pathLst>
                  <a:path w="129" h="159">
                    <a:moveTo>
                      <a:pt x="50" y="159"/>
                    </a:moveTo>
                    <a:lnTo>
                      <a:pt x="50" y="159"/>
                    </a:lnTo>
                    <a:lnTo>
                      <a:pt x="129" y="21"/>
                    </a:lnTo>
                    <a:cubicBezTo>
                      <a:pt x="95" y="8"/>
                      <a:pt x="58" y="0"/>
                      <a:pt x="19" y="0"/>
                    </a:cubicBezTo>
                    <a:lnTo>
                      <a:pt x="0" y="139"/>
                    </a:lnTo>
                    <a:cubicBezTo>
                      <a:pt x="17" y="144"/>
                      <a:pt x="34" y="151"/>
                      <a:pt x="50" y="159"/>
                    </a:cubicBezTo>
                    <a:close/>
                  </a:path>
                </a:pathLst>
              </a:custGeom>
              <a:solidFill>
                <a:srgbClr val="474747"/>
              </a:solidFill>
              <a:ln>
                <a:noFill/>
              </a:ln>
              <a:extLst>
                <a:ext uri="{91240B29-F687-4F45-9708-019B960494DF}">
                  <a14:hiddenLine xmlns:a14="http://schemas.microsoft.com/office/drawing/2010/main" w="0">
                    <a:solidFill>
                      <a:srgbClr val="000000"/>
                    </a:solidFill>
                    <a:round/>
                  </a14:hiddenLine>
                </a:ext>
              </a:extLst>
            </p:spPr>
            <p:txBody>
              <a:bodyPr/>
              <a:lstStyle/>
              <a:p>
                <a:endParaRPr lang="zh-CN" altLang="en-US" sz="2140"/>
              </a:p>
            </p:txBody>
          </p:sp>
          <p:sp>
            <p:nvSpPr>
              <p:cNvPr id="218" name="Freeform 213"/>
              <p:cNvSpPr/>
              <p:nvPr/>
            </p:nvSpPr>
            <p:spPr bwMode="auto">
              <a:xfrm>
                <a:off x="7580313" y="3279776"/>
                <a:ext cx="31750" cy="31750"/>
              </a:xfrm>
              <a:custGeom>
                <a:avLst/>
                <a:gdLst>
                  <a:gd name="T0" fmla="*/ 2147483646 w 67"/>
                  <a:gd name="T1" fmla="*/ 2147483646 h 69"/>
                  <a:gd name="T2" fmla="*/ 2147483646 w 67"/>
                  <a:gd name="T3" fmla="*/ 2147483646 h 69"/>
                  <a:gd name="T4" fmla="*/ 2147483646 w 67"/>
                  <a:gd name="T5" fmla="*/ 2147483646 h 69"/>
                  <a:gd name="T6" fmla="*/ 2147483646 w 67"/>
                  <a:gd name="T7" fmla="*/ 0 h 69"/>
                  <a:gd name="T8" fmla="*/ 0 w 67"/>
                  <a:gd name="T9" fmla="*/ 2147483646 h 69"/>
                  <a:gd name="T10" fmla="*/ 2147483646 w 67"/>
                  <a:gd name="T11" fmla="*/ 2147483646 h 69"/>
                  <a:gd name="T12" fmla="*/ 0 60000 65536"/>
                  <a:gd name="T13" fmla="*/ 0 60000 65536"/>
                  <a:gd name="T14" fmla="*/ 0 60000 65536"/>
                  <a:gd name="T15" fmla="*/ 0 60000 65536"/>
                  <a:gd name="T16" fmla="*/ 0 60000 65536"/>
                  <a:gd name="T17" fmla="*/ 0 60000 65536"/>
                  <a:gd name="T18" fmla="*/ 0 w 67"/>
                  <a:gd name="T19" fmla="*/ 0 h 69"/>
                  <a:gd name="T20" fmla="*/ 67 w 67"/>
                  <a:gd name="T21" fmla="*/ 69 h 69"/>
                </a:gdLst>
                <a:ahLst/>
                <a:cxnLst>
                  <a:cxn ang="T12">
                    <a:pos x="T0" y="T1"/>
                  </a:cxn>
                  <a:cxn ang="T13">
                    <a:pos x="T2" y="T3"/>
                  </a:cxn>
                  <a:cxn ang="T14">
                    <a:pos x="T4" y="T5"/>
                  </a:cxn>
                  <a:cxn ang="T15">
                    <a:pos x="T6" y="T7"/>
                  </a:cxn>
                  <a:cxn ang="T16">
                    <a:pos x="T8" y="T9"/>
                  </a:cxn>
                  <a:cxn ang="T17">
                    <a:pos x="T10" y="T11"/>
                  </a:cxn>
                </a:cxnLst>
                <a:rect l="T18" t="T19" r="T20" b="T21"/>
                <a:pathLst>
                  <a:path w="67" h="69">
                    <a:moveTo>
                      <a:pt x="54" y="69"/>
                    </a:moveTo>
                    <a:lnTo>
                      <a:pt x="54" y="69"/>
                    </a:lnTo>
                    <a:cubicBezTo>
                      <a:pt x="58" y="57"/>
                      <a:pt x="62" y="46"/>
                      <a:pt x="67" y="34"/>
                    </a:cubicBezTo>
                    <a:lnTo>
                      <a:pt x="14" y="0"/>
                    </a:lnTo>
                    <a:cubicBezTo>
                      <a:pt x="8" y="18"/>
                      <a:pt x="3" y="36"/>
                      <a:pt x="0" y="55"/>
                    </a:cubicBezTo>
                    <a:lnTo>
                      <a:pt x="54" y="69"/>
                    </a:lnTo>
                    <a:close/>
                  </a:path>
                </a:pathLst>
              </a:custGeom>
              <a:solidFill>
                <a:srgbClr val="474747"/>
              </a:solidFill>
              <a:ln>
                <a:noFill/>
              </a:ln>
              <a:extLst>
                <a:ext uri="{91240B29-F687-4F45-9708-019B960494DF}">
                  <a14:hiddenLine xmlns:a14="http://schemas.microsoft.com/office/drawing/2010/main" w="0">
                    <a:solidFill>
                      <a:srgbClr val="000000"/>
                    </a:solidFill>
                    <a:round/>
                  </a14:hiddenLine>
                </a:ext>
              </a:extLst>
            </p:spPr>
            <p:txBody>
              <a:bodyPr/>
              <a:lstStyle/>
              <a:p>
                <a:endParaRPr lang="zh-CN" altLang="en-US" sz="2140"/>
              </a:p>
            </p:txBody>
          </p:sp>
          <p:sp>
            <p:nvSpPr>
              <p:cNvPr id="219" name="Freeform 214"/>
              <p:cNvSpPr/>
              <p:nvPr/>
            </p:nvSpPr>
            <p:spPr bwMode="auto">
              <a:xfrm>
                <a:off x="7591425" y="3243263"/>
                <a:ext cx="36513" cy="41275"/>
              </a:xfrm>
              <a:custGeom>
                <a:avLst/>
                <a:gdLst>
                  <a:gd name="T0" fmla="*/ 2147483646 w 77"/>
                  <a:gd name="T1" fmla="*/ 0 h 87"/>
                  <a:gd name="T2" fmla="*/ 2147483646 w 77"/>
                  <a:gd name="T3" fmla="*/ 0 h 87"/>
                  <a:gd name="T4" fmla="*/ 0 w 77"/>
                  <a:gd name="T5" fmla="*/ 2147483646 h 87"/>
                  <a:gd name="T6" fmla="*/ 2147483646 w 77"/>
                  <a:gd name="T7" fmla="*/ 2147483646 h 87"/>
                  <a:gd name="T8" fmla="*/ 2147483646 w 77"/>
                  <a:gd name="T9" fmla="*/ 2147483646 h 87"/>
                  <a:gd name="T10" fmla="*/ 2147483646 w 77"/>
                  <a:gd name="T11" fmla="*/ 0 h 87"/>
                  <a:gd name="T12" fmla="*/ 0 60000 65536"/>
                  <a:gd name="T13" fmla="*/ 0 60000 65536"/>
                  <a:gd name="T14" fmla="*/ 0 60000 65536"/>
                  <a:gd name="T15" fmla="*/ 0 60000 65536"/>
                  <a:gd name="T16" fmla="*/ 0 60000 65536"/>
                  <a:gd name="T17" fmla="*/ 0 60000 65536"/>
                  <a:gd name="T18" fmla="*/ 0 w 77"/>
                  <a:gd name="T19" fmla="*/ 0 h 87"/>
                  <a:gd name="T20" fmla="*/ 77 w 77"/>
                  <a:gd name="T21" fmla="*/ 87 h 87"/>
                </a:gdLst>
                <a:ahLst/>
                <a:cxnLst>
                  <a:cxn ang="T12">
                    <a:pos x="T0" y="T1"/>
                  </a:cxn>
                  <a:cxn ang="T13">
                    <a:pos x="T2" y="T3"/>
                  </a:cxn>
                  <a:cxn ang="T14">
                    <a:pos x="T4" y="T5"/>
                  </a:cxn>
                  <a:cxn ang="T15">
                    <a:pos x="T6" y="T7"/>
                  </a:cxn>
                  <a:cxn ang="T16">
                    <a:pos x="T8" y="T9"/>
                  </a:cxn>
                  <a:cxn ang="T17">
                    <a:pos x="T10" y="T11"/>
                  </a:cxn>
                </a:cxnLst>
                <a:rect l="T18" t="T19" r="T20" b="T21"/>
                <a:pathLst>
                  <a:path w="77" h="87">
                    <a:moveTo>
                      <a:pt x="28" y="0"/>
                    </a:moveTo>
                    <a:lnTo>
                      <a:pt x="28" y="0"/>
                    </a:lnTo>
                    <a:cubicBezTo>
                      <a:pt x="17" y="16"/>
                      <a:pt x="8" y="33"/>
                      <a:pt x="0" y="51"/>
                    </a:cubicBezTo>
                    <a:lnTo>
                      <a:pt x="56" y="87"/>
                    </a:lnTo>
                    <a:cubicBezTo>
                      <a:pt x="62" y="77"/>
                      <a:pt x="69" y="67"/>
                      <a:pt x="77" y="58"/>
                    </a:cubicBezTo>
                    <a:lnTo>
                      <a:pt x="28" y="0"/>
                    </a:lnTo>
                    <a:close/>
                  </a:path>
                </a:pathLst>
              </a:custGeom>
              <a:solidFill>
                <a:srgbClr val="474747"/>
              </a:solidFill>
              <a:ln>
                <a:noFill/>
              </a:ln>
              <a:extLst>
                <a:ext uri="{91240B29-F687-4F45-9708-019B960494DF}">
                  <a14:hiddenLine xmlns:a14="http://schemas.microsoft.com/office/drawing/2010/main" w="0">
                    <a:solidFill>
                      <a:srgbClr val="000000"/>
                    </a:solidFill>
                    <a:round/>
                  </a14:hiddenLine>
                </a:ext>
              </a:extLst>
            </p:spPr>
            <p:txBody>
              <a:bodyPr/>
              <a:lstStyle/>
              <a:p>
                <a:endParaRPr lang="zh-CN" altLang="en-US" sz="2140"/>
              </a:p>
            </p:txBody>
          </p:sp>
          <p:sp>
            <p:nvSpPr>
              <p:cNvPr id="220" name="Freeform 215"/>
              <p:cNvSpPr/>
              <p:nvPr/>
            </p:nvSpPr>
            <p:spPr bwMode="auto">
              <a:xfrm>
                <a:off x="7793038" y="3251201"/>
                <a:ext cx="95250" cy="92075"/>
              </a:xfrm>
              <a:custGeom>
                <a:avLst/>
                <a:gdLst>
                  <a:gd name="T0" fmla="*/ 2147483646 w 203"/>
                  <a:gd name="T1" fmla="*/ 0 h 196"/>
                  <a:gd name="T2" fmla="*/ 2147483646 w 203"/>
                  <a:gd name="T3" fmla="*/ 0 h 196"/>
                  <a:gd name="T4" fmla="*/ 0 w 203"/>
                  <a:gd name="T5" fmla="*/ 2147483646 h 196"/>
                  <a:gd name="T6" fmla="*/ 2147483646 w 203"/>
                  <a:gd name="T7" fmla="*/ 2147483646 h 196"/>
                  <a:gd name="T8" fmla="*/ 2147483646 w 203"/>
                  <a:gd name="T9" fmla="*/ 2147483646 h 196"/>
                  <a:gd name="T10" fmla="*/ 2147483646 w 203"/>
                  <a:gd name="T11" fmla="*/ 2147483646 h 196"/>
                  <a:gd name="T12" fmla="*/ 2147483646 w 203"/>
                  <a:gd name="T13" fmla="*/ 2147483646 h 196"/>
                  <a:gd name="T14" fmla="*/ 2147483646 w 203"/>
                  <a:gd name="T15" fmla="*/ 0 h 196"/>
                  <a:gd name="T16" fmla="*/ 0 60000 65536"/>
                  <a:gd name="T17" fmla="*/ 0 60000 65536"/>
                  <a:gd name="T18" fmla="*/ 0 60000 65536"/>
                  <a:gd name="T19" fmla="*/ 0 60000 65536"/>
                  <a:gd name="T20" fmla="*/ 0 60000 65536"/>
                  <a:gd name="T21" fmla="*/ 0 60000 65536"/>
                  <a:gd name="T22" fmla="*/ 0 60000 65536"/>
                  <a:gd name="T23" fmla="*/ 0 60000 65536"/>
                  <a:gd name="T24" fmla="*/ 0 w 203"/>
                  <a:gd name="T25" fmla="*/ 0 h 196"/>
                  <a:gd name="T26" fmla="*/ 203 w 203"/>
                  <a:gd name="T27" fmla="*/ 196 h 1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03" h="196">
                    <a:moveTo>
                      <a:pt x="154" y="0"/>
                    </a:moveTo>
                    <a:lnTo>
                      <a:pt x="154" y="0"/>
                    </a:lnTo>
                    <a:lnTo>
                      <a:pt x="0" y="98"/>
                    </a:lnTo>
                    <a:cubicBezTo>
                      <a:pt x="13" y="127"/>
                      <a:pt x="20" y="158"/>
                      <a:pt x="20" y="192"/>
                    </a:cubicBezTo>
                    <a:cubicBezTo>
                      <a:pt x="20" y="193"/>
                      <a:pt x="20" y="194"/>
                      <a:pt x="20" y="196"/>
                    </a:cubicBezTo>
                    <a:lnTo>
                      <a:pt x="203" y="196"/>
                    </a:lnTo>
                    <a:cubicBezTo>
                      <a:pt x="203" y="190"/>
                      <a:pt x="203" y="185"/>
                      <a:pt x="203" y="180"/>
                    </a:cubicBezTo>
                    <a:cubicBezTo>
                      <a:pt x="203" y="114"/>
                      <a:pt x="185" y="52"/>
                      <a:pt x="154" y="0"/>
                    </a:cubicBezTo>
                    <a:close/>
                  </a:path>
                </a:pathLst>
              </a:custGeom>
              <a:solidFill>
                <a:srgbClr val="474747"/>
              </a:solidFill>
              <a:ln>
                <a:noFill/>
              </a:ln>
              <a:extLst>
                <a:ext uri="{91240B29-F687-4F45-9708-019B960494DF}">
                  <a14:hiddenLine xmlns:a14="http://schemas.microsoft.com/office/drawing/2010/main" w="0">
                    <a:solidFill>
                      <a:srgbClr val="000000"/>
                    </a:solidFill>
                    <a:round/>
                  </a14:hiddenLine>
                </a:ext>
              </a:extLst>
            </p:spPr>
            <p:txBody>
              <a:bodyPr/>
              <a:lstStyle/>
              <a:p>
                <a:endParaRPr lang="zh-CN" altLang="en-US" sz="2140"/>
              </a:p>
            </p:txBody>
          </p:sp>
          <p:sp>
            <p:nvSpPr>
              <p:cNvPr id="221" name="Freeform 216"/>
              <p:cNvSpPr/>
              <p:nvPr/>
            </p:nvSpPr>
            <p:spPr bwMode="auto">
              <a:xfrm>
                <a:off x="7759700" y="3189288"/>
                <a:ext cx="96838" cy="95250"/>
              </a:xfrm>
              <a:custGeom>
                <a:avLst/>
                <a:gdLst>
                  <a:gd name="T0" fmla="*/ 0 w 208"/>
                  <a:gd name="T1" fmla="*/ 2147483646 h 203"/>
                  <a:gd name="T2" fmla="*/ 0 w 208"/>
                  <a:gd name="T3" fmla="*/ 2147483646 h 203"/>
                  <a:gd name="T4" fmla="*/ 2147483646 w 208"/>
                  <a:gd name="T5" fmla="*/ 2147483646 h 203"/>
                  <a:gd name="T6" fmla="*/ 2147483646 w 208"/>
                  <a:gd name="T7" fmla="*/ 2147483646 h 203"/>
                  <a:gd name="T8" fmla="*/ 2147483646 w 208"/>
                  <a:gd name="T9" fmla="*/ 0 h 203"/>
                  <a:gd name="T10" fmla="*/ 0 w 208"/>
                  <a:gd name="T11" fmla="*/ 2147483646 h 203"/>
                  <a:gd name="T12" fmla="*/ 0 60000 65536"/>
                  <a:gd name="T13" fmla="*/ 0 60000 65536"/>
                  <a:gd name="T14" fmla="*/ 0 60000 65536"/>
                  <a:gd name="T15" fmla="*/ 0 60000 65536"/>
                  <a:gd name="T16" fmla="*/ 0 60000 65536"/>
                  <a:gd name="T17" fmla="*/ 0 60000 65536"/>
                  <a:gd name="T18" fmla="*/ 0 w 208"/>
                  <a:gd name="T19" fmla="*/ 0 h 203"/>
                  <a:gd name="T20" fmla="*/ 208 w 208"/>
                  <a:gd name="T21" fmla="*/ 203 h 203"/>
                </a:gdLst>
                <a:ahLst/>
                <a:cxnLst>
                  <a:cxn ang="T12">
                    <a:pos x="T0" y="T1"/>
                  </a:cxn>
                  <a:cxn ang="T13">
                    <a:pos x="T2" y="T3"/>
                  </a:cxn>
                  <a:cxn ang="T14">
                    <a:pos x="T4" y="T5"/>
                  </a:cxn>
                  <a:cxn ang="T15">
                    <a:pos x="T6" y="T7"/>
                  </a:cxn>
                  <a:cxn ang="T16">
                    <a:pos x="T8" y="T9"/>
                  </a:cxn>
                  <a:cxn ang="T17">
                    <a:pos x="T10" y="T11"/>
                  </a:cxn>
                </a:cxnLst>
                <a:rect l="T18" t="T19" r="T20" b="T21"/>
                <a:pathLst>
                  <a:path w="208" h="203">
                    <a:moveTo>
                      <a:pt x="0" y="142"/>
                    </a:moveTo>
                    <a:lnTo>
                      <a:pt x="0" y="142"/>
                    </a:lnTo>
                    <a:cubicBezTo>
                      <a:pt x="23" y="159"/>
                      <a:pt x="42" y="179"/>
                      <a:pt x="57" y="203"/>
                    </a:cubicBezTo>
                    <a:lnTo>
                      <a:pt x="208" y="106"/>
                    </a:lnTo>
                    <a:cubicBezTo>
                      <a:pt x="176" y="61"/>
                      <a:pt x="132" y="24"/>
                      <a:pt x="82" y="0"/>
                    </a:cubicBezTo>
                    <a:lnTo>
                      <a:pt x="0" y="142"/>
                    </a:lnTo>
                    <a:close/>
                  </a:path>
                </a:pathLst>
              </a:custGeom>
              <a:solidFill>
                <a:srgbClr val="474747"/>
              </a:solidFill>
              <a:ln>
                <a:noFill/>
              </a:ln>
              <a:extLst>
                <a:ext uri="{91240B29-F687-4F45-9708-019B960494DF}">
                  <a14:hiddenLine xmlns:a14="http://schemas.microsoft.com/office/drawing/2010/main" w="0">
                    <a:solidFill>
                      <a:srgbClr val="000000"/>
                    </a:solidFill>
                    <a:round/>
                  </a14:hiddenLine>
                </a:ext>
              </a:extLst>
            </p:spPr>
            <p:txBody>
              <a:bodyPr/>
              <a:lstStyle/>
              <a:p>
                <a:endParaRPr lang="zh-CN" altLang="en-US" sz="2140"/>
              </a:p>
            </p:txBody>
          </p:sp>
          <p:sp>
            <p:nvSpPr>
              <p:cNvPr id="222" name="Freeform 217"/>
              <p:cNvSpPr/>
              <p:nvPr/>
            </p:nvSpPr>
            <p:spPr bwMode="auto">
              <a:xfrm>
                <a:off x="7577138" y="3319463"/>
                <a:ext cx="25400" cy="23813"/>
              </a:xfrm>
              <a:custGeom>
                <a:avLst/>
                <a:gdLst>
                  <a:gd name="T0" fmla="*/ 2147483646 w 54"/>
                  <a:gd name="T1" fmla="*/ 2147483646 h 50"/>
                  <a:gd name="T2" fmla="*/ 2147483646 w 54"/>
                  <a:gd name="T3" fmla="*/ 2147483646 h 50"/>
                  <a:gd name="T4" fmla="*/ 2147483646 w 54"/>
                  <a:gd name="T5" fmla="*/ 0 h 50"/>
                  <a:gd name="T6" fmla="*/ 0 w 54"/>
                  <a:gd name="T7" fmla="*/ 2147483646 h 50"/>
                  <a:gd name="T8" fmla="*/ 2147483646 w 54"/>
                  <a:gd name="T9" fmla="*/ 2147483646 h 50"/>
                  <a:gd name="T10" fmla="*/ 2147483646 w 54"/>
                  <a:gd name="T11" fmla="*/ 2147483646 h 50"/>
                  <a:gd name="T12" fmla="*/ 2147483646 w 54"/>
                  <a:gd name="T13" fmla="*/ 2147483646 h 50"/>
                  <a:gd name="T14" fmla="*/ 2147483646 w 54"/>
                  <a:gd name="T15" fmla="*/ 2147483646 h 50"/>
                  <a:gd name="T16" fmla="*/ 0 60000 65536"/>
                  <a:gd name="T17" fmla="*/ 0 60000 65536"/>
                  <a:gd name="T18" fmla="*/ 0 60000 65536"/>
                  <a:gd name="T19" fmla="*/ 0 60000 65536"/>
                  <a:gd name="T20" fmla="*/ 0 60000 65536"/>
                  <a:gd name="T21" fmla="*/ 0 60000 65536"/>
                  <a:gd name="T22" fmla="*/ 0 60000 65536"/>
                  <a:gd name="T23" fmla="*/ 0 60000 65536"/>
                  <a:gd name="T24" fmla="*/ 0 w 54"/>
                  <a:gd name="T25" fmla="*/ 0 h 50"/>
                  <a:gd name="T26" fmla="*/ 54 w 54"/>
                  <a:gd name="T27" fmla="*/ 50 h 5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4" h="50">
                    <a:moveTo>
                      <a:pt x="54" y="14"/>
                    </a:moveTo>
                    <a:lnTo>
                      <a:pt x="54" y="14"/>
                    </a:lnTo>
                    <a:lnTo>
                      <a:pt x="2" y="0"/>
                    </a:lnTo>
                    <a:cubicBezTo>
                      <a:pt x="1" y="11"/>
                      <a:pt x="0" y="22"/>
                      <a:pt x="0" y="34"/>
                    </a:cubicBezTo>
                    <a:cubicBezTo>
                      <a:pt x="0" y="39"/>
                      <a:pt x="0" y="44"/>
                      <a:pt x="1" y="50"/>
                    </a:cubicBezTo>
                    <a:lnTo>
                      <a:pt x="52" y="50"/>
                    </a:lnTo>
                    <a:cubicBezTo>
                      <a:pt x="52" y="48"/>
                      <a:pt x="52" y="47"/>
                      <a:pt x="52" y="46"/>
                    </a:cubicBezTo>
                    <a:cubicBezTo>
                      <a:pt x="52" y="35"/>
                      <a:pt x="53" y="24"/>
                      <a:pt x="54" y="14"/>
                    </a:cubicBezTo>
                    <a:close/>
                  </a:path>
                </a:pathLst>
              </a:custGeom>
              <a:solidFill>
                <a:srgbClr val="474747"/>
              </a:solidFill>
              <a:ln>
                <a:noFill/>
              </a:ln>
              <a:extLst>
                <a:ext uri="{91240B29-F687-4F45-9708-019B960494DF}">
                  <a14:hiddenLine xmlns:a14="http://schemas.microsoft.com/office/drawing/2010/main" w="0">
                    <a:solidFill>
                      <a:srgbClr val="000000"/>
                    </a:solidFill>
                    <a:round/>
                  </a14:hiddenLine>
                </a:ext>
              </a:extLst>
            </p:spPr>
            <p:txBody>
              <a:bodyPr/>
              <a:lstStyle/>
              <a:p>
                <a:endParaRPr lang="zh-CN" altLang="en-US" sz="2140"/>
              </a:p>
            </p:txBody>
          </p:sp>
          <p:sp>
            <p:nvSpPr>
              <p:cNvPr id="223" name="Freeform 218"/>
              <p:cNvSpPr/>
              <p:nvPr/>
            </p:nvSpPr>
            <p:spPr bwMode="auto">
              <a:xfrm>
                <a:off x="7680325" y="3175001"/>
                <a:ext cx="42863" cy="63500"/>
              </a:xfrm>
              <a:custGeom>
                <a:avLst/>
                <a:gdLst>
                  <a:gd name="T0" fmla="*/ 2147483646 w 91"/>
                  <a:gd name="T1" fmla="*/ 0 h 136"/>
                  <a:gd name="T2" fmla="*/ 2147483646 w 91"/>
                  <a:gd name="T3" fmla="*/ 0 h 136"/>
                  <a:gd name="T4" fmla="*/ 0 w 91"/>
                  <a:gd name="T5" fmla="*/ 2147483646 h 136"/>
                  <a:gd name="T6" fmla="*/ 2147483646 w 91"/>
                  <a:gd name="T7" fmla="*/ 2147483646 h 136"/>
                  <a:gd name="T8" fmla="*/ 2147483646 w 91"/>
                  <a:gd name="T9" fmla="*/ 2147483646 h 136"/>
                  <a:gd name="T10" fmla="*/ 2147483646 w 91"/>
                  <a:gd name="T11" fmla="*/ 2147483646 h 136"/>
                  <a:gd name="T12" fmla="*/ 2147483646 w 91"/>
                  <a:gd name="T13" fmla="*/ 0 h 136"/>
                  <a:gd name="T14" fmla="*/ 0 60000 65536"/>
                  <a:gd name="T15" fmla="*/ 0 60000 65536"/>
                  <a:gd name="T16" fmla="*/ 0 60000 65536"/>
                  <a:gd name="T17" fmla="*/ 0 60000 65536"/>
                  <a:gd name="T18" fmla="*/ 0 60000 65536"/>
                  <a:gd name="T19" fmla="*/ 0 60000 65536"/>
                  <a:gd name="T20" fmla="*/ 0 60000 65536"/>
                  <a:gd name="T21" fmla="*/ 0 w 91"/>
                  <a:gd name="T22" fmla="*/ 0 h 136"/>
                  <a:gd name="T23" fmla="*/ 91 w 91"/>
                  <a:gd name="T24" fmla="*/ 136 h 1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 h="136">
                    <a:moveTo>
                      <a:pt x="91" y="0"/>
                    </a:moveTo>
                    <a:lnTo>
                      <a:pt x="91" y="0"/>
                    </a:lnTo>
                    <a:cubicBezTo>
                      <a:pt x="59" y="2"/>
                      <a:pt x="29" y="9"/>
                      <a:pt x="0" y="20"/>
                    </a:cubicBezTo>
                    <a:lnTo>
                      <a:pt x="11" y="136"/>
                    </a:lnTo>
                    <a:cubicBezTo>
                      <a:pt x="22" y="134"/>
                      <a:pt x="34" y="133"/>
                      <a:pt x="46" y="133"/>
                    </a:cubicBezTo>
                    <a:cubicBezTo>
                      <a:pt x="55" y="133"/>
                      <a:pt x="64" y="134"/>
                      <a:pt x="73" y="135"/>
                    </a:cubicBezTo>
                    <a:lnTo>
                      <a:pt x="91" y="0"/>
                    </a:lnTo>
                    <a:close/>
                  </a:path>
                </a:pathLst>
              </a:custGeom>
              <a:solidFill>
                <a:srgbClr val="474747"/>
              </a:solidFill>
              <a:ln>
                <a:noFill/>
              </a:ln>
              <a:extLst>
                <a:ext uri="{91240B29-F687-4F45-9708-019B960494DF}">
                  <a14:hiddenLine xmlns:a14="http://schemas.microsoft.com/office/drawing/2010/main" w="0">
                    <a:solidFill>
                      <a:srgbClr val="000000"/>
                    </a:solidFill>
                    <a:round/>
                  </a14:hiddenLine>
                </a:ext>
              </a:extLst>
            </p:spPr>
            <p:txBody>
              <a:bodyPr/>
              <a:lstStyle/>
              <a:p>
                <a:endParaRPr lang="zh-CN" altLang="en-US" sz="2140"/>
              </a:p>
            </p:txBody>
          </p:sp>
          <p:sp>
            <p:nvSpPr>
              <p:cNvPr id="224" name="Freeform 219"/>
              <p:cNvSpPr/>
              <p:nvPr/>
            </p:nvSpPr>
            <p:spPr bwMode="auto">
              <a:xfrm>
                <a:off x="7640638" y="3187701"/>
                <a:ext cx="33338" cy="58738"/>
              </a:xfrm>
              <a:custGeom>
                <a:avLst/>
                <a:gdLst>
                  <a:gd name="T0" fmla="*/ 2147483646 w 71"/>
                  <a:gd name="T1" fmla="*/ 0 h 124"/>
                  <a:gd name="T2" fmla="*/ 2147483646 w 71"/>
                  <a:gd name="T3" fmla="*/ 0 h 124"/>
                  <a:gd name="T4" fmla="*/ 0 w 71"/>
                  <a:gd name="T5" fmla="*/ 2147483646 h 124"/>
                  <a:gd name="T6" fmla="*/ 2147483646 w 71"/>
                  <a:gd name="T7" fmla="*/ 2147483646 h 124"/>
                  <a:gd name="T8" fmla="*/ 2147483646 w 71"/>
                  <a:gd name="T9" fmla="*/ 2147483646 h 124"/>
                  <a:gd name="T10" fmla="*/ 2147483646 w 71"/>
                  <a:gd name="T11" fmla="*/ 0 h 124"/>
                  <a:gd name="T12" fmla="*/ 0 60000 65536"/>
                  <a:gd name="T13" fmla="*/ 0 60000 65536"/>
                  <a:gd name="T14" fmla="*/ 0 60000 65536"/>
                  <a:gd name="T15" fmla="*/ 0 60000 65536"/>
                  <a:gd name="T16" fmla="*/ 0 60000 65536"/>
                  <a:gd name="T17" fmla="*/ 0 60000 65536"/>
                  <a:gd name="T18" fmla="*/ 0 w 71"/>
                  <a:gd name="T19" fmla="*/ 0 h 124"/>
                  <a:gd name="T20" fmla="*/ 71 w 71"/>
                  <a:gd name="T21" fmla="*/ 124 h 124"/>
                </a:gdLst>
                <a:ahLst/>
                <a:cxnLst>
                  <a:cxn ang="T12">
                    <a:pos x="T0" y="T1"/>
                  </a:cxn>
                  <a:cxn ang="T13">
                    <a:pos x="T2" y="T3"/>
                  </a:cxn>
                  <a:cxn ang="T14">
                    <a:pos x="T4" y="T5"/>
                  </a:cxn>
                  <a:cxn ang="T15">
                    <a:pos x="T6" y="T7"/>
                  </a:cxn>
                  <a:cxn ang="T16">
                    <a:pos x="T8" y="T9"/>
                  </a:cxn>
                  <a:cxn ang="T17">
                    <a:pos x="T10" y="T11"/>
                  </a:cxn>
                </a:cxnLst>
                <a:rect l="T18" t="T19" r="T20" b="T21"/>
                <a:pathLst>
                  <a:path w="71" h="124">
                    <a:moveTo>
                      <a:pt x="60" y="0"/>
                    </a:moveTo>
                    <a:lnTo>
                      <a:pt x="60" y="0"/>
                    </a:lnTo>
                    <a:cubicBezTo>
                      <a:pt x="39" y="10"/>
                      <a:pt x="18" y="23"/>
                      <a:pt x="0" y="37"/>
                    </a:cubicBezTo>
                    <a:lnTo>
                      <a:pt x="42" y="124"/>
                    </a:lnTo>
                    <a:cubicBezTo>
                      <a:pt x="51" y="119"/>
                      <a:pt x="61" y="116"/>
                      <a:pt x="71" y="113"/>
                    </a:cubicBezTo>
                    <a:lnTo>
                      <a:pt x="60" y="0"/>
                    </a:lnTo>
                    <a:close/>
                  </a:path>
                </a:pathLst>
              </a:custGeom>
              <a:solidFill>
                <a:srgbClr val="474747"/>
              </a:solidFill>
              <a:ln>
                <a:noFill/>
              </a:ln>
              <a:extLst>
                <a:ext uri="{91240B29-F687-4F45-9708-019B960494DF}">
                  <a14:hiddenLine xmlns:a14="http://schemas.microsoft.com/office/drawing/2010/main" w="0">
                    <a:solidFill>
                      <a:srgbClr val="000000"/>
                    </a:solidFill>
                    <a:round/>
                  </a14:hiddenLine>
                </a:ext>
              </a:extLst>
            </p:spPr>
            <p:txBody>
              <a:bodyPr/>
              <a:lstStyle/>
              <a:p>
                <a:endParaRPr lang="zh-CN" altLang="en-US" sz="2140"/>
              </a:p>
            </p:txBody>
          </p:sp>
          <p:sp>
            <p:nvSpPr>
              <p:cNvPr id="225" name="Freeform 221"/>
              <p:cNvSpPr/>
              <p:nvPr/>
            </p:nvSpPr>
            <p:spPr bwMode="auto">
              <a:xfrm>
                <a:off x="7612063" y="3213100"/>
                <a:ext cx="38100" cy="49213"/>
              </a:xfrm>
              <a:custGeom>
                <a:avLst/>
                <a:gdLst>
                  <a:gd name="T0" fmla="*/ 2147483646 w 79"/>
                  <a:gd name="T1" fmla="*/ 0 h 102"/>
                  <a:gd name="T2" fmla="*/ 2147483646 w 79"/>
                  <a:gd name="T3" fmla="*/ 0 h 102"/>
                  <a:gd name="T4" fmla="*/ 0 w 79"/>
                  <a:gd name="T5" fmla="*/ 2147483646 h 102"/>
                  <a:gd name="T6" fmla="*/ 2147483646 w 79"/>
                  <a:gd name="T7" fmla="*/ 2147483646 h 102"/>
                  <a:gd name="T8" fmla="*/ 2147483646 w 79"/>
                  <a:gd name="T9" fmla="*/ 2147483646 h 102"/>
                  <a:gd name="T10" fmla="*/ 2147483646 w 79"/>
                  <a:gd name="T11" fmla="*/ 0 h 102"/>
                  <a:gd name="T12" fmla="*/ 0 60000 65536"/>
                  <a:gd name="T13" fmla="*/ 0 60000 65536"/>
                  <a:gd name="T14" fmla="*/ 0 60000 65536"/>
                  <a:gd name="T15" fmla="*/ 0 60000 65536"/>
                  <a:gd name="T16" fmla="*/ 0 60000 65536"/>
                  <a:gd name="T17" fmla="*/ 0 60000 65536"/>
                  <a:gd name="T18" fmla="*/ 0 w 79"/>
                  <a:gd name="T19" fmla="*/ 0 h 102"/>
                  <a:gd name="T20" fmla="*/ 79 w 79"/>
                  <a:gd name="T21" fmla="*/ 102 h 102"/>
                </a:gdLst>
                <a:ahLst/>
                <a:cxnLst>
                  <a:cxn ang="T12">
                    <a:pos x="T0" y="T1"/>
                  </a:cxn>
                  <a:cxn ang="T13">
                    <a:pos x="T2" y="T3"/>
                  </a:cxn>
                  <a:cxn ang="T14">
                    <a:pos x="T4" y="T5"/>
                  </a:cxn>
                  <a:cxn ang="T15">
                    <a:pos x="T6" y="T7"/>
                  </a:cxn>
                  <a:cxn ang="T16">
                    <a:pos x="T8" y="T9"/>
                  </a:cxn>
                  <a:cxn ang="T17">
                    <a:pos x="T10" y="T11"/>
                  </a:cxn>
                </a:cxnLst>
                <a:rect l="T18" t="T19" r="T20" b="T21"/>
                <a:pathLst>
                  <a:path w="79" h="102">
                    <a:moveTo>
                      <a:pt x="40" y="0"/>
                    </a:moveTo>
                    <a:lnTo>
                      <a:pt x="40" y="0"/>
                    </a:lnTo>
                    <a:cubicBezTo>
                      <a:pt x="25" y="12"/>
                      <a:pt x="12" y="26"/>
                      <a:pt x="0" y="41"/>
                    </a:cubicBezTo>
                    <a:lnTo>
                      <a:pt x="52" y="102"/>
                    </a:lnTo>
                    <a:cubicBezTo>
                      <a:pt x="61" y="95"/>
                      <a:pt x="70" y="88"/>
                      <a:pt x="79" y="82"/>
                    </a:cubicBezTo>
                    <a:lnTo>
                      <a:pt x="40" y="0"/>
                    </a:lnTo>
                    <a:close/>
                  </a:path>
                </a:pathLst>
              </a:custGeom>
              <a:solidFill>
                <a:srgbClr val="474747"/>
              </a:solidFill>
              <a:ln>
                <a:noFill/>
              </a:ln>
              <a:extLst>
                <a:ext uri="{91240B29-F687-4F45-9708-019B960494DF}">
                  <a14:hiddenLine xmlns:a14="http://schemas.microsoft.com/office/drawing/2010/main" w="0">
                    <a:solidFill>
                      <a:srgbClr val="000000"/>
                    </a:solidFill>
                    <a:round/>
                  </a14:hiddenLine>
                </a:ext>
              </a:extLst>
            </p:spPr>
            <p:txBody>
              <a:bodyPr/>
              <a:lstStyle/>
              <a:p>
                <a:endParaRPr lang="zh-CN" altLang="en-US" sz="2140"/>
              </a:p>
            </p:txBody>
          </p:sp>
          <p:sp>
            <p:nvSpPr>
              <p:cNvPr id="226" name="Freeform 222"/>
              <p:cNvSpPr/>
              <p:nvPr/>
            </p:nvSpPr>
            <p:spPr bwMode="auto">
              <a:xfrm>
                <a:off x="7683500" y="3275013"/>
                <a:ext cx="77788" cy="68263"/>
              </a:xfrm>
              <a:custGeom>
                <a:avLst/>
                <a:gdLst>
                  <a:gd name="T0" fmla="*/ 2147483646 w 167"/>
                  <a:gd name="T1" fmla="*/ 2147483646 h 145"/>
                  <a:gd name="T2" fmla="*/ 2147483646 w 167"/>
                  <a:gd name="T3" fmla="*/ 2147483646 h 145"/>
                  <a:gd name="T4" fmla="*/ 2147483646 w 167"/>
                  <a:gd name="T5" fmla="*/ 2147483646 h 145"/>
                  <a:gd name="T6" fmla="*/ 2147483646 w 167"/>
                  <a:gd name="T7" fmla="*/ 2147483646 h 145"/>
                  <a:gd name="T8" fmla="*/ 2147483646 w 167"/>
                  <a:gd name="T9" fmla="*/ 2147483646 h 145"/>
                  <a:gd name="T10" fmla="*/ 2147483646 w 167"/>
                  <a:gd name="T11" fmla="*/ 2147483646 h 145"/>
                  <a:gd name="T12" fmla="*/ 2147483646 w 167"/>
                  <a:gd name="T13" fmla="*/ 2147483646 h 145"/>
                  <a:gd name="T14" fmla="*/ 2147483646 w 167"/>
                  <a:gd name="T15" fmla="*/ 2147483646 h 145"/>
                  <a:gd name="T16" fmla="*/ 2147483646 w 167"/>
                  <a:gd name="T17" fmla="*/ 2147483646 h 145"/>
                  <a:gd name="T18" fmla="*/ 2147483646 w 167"/>
                  <a:gd name="T19" fmla="*/ 2147483646 h 145"/>
                  <a:gd name="T20" fmla="*/ 0 w 167"/>
                  <a:gd name="T21" fmla="*/ 2147483646 h 145"/>
                  <a:gd name="T22" fmla="*/ 2147483646 w 167"/>
                  <a:gd name="T23" fmla="*/ 2147483646 h 145"/>
                  <a:gd name="T24" fmla="*/ 2147483646 w 167"/>
                  <a:gd name="T25" fmla="*/ 2147483646 h 145"/>
                  <a:gd name="T26" fmla="*/ 2147483646 w 167"/>
                  <a:gd name="T27" fmla="*/ 2147483646 h 145"/>
                  <a:gd name="T28" fmla="*/ 2147483646 w 167"/>
                  <a:gd name="T29" fmla="*/ 2147483646 h 145"/>
                  <a:gd name="T30" fmla="*/ 2147483646 w 167"/>
                  <a:gd name="T31" fmla="*/ 2147483646 h 145"/>
                  <a:gd name="T32" fmla="*/ 2147483646 w 167"/>
                  <a:gd name="T33" fmla="*/ 2147483646 h 145"/>
                  <a:gd name="T34" fmla="*/ 2147483646 w 167"/>
                  <a:gd name="T35" fmla="*/ 2147483646 h 145"/>
                  <a:gd name="T36" fmla="*/ 2147483646 w 167"/>
                  <a:gd name="T37" fmla="*/ 2147483646 h 14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67"/>
                  <a:gd name="T58" fmla="*/ 0 h 145"/>
                  <a:gd name="T59" fmla="*/ 167 w 167"/>
                  <a:gd name="T60" fmla="*/ 145 h 14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67" h="145">
                    <a:moveTo>
                      <a:pt x="57" y="131"/>
                    </a:moveTo>
                    <a:lnTo>
                      <a:pt x="57" y="131"/>
                    </a:lnTo>
                    <a:cubicBezTo>
                      <a:pt x="82" y="105"/>
                      <a:pt x="142" y="43"/>
                      <a:pt x="162" y="13"/>
                    </a:cubicBezTo>
                    <a:cubicBezTo>
                      <a:pt x="165" y="9"/>
                      <a:pt x="167" y="6"/>
                      <a:pt x="166" y="5"/>
                    </a:cubicBezTo>
                    <a:cubicBezTo>
                      <a:pt x="162" y="0"/>
                      <a:pt x="26" y="78"/>
                      <a:pt x="14" y="88"/>
                    </a:cubicBezTo>
                    <a:cubicBezTo>
                      <a:pt x="13" y="88"/>
                      <a:pt x="13" y="89"/>
                      <a:pt x="12" y="89"/>
                    </a:cubicBezTo>
                    <a:cubicBezTo>
                      <a:pt x="12" y="89"/>
                      <a:pt x="12" y="89"/>
                      <a:pt x="12" y="90"/>
                    </a:cubicBezTo>
                    <a:cubicBezTo>
                      <a:pt x="11" y="90"/>
                      <a:pt x="10" y="91"/>
                      <a:pt x="9" y="91"/>
                    </a:cubicBezTo>
                    <a:lnTo>
                      <a:pt x="9" y="92"/>
                    </a:lnTo>
                    <a:cubicBezTo>
                      <a:pt x="4" y="97"/>
                      <a:pt x="0" y="105"/>
                      <a:pt x="0" y="114"/>
                    </a:cubicBezTo>
                    <a:cubicBezTo>
                      <a:pt x="0" y="128"/>
                      <a:pt x="9" y="140"/>
                      <a:pt x="22" y="144"/>
                    </a:cubicBezTo>
                    <a:cubicBezTo>
                      <a:pt x="25" y="145"/>
                      <a:pt x="27" y="145"/>
                      <a:pt x="30" y="145"/>
                    </a:cubicBezTo>
                    <a:cubicBezTo>
                      <a:pt x="30" y="145"/>
                      <a:pt x="30" y="145"/>
                      <a:pt x="30" y="145"/>
                    </a:cubicBezTo>
                    <a:cubicBezTo>
                      <a:pt x="31" y="145"/>
                      <a:pt x="31" y="145"/>
                      <a:pt x="31" y="145"/>
                    </a:cubicBezTo>
                    <a:cubicBezTo>
                      <a:pt x="39" y="145"/>
                      <a:pt x="45" y="142"/>
                      <a:pt x="51" y="138"/>
                    </a:cubicBezTo>
                    <a:cubicBezTo>
                      <a:pt x="51" y="138"/>
                      <a:pt x="51" y="138"/>
                      <a:pt x="51" y="138"/>
                    </a:cubicBezTo>
                    <a:cubicBezTo>
                      <a:pt x="53" y="136"/>
                      <a:pt x="55" y="134"/>
                      <a:pt x="57" y="131"/>
                    </a:cubicBezTo>
                    <a:close/>
                  </a:path>
                </a:pathLst>
              </a:custGeom>
              <a:solidFill>
                <a:srgbClr val="474747"/>
              </a:solidFill>
              <a:ln>
                <a:noFill/>
              </a:ln>
              <a:extLst>
                <a:ext uri="{91240B29-F687-4F45-9708-019B960494DF}">
                  <a14:hiddenLine xmlns:a14="http://schemas.microsoft.com/office/drawing/2010/main" w="0">
                    <a:solidFill>
                      <a:srgbClr val="000000"/>
                    </a:solidFill>
                    <a:round/>
                  </a14:hiddenLine>
                </a:ext>
              </a:extLst>
            </p:spPr>
            <p:txBody>
              <a:bodyPr/>
              <a:lstStyle/>
              <a:p>
                <a:endParaRPr lang="zh-CN" altLang="en-US" sz="2140"/>
              </a:p>
            </p:txBody>
          </p:sp>
        </p:grpSp>
      </p:grpSp>
      <p:grpSp>
        <p:nvGrpSpPr>
          <p:cNvPr id="2" name="组合 1"/>
          <p:cNvGrpSpPr/>
          <p:nvPr/>
        </p:nvGrpSpPr>
        <p:grpSpPr>
          <a:xfrm>
            <a:off x="976630" y="3077845"/>
            <a:ext cx="986155" cy="954405"/>
            <a:chOff x="2453" y="3516"/>
            <a:chExt cx="2452" cy="2442"/>
          </a:xfrm>
        </p:grpSpPr>
        <p:sp>
          <p:nvSpPr>
            <p:cNvPr id="156" name="Freeform: Shape 7"/>
            <p:cNvSpPr/>
            <p:nvPr/>
          </p:nvSpPr>
          <p:spPr>
            <a:xfrm>
              <a:off x="2453" y="3516"/>
              <a:ext cx="2452" cy="244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lumMod val="20000"/>
                <a:lumOff val="80000"/>
              </a:schemeClr>
            </a:solidFill>
            <a:ln w="12700">
              <a:noFill/>
              <a:miter lim="400000"/>
            </a:ln>
          </p:spPr>
          <p:txBody>
            <a:bodyPr wrap="none" lIns="35670" tIns="35670" rIns="35670" bIns="35670" anchor="ctr">
              <a:normAutofit/>
            </a:bodyPr>
            <a:lstStyle/>
            <a:p>
              <a:pPr algn="ctr">
                <a:defRPr sz="3200">
                  <a:solidFill>
                    <a:srgbClr val="FFFFFF"/>
                  </a:solidFill>
                </a:defRPr>
              </a:pPr>
              <a:endParaRPr lang="zh-CN" altLang="en-US" sz="1200" dirty="0">
                <a:solidFill>
                  <a:schemeClr val="bg1">
                    <a:lumMod val="10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nvGrpSpPr>
            <p:cNvPr id="227" name="组合 249"/>
            <p:cNvGrpSpPr>
              <a:grpSpLocks noChangeAspect="1"/>
            </p:cNvGrpSpPr>
            <p:nvPr/>
          </p:nvGrpSpPr>
          <p:grpSpPr>
            <a:xfrm>
              <a:off x="2852" y="4081"/>
              <a:ext cx="1722" cy="1246"/>
              <a:chOff x="3871913" y="1820863"/>
              <a:chExt cx="4448175" cy="3219450"/>
            </a:xfrm>
            <a:solidFill>
              <a:schemeClr val="bg1">
                <a:lumMod val="75000"/>
              </a:schemeClr>
            </a:solidFill>
          </p:grpSpPr>
          <p:sp>
            <p:nvSpPr>
              <p:cNvPr id="228" name="Freeform 5"/>
              <p:cNvSpPr/>
              <p:nvPr/>
            </p:nvSpPr>
            <p:spPr bwMode="auto">
              <a:xfrm>
                <a:off x="3871913" y="1820863"/>
                <a:ext cx="3970338" cy="3021013"/>
              </a:xfrm>
              <a:custGeom>
                <a:avLst/>
                <a:gdLst>
                  <a:gd name="T0" fmla="*/ 542 w 1056"/>
                  <a:gd name="T1" fmla="*/ 758 h 803"/>
                  <a:gd name="T2" fmla="*/ 439 w 1056"/>
                  <a:gd name="T3" fmla="*/ 758 h 803"/>
                  <a:gd name="T4" fmla="*/ 439 w 1056"/>
                  <a:gd name="T5" fmla="*/ 664 h 803"/>
                  <a:gd name="T6" fmla="*/ 522 w 1056"/>
                  <a:gd name="T7" fmla="*/ 664 h 803"/>
                  <a:gd name="T8" fmla="*/ 549 w 1056"/>
                  <a:gd name="T9" fmla="*/ 619 h 803"/>
                  <a:gd name="T10" fmla="*/ 54 w 1056"/>
                  <a:gd name="T11" fmla="*/ 619 h 803"/>
                  <a:gd name="T12" fmla="*/ 45 w 1056"/>
                  <a:gd name="T13" fmla="*/ 610 h 803"/>
                  <a:gd name="T14" fmla="*/ 45 w 1056"/>
                  <a:gd name="T15" fmla="*/ 55 h 803"/>
                  <a:gd name="T16" fmla="*/ 54 w 1056"/>
                  <a:gd name="T17" fmla="*/ 45 h 803"/>
                  <a:gd name="T18" fmla="*/ 1001 w 1056"/>
                  <a:gd name="T19" fmla="*/ 45 h 803"/>
                  <a:gd name="T20" fmla="*/ 1011 w 1056"/>
                  <a:gd name="T21" fmla="*/ 55 h 803"/>
                  <a:gd name="T22" fmla="*/ 1011 w 1056"/>
                  <a:gd name="T23" fmla="*/ 466 h 803"/>
                  <a:gd name="T24" fmla="*/ 1056 w 1056"/>
                  <a:gd name="T25" fmla="*/ 521 h 803"/>
                  <a:gd name="T26" fmla="*/ 1056 w 1056"/>
                  <a:gd name="T27" fmla="*/ 55 h 803"/>
                  <a:gd name="T28" fmla="*/ 1001 w 1056"/>
                  <a:gd name="T29" fmla="*/ 0 h 803"/>
                  <a:gd name="T30" fmla="*/ 54 w 1056"/>
                  <a:gd name="T31" fmla="*/ 0 h 803"/>
                  <a:gd name="T32" fmla="*/ 0 w 1056"/>
                  <a:gd name="T33" fmla="*/ 55 h 803"/>
                  <a:gd name="T34" fmla="*/ 0 w 1056"/>
                  <a:gd name="T35" fmla="*/ 610 h 803"/>
                  <a:gd name="T36" fmla="*/ 54 w 1056"/>
                  <a:gd name="T37" fmla="*/ 664 h 803"/>
                  <a:gd name="T38" fmla="*/ 394 w 1056"/>
                  <a:gd name="T39" fmla="*/ 664 h 803"/>
                  <a:gd name="T40" fmla="*/ 394 w 1056"/>
                  <a:gd name="T41" fmla="*/ 758 h 803"/>
                  <a:gd name="T42" fmla="*/ 141 w 1056"/>
                  <a:gd name="T43" fmla="*/ 758 h 803"/>
                  <a:gd name="T44" fmla="*/ 119 w 1056"/>
                  <a:gd name="T45" fmla="*/ 781 h 803"/>
                  <a:gd name="T46" fmla="*/ 141 w 1056"/>
                  <a:gd name="T47" fmla="*/ 803 h 803"/>
                  <a:gd name="T48" fmla="*/ 575 w 1056"/>
                  <a:gd name="T49" fmla="*/ 803 h 803"/>
                  <a:gd name="T50" fmla="*/ 576 w 1056"/>
                  <a:gd name="T51" fmla="*/ 792 h 803"/>
                  <a:gd name="T52" fmla="*/ 542 w 1056"/>
                  <a:gd name="T53" fmla="*/ 758 h 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56" h="803">
                    <a:moveTo>
                      <a:pt x="542" y="758"/>
                    </a:moveTo>
                    <a:cubicBezTo>
                      <a:pt x="439" y="758"/>
                      <a:pt x="439" y="758"/>
                      <a:pt x="439" y="758"/>
                    </a:cubicBezTo>
                    <a:cubicBezTo>
                      <a:pt x="439" y="664"/>
                      <a:pt x="439" y="664"/>
                      <a:pt x="439" y="664"/>
                    </a:cubicBezTo>
                    <a:cubicBezTo>
                      <a:pt x="522" y="664"/>
                      <a:pt x="522" y="664"/>
                      <a:pt x="522" y="664"/>
                    </a:cubicBezTo>
                    <a:cubicBezTo>
                      <a:pt x="528" y="646"/>
                      <a:pt x="537" y="632"/>
                      <a:pt x="549" y="619"/>
                    </a:cubicBezTo>
                    <a:cubicBezTo>
                      <a:pt x="54" y="619"/>
                      <a:pt x="54" y="619"/>
                      <a:pt x="54" y="619"/>
                    </a:cubicBezTo>
                    <a:cubicBezTo>
                      <a:pt x="49" y="619"/>
                      <a:pt x="45" y="615"/>
                      <a:pt x="45" y="610"/>
                    </a:cubicBezTo>
                    <a:cubicBezTo>
                      <a:pt x="45" y="55"/>
                      <a:pt x="45" y="55"/>
                      <a:pt x="45" y="55"/>
                    </a:cubicBezTo>
                    <a:cubicBezTo>
                      <a:pt x="45" y="49"/>
                      <a:pt x="49" y="45"/>
                      <a:pt x="54" y="45"/>
                    </a:cubicBezTo>
                    <a:cubicBezTo>
                      <a:pt x="1001" y="45"/>
                      <a:pt x="1001" y="45"/>
                      <a:pt x="1001" y="45"/>
                    </a:cubicBezTo>
                    <a:cubicBezTo>
                      <a:pt x="1007" y="45"/>
                      <a:pt x="1011" y="49"/>
                      <a:pt x="1011" y="55"/>
                    </a:cubicBezTo>
                    <a:cubicBezTo>
                      <a:pt x="1011" y="466"/>
                      <a:pt x="1011" y="466"/>
                      <a:pt x="1011" y="466"/>
                    </a:cubicBezTo>
                    <a:cubicBezTo>
                      <a:pt x="1029" y="481"/>
                      <a:pt x="1044" y="500"/>
                      <a:pt x="1056" y="521"/>
                    </a:cubicBezTo>
                    <a:cubicBezTo>
                      <a:pt x="1056" y="55"/>
                      <a:pt x="1056" y="55"/>
                      <a:pt x="1056" y="55"/>
                    </a:cubicBezTo>
                    <a:cubicBezTo>
                      <a:pt x="1056" y="25"/>
                      <a:pt x="1031" y="0"/>
                      <a:pt x="1001" y="0"/>
                    </a:cubicBezTo>
                    <a:cubicBezTo>
                      <a:pt x="54" y="0"/>
                      <a:pt x="54" y="0"/>
                      <a:pt x="54" y="0"/>
                    </a:cubicBezTo>
                    <a:cubicBezTo>
                      <a:pt x="24" y="0"/>
                      <a:pt x="0" y="25"/>
                      <a:pt x="0" y="55"/>
                    </a:cubicBezTo>
                    <a:cubicBezTo>
                      <a:pt x="0" y="610"/>
                      <a:pt x="0" y="610"/>
                      <a:pt x="0" y="610"/>
                    </a:cubicBezTo>
                    <a:cubicBezTo>
                      <a:pt x="0" y="640"/>
                      <a:pt x="24" y="664"/>
                      <a:pt x="54" y="664"/>
                    </a:cubicBezTo>
                    <a:cubicBezTo>
                      <a:pt x="394" y="664"/>
                      <a:pt x="394" y="664"/>
                      <a:pt x="394" y="664"/>
                    </a:cubicBezTo>
                    <a:cubicBezTo>
                      <a:pt x="394" y="758"/>
                      <a:pt x="394" y="758"/>
                      <a:pt x="394" y="758"/>
                    </a:cubicBezTo>
                    <a:cubicBezTo>
                      <a:pt x="141" y="758"/>
                      <a:pt x="141" y="758"/>
                      <a:pt x="141" y="758"/>
                    </a:cubicBezTo>
                    <a:cubicBezTo>
                      <a:pt x="129" y="758"/>
                      <a:pt x="119" y="768"/>
                      <a:pt x="119" y="781"/>
                    </a:cubicBezTo>
                    <a:cubicBezTo>
                      <a:pt x="119" y="793"/>
                      <a:pt x="129" y="803"/>
                      <a:pt x="141" y="803"/>
                    </a:cubicBezTo>
                    <a:cubicBezTo>
                      <a:pt x="575" y="803"/>
                      <a:pt x="575" y="803"/>
                      <a:pt x="575" y="803"/>
                    </a:cubicBezTo>
                    <a:cubicBezTo>
                      <a:pt x="576" y="792"/>
                      <a:pt x="576" y="792"/>
                      <a:pt x="576" y="792"/>
                    </a:cubicBezTo>
                    <a:cubicBezTo>
                      <a:pt x="564" y="783"/>
                      <a:pt x="549" y="771"/>
                      <a:pt x="542" y="758"/>
                    </a:cubicBezTo>
                    <a:close/>
                  </a:path>
                </a:pathLst>
              </a:custGeom>
              <a:grpFill/>
              <a:ln>
                <a:noFill/>
              </a:ln>
            </p:spPr>
            <p:txBody>
              <a:bodyPr/>
              <a:lstStyle/>
              <a:p>
                <a:endParaRPr lang="zh-CN" altLang="en-US" sz="4265" dirty="0"/>
              </a:p>
            </p:txBody>
          </p:sp>
          <p:sp>
            <p:nvSpPr>
              <p:cNvPr id="229" name="Freeform 6"/>
              <p:cNvSpPr/>
              <p:nvPr/>
            </p:nvSpPr>
            <p:spPr bwMode="auto">
              <a:xfrm>
                <a:off x="4165601" y="2103438"/>
                <a:ext cx="3379788" cy="1906588"/>
              </a:xfrm>
              <a:custGeom>
                <a:avLst/>
                <a:gdLst>
                  <a:gd name="T0" fmla="*/ 43 w 2129"/>
                  <a:gd name="T1" fmla="*/ 1158 h 1201"/>
                  <a:gd name="T2" fmla="*/ 43 w 2129"/>
                  <a:gd name="T3" fmla="*/ 42 h 1201"/>
                  <a:gd name="T4" fmla="*/ 2086 w 2129"/>
                  <a:gd name="T5" fmla="*/ 42 h 1201"/>
                  <a:gd name="T6" fmla="*/ 2086 w 2129"/>
                  <a:gd name="T7" fmla="*/ 746 h 1201"/>
                  <a:gd name="T8" fmla="*/ 2129 w 2129"/>
                  <a:gd name="T9" fmla="*/ 746 h 1201"/>
                  <a:gd name="T10" fmla="*/ 2129 w 2129"/>
                  <a:gd name="T11" fmla="*/ 0 h 1201"/>
                  <a:gd name="T12" fmla="*/ 0 w 2129"/>
                  <a:gd name="T13" fmla="*/ 0 h 1201"/>
                  <a:gd name="T14" fmla="*/ 0 w 2129"/>
                  <a:gd name="T15" fmla="*/ 1201 h 1201"/>
                  <a:gd name="T16" fmla="*/ 1253 w 2129"/>
                  <a:gd name="T17" fmla="*/ 1201 h 1201"/>
                  <a:gd name="T18" fmla="*/ 1257 w 2129"/>
                  <a:gd name="T19" fmla="*/ 1158 h 1201"/>
                  <a:gd name="T20" fmla="*/ 43 w 2129"/>
                  <a:gd name="T21" fmla="*/ 1158 h 1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29" h="1201">
                    <a:moveTo>
                      <a:pt x="43" y="1158"/>
                    </a:moveTo>
                    <a:lnTo>
                      <a:pt x="43" y="42"/>
                    </a:lnTo>
                    <a:lnTo>
                      <a:pt x="2086" y="42"/>
                    </a:lnTo>
                    <a:lnTo>
                      <a:pt x="2086" y="746"/>
                    </a:lnTo>
                    <a:lnTo>
                      <a:pt x="2129" y="746"/>
                    </a:lnTo>
                    <a:lnTo>
                      <a:pt x="2129" y="0"/>
                    </a:lnTo>
                    <a:lnTo>
                      <a:pt x="0" y="0"/>
                    </a:lnTo>
                    <a:lnTo>
                      <a:pt x="0" y="1201"/>
                    </a:lnTo>
                    <a:lnTo>
                      <a:pt x="1253" y="1201"/>
                    </a:lnTo>
                    <a:lnTo>
                      <a:pt x="1257" y="1158"/>
                    </a:lnTo>
                    <a:lnTo>
                      <a:pt x="43" y="1158"/>
                    </a:lnTo>
                    <a:close/>
                  </a:path>
                </a:pathLst>
              </a:custGeom>
              <a:grpFill/>
              <a:ln>
                <a:noFill/>
              </a:ln>
            </p:spPr>
            <p:txBody>
              <a:bodyPr/>
              <a:lstStyle/>
              <a:p>
                <a:endParaRPr lang="zh-CN" altLang="en-US" sz="4265" dirty="0"/>
              </a:p>
            </p:txBody>
          </p:sp>
          <p:sp>
            <p:nvSpPr>
              <p:cNvPr id="230" name="Freeform 7"/>
              <p:cNvSpPr/>
              <p:nvPr/>
            </p:nvSpPr>
            <p:spPr bwMode="auto">
              <a:xfrm>
                <a:off x="7672388" y="3573463"/>
                <a:ext cx="169863" cy="241300"/>
              </a:xfrm>
              <a:custGeom>
                <a:avLst/>
                <a:gdLst>
                  <a:gd name="T0" fmla="*/ 0 w 45"/>
                  <a:gd name="T1" fmla="*/ 0 h 64"/>
                  <a:gd name="T2" fmla="*/ 0 w 45"/>
                  <a:gd name="T3" fmla="*/ 13 h 64"/>
                  <a:gd name="T4" fmla="*/ 45 w 45"/>
                  <a:gd name="T5" fmla="*/ 64 h 64"/>
                  <a:gd name="T6" fmla="*/ 45 w 45"/>
                  <a:gd name="T7" fmla="*/ 55 h 64"/>
                  <a:gd name="T8" fmla="*/ 0 w 45"/>
                  <a:gd name="T9" fmla="*/ 0 h 64"/>
                </a:gdLst>
                <a:ahLst/>
                <a:cxnLst>
                  <a:cxn ang="0">
                    <a:pos x="T0" y="T1"/>
                  </a:cxn>
                  <a:cxn ang="0">
                    <a:pos x="T2" y="T3"/>
                  </a:cxn>
                  <a:cxn ang="0">
                    <a:pos x="T4" y="T5"/>
                  </a:cxn>
                  <a:cxn ang="0">
                    <a:pos x="T6" y="T7"/>
                  </a:cxn>
                  <a:cxn ang="0">
                    <a:pos x="T8" y="T9"/>
                  </a:cxn>
                </a:cxnLst>
                <a:rect l="0" t="0" r="r" b="b"/>
                <a:pathLst>
                  <a:path w="45" h="64">
                    <a:moveTo>
                      <a:pt x="0" y="0"/>
                    </a:moveTo>
                    <a:cubicBezTo>
                      <a:pt x="0" y="13"/>
                      <a:pt x="0" y="13"/>
                      <a:pt x="0" y="13"/>
                    </a:cubicBezTo>
                    <a:cubicBezTo>
                      <a:pt x="45" y="64"/>
                      <a:pt x="45" y="64"/>
                      <a:pt x="45" y="64"/>
                    </a:cubicBezTo>
                    <a:cubicBezTo>
                      <a:pt x="45" y="55"/>
                      <a:pt x="45" y="55"/>
                      <a:pt x="45" y="55"/>
                    </a:cubicBezTo>
                    <a:cubicBezTo>
                      <a:pt x="33" y="34"/>
                      <a:pt x="18" y="15"/>
                      <a:pt x="0" y="0"/>
                    </a:cubicBezTo>
                    <a:close/>
                  </a:path>
                </a:pathLst>
              </a:custGeom>
              <a:grpFill/>
              <a:ln>
                <a:noFill/>
              </a:ln>
            </p:spPr>
            <p:txBody>
              <a:bodyPr/>
              <a:lstStyle/>
              <a:p>
                <a:endParaRPr lang="zh-CN" altLang="en-US" sz="4265" dirty="0"/>
              </a:p>
            </p:txBody>
          </p:sp>
          <p:sp>
            <p:nvSpPr>
              <p:cNvPr id="231" name="Freeform 8"/>
              <p:cNvSpPr>
                <a:spLocks noEditPoints="1"/>
              </p:cNvSpPr>
              <p:nvPr/>
            </p:nvSpPr>
            <p:spPr bwMode="auto">
              <a:xfrm>
                <a:off x="4797426" y="2320926"/>
                <a:ext cx="2112963" cy="1531938"/>
              </a:xfrm>
              <a:custGeom>
                <a:avLst/>
                <a:gdLst>
                  <a:gd name="T0" fmla="*/ 464 w 562"/>
                  <a:gd name="T1" fmla="*/ 328 h 407"/>
                  <a:gd name="T2" fmla="*/ 562 w 562"/>
                  <a:gd name="T3" fmla="*/ 255 h 407"/>
                  <a:gd name="T4" fmla="*/ 562 w 562"/>
                  <a:gd name="T5" fmla="*/ 155 h 407"/>
                  <a:gd name="T6" fmla="*/ 464 w 562"/>
                  <a:gd name="T7" fmla="*/ 155 h 407"/>
                  <a:gd name="T8" fmla="*/ 464 w 562"/>
                  <a:gd name="T9" fmla="*/ 328 h 407"/>
                  <a:gd name="T10" fmla="*/ 318 w 562"/>
                  <a:gd name="T11" fmla="*/ 400 h 407"/>
                  <a:gd name="T12" fmla="*/ 416 w 562"/>
                  <a:gd name="T13" fmla="*/ 336 h 407"/>
                  <a:gd name="T14" fmla="*/ 416 w 562"/>
                  <a:gd name="T15" fmla="*/ 250 h 407"/>
                  <a:gd name="T16" fmla="*/ 318 w 562"/>
                  <a:gd name="T17" fmla="*/ 250 h 407"/>
                  <a:gd name="T18" fmla="*/ 318 w 562"/>
                  <a:gd name="T19" fmla="*/ 400 h 407"/>
                  <a:gd name="T20" fmla="*/ 27 w 562"/>
                  <a:gd name="T21" fmla="*/ 407 h 407"/>
                  <a:gd name="T22" fmla="*/ 122 w 562"/>
                  <a:gd name="T23" fmla="*/ 407 h 407"/>
                  <a:gd name="T24" fmla="*/ 122 w 562"/>
                  <a:gd name="T25" fmla="*/ 311 h 407"/>
                  <a:gd name="T26" fmla="*/ 27 w 562"/>
                  <a:gd name="T27" fmla="*/ 311 h 407"/>
                  <a:gd name="T28" fmla="*/ 27 w 562"/>
                  <a:gd name="T29" fmla="*/ 407 h 407"/>
                  <a:gd name="T30" fmla="*/ 172 w 562"/>
                  <a:gd name="T31" fmla="*/ 407 h 407"/>
                  <a:gd name="T32" fmla="*/ 271 w 562"/>
                  <a:gd name="T33" fmla="*/ 407 h 407"/>
                  <a:gd name="T34" fmla="*/ 271 w 562"/>
                  <a:gd name="T35" fmla="*/ 212 h 407"/>
                  <a:gd name="T36" fmla="*/ 172 w 562"/>
                  <a:gd name="T37" fmla="*/ 212 h 407"/>
                  <a:gd name="T38" fmla="*/ 172 w 562"/>
                  <a:gd name="T39" fmla="*/ 407 h 407"/>
                  <a:gd name="T40" fmla="*/ 436 w 562"/>
                  <a:gd name="T41" fmla="*/ 0 h 407"/>
                  <a:gd name="T42" fmla="*/ 481 w 562"/>
                  <a:gd name="T43" fmla="*/ 38 h 407"/>
                  <a:gd name="T44" fmla="*/ 358 w 562"/>
                  <a:gd name="T45" fmla="*/ 151 h 407"/>
                  <a:gd name="T46" fmla="*/ 227 w 562"/>
                  <a:gd name="T47" fmla="*/ 50 h 407"/>
                  <a:gd name="T48" fmla="*/ 0 w 562"/>
                  <a:gd name="T49" fmla="*/ 216 h 407"/>
                  <a:gd name="T50" fmla="*/ 32 w 562"/>
                  <a:gd name="T51" fmla="*/ 251 h 407"/>
                  <a:gd name="T52" fmla="*/ 226 w 562"/>
                  <a:gd name="T53" fmla="*/ 108 h 407"/>
                  <a:gd name="T54" fmla="*/ 358 w 562"/>
                  <a:gd name="T55" fmla="*/ 215 h 407"/>
                  <a:gd name="T56" fmla="*/ 518 w 562"/>
                  <a:gd name="T57" fmla="*/ 61 h 407"/>
                  <a:gd name="T58" fmla="*/ 562 w 562"/>
                  <a:gd name="T59" fmla="*/ 97 h 407"/>
                  <a:gd name="T60" fmla="*/ 562 w 562"/>
                  <a:gd name="T61" fmla="*/ 0 h 407"/>
                  <a:gd name="T62" fmla="*/ 436 w 562"/>
                  <a:gd name="T6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62" h="407">
                    <a:moveTo>
                      <a:pt x="464" y="328"/>
                    </a:moveTo>
                    <a:cubicBezTo>
                      <a:pt x="491" y="295"/>
                      <a:pt x="524" y="271"/>
                      <a:pt x="562" y="255"/>
                    </a:cubicBezTo>
                    <a:cubicBezTo>
                      <a:pt x="562" y="155"/>
                      <a:pt x="562" y="155"/>
                      <a:pt x="562" y="155"/>
                    </a:cubicBezTo>
                    <a:cubicBezTo>
                      <a:pt x="464" y="155"/>
                      <a:pt x="464" y="155"/>
                      <a:pt x="464" y="155"/>
                    </a:cubicBezTo>
                    <a:lnTo>
                      <a:pt x="464" y="328"/>
                    </a:lnTo>
                    <a:close/>
                    <a:moveTo>
                      <a:pt x="318" y="400"/>
                    </a:moveTo>
                    <a:cubicBezTo>
                      <a:pt x="341" y="366"/>
                      <a:pt x="376" y="343"/>
                      <a:pt x="416" y="336"/>
                    </a:cubicBezTo>
                    <a:cubicBezTo>
                      <a:pt x="416" y="250"/>
                      <a:pt x="416" y="250"/>
                      <a:pt x="416" y="250"/>
                    </a:cubicBezTo>
                    <a:cubicBezTo>
                      <a:pt x="318" y="250"/>
                      <a:pt x="318" y="250"/>
                      <a:pt x="318" y="250"/>
                    </a:cubicBezTo>
                    <a:lnTo>
                      <a:pt x="318" y="400"/>
                    </a:lnTo>
                    <a:close/>
                    <a:moveTo>
                      <a:pt x="27" y="407"/>
                    </a:moveTo>
                    <a:cubicBezTo>
                      <a:pt x="122" y="407"/>
                      <a:pt x="122" y="407"/>
                      <a:pt x="122" y="407"/>
                    </a:cubicBezTo>
                    <a:cubicBezTo>
                      <a:pt x="122" y="311"/>
                      <a:pt x="122" y="311"/>
                      <a:pt x="122" y="311"/>
                    </a:cubicBezTo>
                    <a:cubicBezTo>
                      <a:pt x="27" y="311"/>
                      <a:pt x="27" y="311"/>
                      <a:pt x="27" y="311"/>
                    </a:cubicBezTo>
                    <a:lnTo>
                      <a:pt x="27" y="407"/>
                    </a:lnTo>
                    <a:close/>
                    <a:moveTo>
                      <a:pt x="172" y="407"/>
                    </a:moveTo>
                    <a:cubicBezTo>
                      <a:pt x="271" y="407"/>
                      <a:pt x="271" y="407"/>
                      <a:pt x="271" y="407"/>
                    </a:cubicBezTo>
                    <a:cubicBezTo>
                      <a:pt x="271" y="212"/>
                      <a:pt x="271" y="212"/>
                      <a:pt x="271" y="212"/>
                    </a:cubicBezTo>
                    <a:cubicBezTo>
                      <a:pt x="172" y="212"/>
                      <a:pt x="172" y="212"/>
                      <a:pt x="172" y="212"/>
                    </a:cubicBezTo>
                    <a:lnTo>
                      <a:pt x="172" y="407"/>
                    </a:lnTo>
                    <a:close/>
                    <a:moveTo>
                      <a:pt x="436" y="0"/>
                    </a:moveTo>
                    <a:cubicBezTo>
                      <a:pt x="481" y="38"/>
                      <a:pt x="481" y="38"/>
                      <a:pt x="481" y="38"/>
                    </a:cubicBezTo>
                    <a:cubicBezTo>
                      <a:pt x="358" y="151"/>
                      <a:pt x="358" y="151"/>
                      <a:pt x="358" y="151"/>
                    </a:cubicBezTo>
                    <a:cubicBezTo>
                      <a:pt x="227" y="50"/>
                      <a:pt x="227" y="50"/>
                      <a:pt x="227" y="50"/>
                    </a:cubicBezTo>
                    <a:cubicBezTo>
                      <a:pt x="0" y="216"/>
                      <a:pt x="0" y="216"/>
                      <a:pt x="0" y="216"/>
                    </a:cubicBezTo>
                    <a:cubicBezTo>
                      <a:pt x="32" y="251"/>
                      <a:pt x="32" y="251"/>
                      <a:pt x="32" y="251"/>
                    </a:cubicBezTo>
                    <a:cubicBezTo>
                      <a:pt x="226" y="108"/>
                      <a:pt x="226" y="108"/>
                      <a:pt x="226" y="108"/>
                    </a:cubicBezTo>
                    <a:cubicBezTo>
                      <a:pt x="358" y="215"/>
                      <a:pt x="358" y="215"/>
                      <a:pt x="358" y="215"/>
                    </a:cubicBezTo>
                    <a:cubicBezTo>
                      <a:pt x="518" y="61"/>
                      <a:pt x="518" y="61"/>
                      <a:pt x="518" y="61"/>
                    </a:cubicBezTo>
                    <a:cubicBezTo>
                      <a:pt x="562" y="97"/>
                      <a:pt x="562" y="97"/>
                      <a:pt x="562" y="97"/>
                    </a:cubicBezTo>
                    <a:cubicBezTo>
                      <a:pt x="562" y="0"/>
                      <a:pt x="562" y="0"/>
                      <a:pt x="562" y="0"/>
                    </a:cubicBezTo>
                    <a:lnTo>
                      <a:pt x="436" y="0"/>
                    </a:lnTo>
                    <a:close/>
                  </a:path>
                </a:pathLst>
              </a:custGeom>
              <a:grpFill/>
              <a:ln>
                <a:noFill/>
              </a:ln>
            </p:spPr>
            <p:txBody>
              <a:bodyPr/>
              <a:lstStyle/>
              <a:p>
                <a:endParaRPr lang="zh-CN" altLang="en-US" sz="4265" dirty="0"/>
              </a:p>
            </p:txBody>
          </p:sp>
          <p:sp>
            <p:nvSpPr>
              <p:cNvPr id="232" name="Freeform 9"/>
              <p:cNvSpPr/>
              <p:nvPr/>
            </p:nvSpPr>
            <p:spPr bwMode="auto">
              <a:xfrm>
                <a:off x="5808663" y="3386138"/>
                <a:ext cx="2511425" cy="1654175"/>
              </a:xfrm>
              <a:custGeom>
                <a:avLst/>
                <a:gdLst>
                  <a:gd name="T0" fmla="*/ 667 w 668"/>
                  <a:gd name="T1" fmla="*/ 270 h 440"/>
                  <a:gd name="T2" fmla="*/ 665 w 668"/>
                  <a:gd name="T3" fmla="*/ 258 h 440"/>
                  <a:gd name="T4" fmla="*/ 569 w 668"/>
                  <a:gd name="T5" fmla="*/ 158 h 440"/>
                  <a:gd name="T6" fmla="*/ 414 w 668"/>
                  <a:gd name="T7" fmla="*/ 4 h 440"/>
                  <a:gd name="T8" fmla="*/ 397 w 668"/>
                  <a:gd name="T9" fmla="*/ 2 h 440"/>
                  <a:gd name="T10" fmla="*/ 365 w 668"/>
                  <a:gd name="T11" fmla="*/ 0 h 440"/>
                  <a:gd name="T12" fmla="*/ 357 w 668"/>
                  <a:gd name="T13" fmla="*/ 1 h 440"/>
                  <a:gd name="T14" fmla="*/ 345 w 668"/>
                  <a:gd name="T15" fmla="*/ 3 h 440"/>
                  <a:gd name="T16" fmla="*/ 216 w 668"/>
                  <a:gd name="T17" fmla="*/ 80 h 440"/>
                  <a:gd name="T18" fmla="*/ 86 w 668"/>
                  <a:gd name="T19" fmla="*/ 162 h 440"/>
                  <a:gd name="T20" fmla="*/ 2 w 668"/>
                  <a:gd name="T21" fmla="*/ 266 h 440"/>
                  <a:gd name="T22" fmla="*/ 1 w 668"/>
                  <a:gd name="T23" fmla="*/ 273 h 440"/>
                  <a:gd name="T24" fmla="*/ 0 w 668"/>
                  <a:gd name="T25" fmla="*/ 294 h 440"/>
                  <a:gd name="T26" fmla="*/ 1 w 668"/>
                  <a:gd name="T27" fmla="*/ 303 h 440"/>
                  <a:gd name="T28" fmla="*/ 4 w 668"/>
                  <a:gd name="T29" fmla="*/ 316 h 440"/>
                  <a:gd name="T30" fmla="*/ 113 w 668"/>
                  <a:gd name="T31" fmla="*/ 419 h 440"/>
                  <a:gd name="T32" fmla="*/ 326 w 668"/>
                  <a:gd name="T33" fmla="*/ 420 h 440"/>
                  <a:gd name="T34" fmla="*/ 365 w 668"/>
                  <a:gd name="T35" fmla="*/ 440 h 440"/>
                  <a:gd name="T36" fmla="*/ 411 w 668"/>
                  <a:gd name="T37" fmla="*/ 394 h 440"/>
                  <a:gd name="T38" fmla="*/ 365 w 668"/>
                  <a:gd name="T39" fmla="*/ 347 h 440"/>
                  <a:gd name="T40" fmla="*/ 324 w 668"/>
                  <a:gd name="T41" fmla="*/ 372 h 440"/>
                  <a:gd name="T42" fmla="*/ 128 w 668"/>
                  <a:gd name="T43" fmla="*/ 372 h 440"/>
                  <a:gd name="T44" fmla="*/ 120 w 668"/>
                  <a:gd name="T45" fmla="*/ 371 h 440"/>
                  <a:gd name="T46" fmla="*/ 51 w 668"/>
                  <a:gd name="T47" fmla="*/ 305 h 440"/>
                  <a:gd name="T48" fmla="*/ 50 w 668"/>
                  <a:gd name="T49" fmla="*/ 296 h 440"/>
                  <a:gd name="T50" fmla="*/ 49 w 668"/>
                  <a:gd name="T51" fmla="*/ 281 h 440"/>
                  <a:gd name="T52" fmla="*/ 49 w 668"/>
                  <a:gd name="T53" fmla="*/ 279 h 440"/>
                  <a:gd name="T54" fmla="*/ 50 w 668"/>
                  <a:gd name="T55" fmla="*/ 275 h 440"/>
                  <a:gd name="T56" fmla="*/ 111 w 668"/>
                  <a:gd name="T57" fmla="*/ 205 h 440"/>
                  <a:gd name="T58" fmla="*/ 130 w 668"/>
                  <a:gd name="T59" fmla="*/ 184 h 440"/>
                  <a:gd name="T60" fmla="*/ 218 w 668"/>
                  <a:gd name="T61" fmla="*/ 130 h 440"/>
                  <a:gd name="T62" fmla="*/ 225 w 668"/>
                  <a:gd name="T63" fmla="*/ 130 h 440"/>
                  <a:gd name="T64" fmla="*/ 249 w 668"/>
                  <a:gd name="T65" fmla="*/ 117 h 440"/>
                  <a:gd name="T66" fmla="*/ 352 w 668"/>
                  <a:gd name="T67" fmla="*/ 51 h 440"/>
                  <a:gd name="T68" fmla="*/ 362 w 668"/>
                  <a:gd name="T69" fmla="*/ 49 h 440"/>
                  <a:gd name="T70" fmla="*/ 382 w 668"/>
                  <a:gd name="T71" fmla="*/ 49 h 440"/>
                  <a:gd name="T72" fmla="*/ 391 w 668"/>
                  <a:gd name="T73" fmla="*/ 50 h 440"/>
                  <a:gd name="T74" fmla="*/ 404 w 668"/>
                  <a:gd name="T75" fmla="*/ 52 h 440"/>
                  <a:gd name="T76" fmla="*/ 523 w 668"/>
                  <a:gd name="T77" fmla="*/ 178 h 440"/>
                  <a:gd name="T78" fmla="*/ 548 w 668"/>
                  <a:gd name="T79" fmla="*/ 203 h 440"/>
                  <a:gd name="T80" fmla="*/ 617 w 668"/>
                  <a:gd name="T81" fmla="*/ 268 h 440"/>
                  <a:gd name="T82" fmla="*/ 619 w 668"/>
                  <a:gd name="T83" fmla="*/ 277 h 440"/>
                  <a:gd name="T84" fmla="*/ 619 w 668"/>
                  <a:gd name="T85" fmla="*/ 293 h 440"/>
                  <a:gd name="T86" fmla="*/ 618 w 668"/>
                  <a:gd name="T87" fmla="*/ 301 h 440"/>
                  <a:gd name="T88" fmla="*/ 552 w 668"/>
                  <a:gd name="T89" fmla="*/ 370 h 440"/>
                  <a:gd name="T90" fmla="*/ 543 w 668"/>
                  <a:gd name="T91" fmla="*/ 372 h 440"/>
                  <a:gd name="T92" fmla="*/ 539 w 668"/>
                  <a:gd name="T93" fmla="*/ 372 h 440"/>
                  <a:gd name="T94" fmla="*/ 498 w 668"/>
                  <a:gd name="T95" fmla="*/ 347 h 440"/>
                  <a:gd name="T96" fmla="*/ 451 w 668"/>
                  <a:gd name="T97" fmla="*/ 394 h 440"/>
                  <a:gd name="T98" fmla="*/ 498 w 668"/>
                  <a:gd name="T99" fmla="*/ 440 h 440"/>
                  <a:gd name="T100" fmla="*/ 536 w 668"/>
                  <a:gd name="T101" fmla="*/ 421 h 440"/>
                  <a:gd name="T102" fmla="*/ 543 w 668"/>
                  <a:gd name="T103" fmla="*/ 421 h 440"/>
                  <a:gd name="T104" fmla="*/ 550 w 668"/>
                  <a:gd name="T105" fmla="*/ 420 h 440"/>
                  <a:gd name="T106" fmla="*/ 562 w 668"/>
                  <a:gd name="T107" fmla="*/ 418 h 440"/>
                  <a:gd name="T108" fmla="*/ 666 w 668"/>
                  <a:gd name="T109" fmla="*/ 309 h 440"/>
                  <a:gd name="T110" fmla="*/ 668 w 668"/>
                  <a:gd name="T111" fmla="*/ 279 h 440"/>
                  <a:gd name="T112" fmla="*/ 667 w 668"/>
                  <a:gd name="T113" fmla="*/ 27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68" h="440">
                    <a:moveTo>
                      <a:pt x="667" y="270"/>
                    </a:moveTo>
                    <a:cubicBezTo>
                      <a:pt x="666" y="266"/>
                      <a:pt x="665" y="262"/>
                      <a:pt x="665" y="258"/>
                    </a:cubicBezTo>
                    <a:cubicBezTo>
                      <a:pt x="654" y="210"/>
                      <a:pt x="616" y="170"/>
                      <a:pt x="569" y="158"/>
                    </a:cubicBezTo>
                    <a:cubicBezTo>
                      <a:pt x="552" y="80"/>
                      <a:pt x="493" y="20"/>
                      <a:pt x="414" y="4"/>
                    </a:cubicBezTo>
                    <a:cubicBezTo>
                      <a:pt x="408" y="3"/>
                      <a:pt x="403" y="2"/>
                      <a:pt x="397" y="2"/>
                    </a:cubicBezTo>
                    <a:cubicBezTo>
                      <a:pt x="365" y="0"/>
                      <a:pt x="365" y="0"/>
                      <a:pt x="365" y="0"/>
                    </a:cubicBezTo>
                    <a:cubicBezTo>
                      <a:pt x="357" y="1"/>
                      <a:pt x="357" y="1"/>
                      <a:pt x="357" y="1"/>
                    </a:cubicBezTo>
                    <a:cubicBezTo>
                      <a:pt x="353" y="1"/>
                      <a:pt x="349" y="2"/>
                      <a:pt x="345" y="3"/>
                    </a:cubicBezTo>
                    <a:cubicBezTo>
                      <a:pt x="291" y="11"/>
                      <a:pt x="248" y="37"/>
                      <a:pt x="216" y="80"/>
                    </a:cubicBezTo>
                    <a:cubicBezTo>
                      <a:pt x="158" y="73"/>
                      <a:pt x="104" y="108"/>
                      <a:pt x="86" y="162"/>
                    </a:cubicBezTo>
                    <a:cubicBezTo>
                      <a:pt x="40" y="181"/>
                      <a:pt x="11" y="216"/>
                      <a:pt x="2" y="266"/>
                    </a:cubicBezTo>
                    <a:cubicBezTo>
                      <a:pt x="2" y="268"/>
                      <a:pt x="1" y="271"/>
                      <a:pt x="1" y="273"/>
                    </a:cubicBezTo>
                    <a:cubicBezTo>
                      <a:pt x="0" y="294"/>
                      <a:pt x="0" y="294"/>
                      <a:pt x="0" y="294"/>
                    </a:cubicBezTo>
                    <a:cubicBezTo>
                      <a:pt x="1" y="303"/>
                      <a:pt x="1" y="303"/>
                      <a:pt x="1" y="303"/>
                    </a:cubicBezTo>
                    <a:cubicBezTo>
                      <a:pt x="2" y="307"/>
                      <a:pt x="3" y="312"/>
                      <a:pt x="4" y="316"/>
                    </a:cubicBezTo>
                    <a:cubicBezTo>
                      <a:pt x="15" y="369"/>
                      <a:pt x="59" y="410"/>
                      <a:pt x="113" y="419"/>
                    </a:cubicBezTo>
                    <a:cubicBezTo>
                      <a:pt x="326" y="420"/>
                      <a:pt x="326" y="420"/>
                      <a:pt x="326" y="420"/>
                    </a:cubicBezTo>
                    <a:cubicBezTo>
                      <a:pt x="334" y="432"/>
                      <a:pt x="349" y="440"/>
                      <a:pt x="365" y="440"/>
                    </a:cubicBezTo>
                    <a:cubicBezTo>
                      <a:pt x="391" y="440"/>
                      <a:pt x="411" y="420"/>
                      <a:pt x="411" y="394"/>
                    </a:cubicBezTo>
                    <a:cubicBezTo>
                      <a:pt x="411" y="368"/>
                      <a:pt x="391" y="347"/>
                      <a:pt x="365" y="347"/>
                    </a:cubicBezTo>
                    <a:cubicBezTo>
                      <a:pt x="347" y="347"/>
                      <a:pt x="331" y="357"/>
                      <a:pt x="324" y="372"/>
                    </a:cubicBezTo>
                    <a:cubicBezTo>
                      <a:pt x="128" y="372"/>
                      <a:pt x="128" y="372"/>
                      <a:pt x="128" y="372"/>
                    </a:cubicBezTo>
                    <a:cubicBezTo>
                      <a:pt x="120" y="371"/>
                      <a:pt x="120" y="371"/>
                      <a:pt x="120" y="371"/>
                    </a:cubicBezTo>
                    <a:cubicBezTo>
                      <a:pt x="87" y="366"/>
                      <a:pt x="58" y="339"/>
                      <a:pt x="51" y="305"/>
                    </a:cubicBezTo>
                    <a:cubicBezTo>
                      <a:pt x="51" y="302"/>
                      <a:pt x="50" y="299"/>
                      <a:pt x="50" y="296"/>
                    </a:cubicBezTo>
                    <a:cubicBezTo>
                      <a:pt x="49" y="281"/>
                      <a:pt x="49" y="281"/>
                      <a:pt x="49" y="281"/>
                    </a:cubicBezTo>
                    <a:cubicBezTo>
                      <a:pt x="49" y="279"/>
                      <a:pt x="49" y="279"/>
                      <a:pt x="49" y="279"/>
                    </a:cubicBezTo>
                    <a:cubicBezTo>
                      <a:pt x="49" y="278"/>
                      <a:pt x="50" y="276"/>
                      <a:pt x="50" y="275"/>
                    </a:cubicBezTo>
                    <a:cubicBezTo>
                      <a:pt x="57" y="239"/>
                      <a:pt x="76" y="216"/>
                      <a:pt x="111" y="205"/>
                    </a:cubicBezTo>
                    <a:cubicBezTo>
                      <a:pt x="121" y="201"/>
                      <a:pt x="128" y="194"/>
                      <a:pt x="130" y="184"/>
                    </a:cubicBezTo>
                    <a:cubicBezTo>
                      <a:pt x="139" y="146"/>
                      <a:pt x="179" y="120"/>
                      <a:pt x="218" y="130"/>
                    </a:cubicBezTo>
                    <a:cubicBezTo>
                      <a:pt x="225" y="130"/>
                      <a:pt x="225" y="130"/>
                      <a:pt x="225" y="130"/>
                    </a:cubicBezTo>
                    <a:cubicBezTo>
                      <a:pt x="231" y="130"/>
                      <a:pt x="241" y="129"/>
                      <a:pt x="249" y="117"/>
                    </a:cubicBezTo>
                    <a:cubicBezTo>
                      <a:pt x="274" y="80"/>
                      <a:pt x="308" y="58"/>
                      <a:pt x="352" y="51"/>
                    </a:cubicBezTo>
                    <a:cubicBezTo>
                      <a:pt x="356" y="50"/>
                      <a:pt x="359" y="50"/>
                      <a:pt x="362" y="49"/>
                    </a:cubicBezTo>
                    <a:cubicBezTo>
                      <a:pt x="382" y="49"/>
                      <a:pt x="382" y="49"/>
                      <a:pt x="382" y="49"/>
                    </a:cubicBezTo>
                    <a:cubicBezTo>
                      <a:pt x="391" y="50"/>
                      <a:pt x="391" y="50"/>
                      <a:pt x="391" y="50"/>
                    </a:cubicBezTo>
                    <a:cubicBezTo>
                      <a:pt x="396" y="51"/>
                      <a:pt x="400" y="51"/>
                      <a:pt x="404" y="52"/>
                    </a:cubicBezTo>
                    <a:cubicBezTo>
                      <a:pt x="467" y="65"/>
                      <a:pt x="514" y="114"/>
                      <a:pt x="523" y="178"/>
                    </a:cubicBezTo>
                    <a:cubicBezTo>
                      <a:pt x="525" y="191"/>
                      <a:pt x="535" y="201"/>
                      <a:pt x="548" y="203"/>
                    </a:cubicBezTo>
                    <a:cubicBezTo>
                      <a:pt x="581" y="208"/>
                      <a:pt x="610" y="235"/>
                      <a:pt x="617" y="268"/>
                    </a:cubicBezTo>
                    <a:cubicBezTo>
                      <a:pt x="618" y="271"/>
                      <a:pt x="618" y="274"/>
                      <a:pt x="619" y="277"/>
                    </a:cubicBezTo>
                    <a:cubicBezTo>
                      <a:pt x="619" y="293"/>
                      <a:pt x="619" y="293"/>
                      <a:pt x="619" y="293"/>
                    </a:cubicBezTo>
                    <a:cubicBezTo>
                      <a:pt x="618" y="301"/>
                      <a:pt x="618" y="301"/>
                      <a:pt x="618" y="301"/>
                    </a:cubicBezTo>
                    <a:cubicBezTo>
                      <a:pt x="612" y="335"/>
                      <a:pt x="586" y="363"/>
                      <a:pt x="552" y="370"/>
                    </a:cubicBezTo>
                    <a:cubicBezTo>
                      <a:pt x="549" y="371"/>
                      <a:pt x="546" y="371"/>
                      <a:pt x="543" y="372"/>
                    </a:cubicBezTo>
                    <a:cubicBezTo>
                      <a:pt x="539" y="372"/>
                      <a:pt x="539" y="372"/>
                      <a:pt x="539" y="372"/>
                    </a:cubicBezTo>
                    <a:cubicBezTo>
                      <a:pt x="531" y="357"/>
                      <a:pt x="516" y="347"/>
                      <a:pt x="498" y="347"/>
                    </a:cubicBezTo>
                    <a:cubicBezTo>
                      <a:pt x="472" y="347"/>
                      <a:pt x="451" y="368"/>
                      <a:pt x="451" y="394"/>
                    </a:cubicBezTo>
                    <a:cubicBezTo>
                      <a:pt x="451" y="420"/>
                      <a:pt x="472" y="440"/>
                      <a:pt x="498" y="440"/>
                    </a:cubicBezTo>
                    <a:cubicBezTo>
                      <a:pt x="514" y="440"/>
                      <a:pt x="527" y="433"/>
                      <a:pt x="536" y="421"/>
                    </a:cubicBezTo>
                    <a:cubicBezTo>
                      <a:pt x="543" y="421"/>
                      <a:pt x="543" y="421"/>
                      <a:pt x="543" y="421"/>
                    </a:cubicBezTo>
                    <a:cubicBezTo>
                      <a:pt x="550" y="420"/>
                      <a:pt x="550" y="420"/>
                      <a:pt x="550" y="420"/>
                    </a:cubicBezTo>
                    <a:cubicBezTo>
                      <a:pt x="554" y="419"/>
                      <a:pt x="558" y="418"/>
                      <a:pt x="562" y="418"/>
                    </a:cubicBezTo>
                    <a:cubicBezTo>
                      <a:pt x="616" y="406"/>
                      <a:pt x="657" y="363"/>
                      <a:pt x="666" y="309"/>
                    </a:cubicBezTo>
                    <a:cubicBezTo>
                      <a:pt x="668" y="279"/>
                      <a:pt x="668" y="279"/>
                      <a:pt x="668" y="279"/>
                    </a:cubicBezTo>
                    <a:lnTo>
                      <a:pt x="667" y="270"/>
                    </a:lnTo>
                    <a:close/>
                  </a:path>
                </a:pathLst>
              </a:custGeom>
              <a:grpFill/>
              <a:ln>
                <a:noFill/>
              </a:ln>
            </p:spPr>
            <p:txBody>
              <a:bodyPr/>
              <a:lstStyle/>
              <a:p>
                <a:endParaRPr lang="zh-CN" altLang="en-US" sz="4265" dirty="0"/>
              </a:p>
            </p:txBody>
          </p:sp>
        </p:grpSp>
      </p:grpSp>
      <p:sp>
        <p:nvSpPr>
          <p:cNvPr id="233" name="副标题 1"/>
          <p:cNvSpPr>
            <a:spLocks noGrp="1"/>
          </p:cNvSpPr>
          <p:nvPr/>
        </p:nvSpPr>
        <p:spPr>
          <a:xfrm>
            <a:off x="478790" y="374650"/>
            <a:ext cx="10740390" cy="591185"/>
          </a:xfrm>
          <a:prstGeom prst="rect">
            <a:avLst/>
          </a:prstGeom>
        </p:spPr>
        <p:txBody>
          <a:bodyPr lIns="0" tIns="0" rIns="0" bIns="0" anchor="t">
            <a:normAutofit/>
          </a:bodyPr>
          <a:lstStyle>
            <a:lvl1pPr marL="0" indent="0" algn="l" defTabSz="1188085" rtl="0" eaLnBrk="1" latinLnBrk="0" hangingPunct="1">
              <a:lnSpc>
                <a:spcPts val="3430"/>
              </a:lnSpc>
              <a:spcBef>
                <a:spcPts val="0"/>
              </a:spcBef>
              <a:buFont typeface="Arial" panose="020B0604020202020204" pitchFamily="34" charset="0"/>
              <a:buNone/>
              <a:defRPr sz="3200" kern="1200" baseline="0">
                <a:solidFill>
                  <a:schemeClr val="tx1"/>
                </a:solidFill>
                <a:latin typeface="微软雅黑" panose="020B0503020204020204" charset="-122"/>
                <a:ea typeface="微软雅黑" panose="020B0503020204020204" charset="-122"/>
                <a:cs typeface="+mn-cs"/>
              </a:defRPr>
            </a:lvl1pPr>
            <a:lvl2pPr marL="593725" indent="0" algn="ctr" defTabSz="1188085" rtl="0" eaLnBrk="1" latinLnBrk="0" hangingPunct="1">
              <a:lnSpc>
                <a:spcPct val="90000"/>
              </a:lnSpc>
              <a:spcBef>
                <a:spcPts val="650"/>
              </a:spcBef>
              <a:buFont typeface="Arial" panose="020B0604020202020204" pitchFamily="34" charset="0"/>
              <a:buNone/>
              <a:defRPr sz="2600" kern="1200">
                <a:solidFill>
                  <a:schemeClr val="tx1"/>
                </a:solidFill>
                <a:latin typeface="+mn-lt"/>
                <a:ea typeface="+mn-ea"/>
                <a:cs typeface="+mn-cs"/>
              </a:defRPr>
            </a:lvl2pPr>
            <a:lvl3pPr marL="1188085" indent="0" algn="ctr" defTabSz="1188085" rtl="0" eaLnBrk="1" latinLnBrk="0" hangingPunct="1">
              <a:lnSpc>
                <a:spcPct val="90000"/>
              </a:lnSpc>
              <a:spcBef>
                <a:spcPts val="650"/>
              </a:spcBef>
              <a:buFont typeface="Arial" panose="020B0604020202020204" pitchFamily="34" charset="0"/>
              <a:buNone/>
              <a:defRPr sz="2340" kern="1200">
                <a:solidFill>
                  <a:schemeClr val="tx1"/>
                </a:solidFill>
                <a:latin typeface="+mn-lt"/>
                <a:ea typeface="+mn-ea"/>
                <a:cs typeface="+mn-cs"/>
              </a:defRPr>
            </a:lvl3pPr>
            <a:lvl4pPr marL="1781810" indent="0" algn="ctr" defTabSz="1188085" rtl="0" eaLnBrk="1" latinLnBrk="0" hangingPunct="1">
              <a:lnSpc>
                <a:spcPct val="90000"/>
              </a:lnSpc>
              <a:spcBef>
                <a:spcPts val="650"/>
              </a:spcBef>
              <a:buFont typeface="Arial" panose="020B0604020202020204" pitchFamily="34" charset="0"/>
              <a:buNone/>
              <a:defRPr sz="2080" kern="1200">
                <a:solidFill>
                  <a:schemeClr val="tx1"/>
                </a:solidFill>
                <a:latin typeface="+mn-lt"/>
                <a:ea typeface="+mn-ea"/>
                <a:cs typeface="+mn-cs"/>
              </a:defRPr>
            </a:lvl4pPr>
            <a:lvl5pPr marL="2375535" indent="0" algn="ctr" defTabSz="1188085" rtl="0" eaLnBrk="1" latinLnBrk="0" hangingPunct="1">
              <a:lnSpc>
                <a:spcPct val="90000"/>
              </a:lnSpc>
              <a:spcBef>
                <a:spcPts val="650"/>
              </a:spcBef>
              <a:buFont typeface="Arial" panose="020B0604020202020204" pitchFamily="34" charset="0"/>
              <a:buNone/>
              <a:defRPr sz="2080" kern="1200">
                <a:solidFill>
                  <a:schemeClr val="tx1"/>
                </a:solidFill>
                <a:latin typeface="+mn-lt"/>
                <a:ea typeface="+mn-ea"/>
                <a:cs typeface="+mn-cs"/>
              </a:defRPr>
            </a:lvl5pPr>
            <a:lvl6pPr marL="2969260" indent="0" algn="ctr" defTabSz="1188085" rtl="0" eaLnBrk="1" latinLnBrk="0" hangingPunct="1">
              <a:lnSpc>
                <a:spcPct val="90000"/>
              </a:lnSpc>
              <a:spcBef>
                <a:spcPts val="650"/>
              </a:spcBef>
              <a:buFont typeface="Arial" panose="020B0604020202020204" pitchFamily="34" charset="0"/>
              <a:buNone/>
              <a:defRPr sz="2080" kern="1200">
                <a:solidFill>
                  <a:schemeClr val="tx1"/>
                </a:solidFill>
                <a:latin typeface="+mn-lt"/>
                <a:ea typeface="+mn-ea"/>
                <a:cs typeface="+mn-cs"/>
              </a:defRPr>
            </a:lvl6pPr>
            <a:lvl7pPr marL="3563620" indent="0" algn="ctr" defTabSz="1188085" rtl="0" eaLnBrk="1" latinLnBrk="0" hangingPunct="1">
              <a:lnSpc>
                <a:spcPct val="90000"/>
              </a:lnSpc>
              <a:spcBef>
                <a:spcPts val="650"/>
              </a:spcBef>
              <a:buFont typeface="Arial" panose="020B0604020202020204" pitchFamily="34" charset="0"/>
              <a:buNone/>
              <a:defRPr sz="2080" kern="1200">
                <a:solidFill>
                  <a:schemeClr val="tx1"/>
                </a:solidFill>
                <a:latin typeface="+mn-lt"/>
                <a:ea typeface="+mn-ea"/>
                <a:cs typeface="+mn-cs"/>
              </a:defRPr>
            </a:lvl7pPr>
            <a:lvl8pPr marL="4157345" indent="0" algn="ctr" defTabSz="1188085" rtl="0" eaLnBrk="1" latinLnBrk="0" hangingPunct="1">
              <a:lnSpc>
                <a:spcPct val="90000"/>
              </a:lnSpc>
              <a:spcBef>
                <a:spcPts val="650"/>
              </a:spcBef>
              <a:buFont typeface="Arial" panose="020B0604020202020204" pitchFamily="34" charset="0"/>
              <a:buNone/>
              <a:defRPr sz="2080" kern="1200">
                <a:solidFill>
                  <a:schemeClr val="tx1"/>
                </a:solidFill>
                <a:latin typeface="+mn-lt"/>
                <a:ea typeface="+mn-ea"/>
                <a:cs typeface="+mn-cs"/>
              </a:defRPr>
            </a:lvl8pPr>
            <a:lvl9pPr marL="4751070" indent="0" algn="ctr" defTabSz="1188085" rtl="0" eaLnBrk="1" latinLnBrk="0" hangingPunct="1">
              <a:lnSpc>
                <a:spcPct val="90000"/>
              </a:lnSpc>
              <a:spcBef>
                <a:spcPts val="650"/>
              </a:spcBef>
              <a:buFont typeface="Arial" panose="020B0604020202020204" pitchFamily="34" charset="0"/>
              <a:buNone/>
              <a:defRPr sz="2080" kern="1200">
                <a:solidFill>
                  <a:schemeClr val="tx1"/>
                </a:solidFill>
                <a:latin typeface="+mn-lt"/>
                <a:ea typeface="+mn-ea"/>
                <a:cs typeface="+mn-cs"/>
              </a:defRPr>
            </a:lvl9pPr>
          </a:lstStyle>
          <a:p>
            <a:r>
              <a:rPr lang="en-US" altLang="zh-CN" smtClean="0">
                <a:latin typeface="Arial" panose="020B0604020202020204" pitchFamily="34" charset="0"/>
              </a:rPr>
              <a:t>Usecases of AI for Network </a:t>
            </a:r>
            <a:endParaRPr lang="zh-CN" altLang="en-US" dirty="0">
              <a:latin typeface="Arial" panose="020B0604020202020204" pitchFamily="34" charset="0"/>
            </a:endParaRPr>
          </a:p>
        </p:txBody>
      </p:sp>
      <p:sp>
        <p:nvSpPr>
          <p:cNvPr id="5" name="矩形 4"/>
          <p:cNvSpPr/>
          <p:nvPr/>
        </p:nvSpPr>
        <p:spPr>
          <a:xfrm>
            <a:off x="2206811" y="4898306"/>
            <a:ext cx="3053080" cy="368300"/>
          </a:xfrm>
          <a:prstGeom prst="rect">
            <a:avLst/>
          </a:prstGeom>
        </p:spPr>
        <p:txBody>
          <a:bodyPr wrap="none">
            <a:spAutoFit/>
          </a:bodyPr>
          <a:p>
            <a:pPr algn="l"/>
            <a:r>
              <a:rPr lang="en-US" altLang="zh-CN" dirty="0">
                <a:solidFill>
                  <a:srgbClr val="0070C0"/>
                </a:solidFill>
                <a:latin typeface="Arial" panose="020B0604020202020204" pitchFamily="34" charset="0"/>
              </a:rPr>
              <a:t>AI for Network Self-Learning</a:t>
            </a:r>
            <a:endParaRPr lang="zh-CN" altLang="en-US" dirty="0">
              <a:solidFill>
                <a:srgbClr val="0070C0"/>
              </a:solidFill>
              <a:latin typeface="Arial" panose="020B0604020202020204" pitchFamily="34" charset="0"/>
            </a:endParaRPr>
          </a:p>
        </p:txBody>
      </p:sp>
      <p:sp>
        <p:nvSpPr>
          <p:cNvPr id="6" name="右箭头 5"/>
          <p:cNvSpPr/>
          <p:nvPr/>
        </p:nvSpPr>
        <p:spPr>
          <a:xfrm>
            <a:off x="5403850" y="1878330"/>
            <a:ext cx="791210" cy="29845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zh-CN" altLang="en-US"/>
          </a:p>
        </p:txBody>
      </p:sp>
      <p:sp>
        <p:nvSpPr>
          <p:cNvPr id="7" name="右箭头 6"/>
          <p:cNvSpPr/>
          <p:nvPr/>
        </p:nvSpPr>
        <p:spPr>
          <a:xfrm>
            <a:off x="5403850" y="3439160"/>
            <a:ext cx="791210" cy="29845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zh-CN" altLang="en-US"/>
          </a:p>
        </p:txBody>
      </p:sp>
      <p:sp>
        <p:nvSpPr>
          <p:cNvPr id="8" name="右箭头 7"/>
          <p:cNvSpPr/>
          <p:nvPr/>
        </p:nvSpPr>
        <p:spPr>
          <a:xfrm>
            <a:off x="5403850" y="4979035"/>
            <a:ext cx="791210" cy="29845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zh-CN" altLang="en-US"/>
          </a:p>
        </p:txBody>
      </p:sp>
      <p:sp>
        <p:nvSpPr>
          <p:cNvPr id="9" name="文本框 8"/>
          <p:cNvSpPr txBox="1"/>
          <p:nvPr/>
        </p:nvSpPr>
        <p:spPr>
          <a:xfrm>
            <a:off x="6476365" y="1537335"/>
            <a:ext cx="5715635" cy="1337945"/>
          </a:xfrm>
          <a:prstGeom prst="rect">
            <a:avLst/>
          </a:prstGeom>
          <a:noFill/>
        </p:spPr>
        <p:txBody>
          <a:bodyPr wrap="square" rtlCol="0">
            <a:spAutoFit/>
          </a:bodyPr>
          <a:p>
            <a:pPr marL="285750" indent="-285750" algn="l">
              <a:lnSpc>
                <a:spcPct val="150000"/>
              </a:lnSpc>
              <a:buFont typeface="Wingdings" panose="05000000000000000000" charset="0"/>
              <a:buChar char="ü"/>
            </a:pPr>
            <a:r>
              <a:rPr lang="en-US" altLang="zh-CN">
                <a:latin typeface="Arial" panose="020B0604020202020204" pitchFamily="34" charset="0"/>
                <a:cs typeface="Arial" panose="020B0604020202020204" pitchFamily="34" charset="0"/>
              </a:rPr>
              <a:t>M</a:t>
            </a:r>
            <a:r>
              <a:rPr lang="zh-CN" altLang="en-US">
                <a:latin typeface="Arial" panose="020B0604020202020204" pitchFamily="34" charset="0"/>
                <a:cs typeface="Arial" panose="020B0604020202020204" pitchFamily="34" charset="0"/>
              </a:rPr>
              <a:t>atching business intent with network</a:t>
            </a:r>
            <a:r>
              <a:rPr lang="en-US" altLang="zh-CN">
                <a:latin typeface="Arial" panose="020B0604020202020204" pitchFamily="34" charset="0"/>
                <a:cs typeface="Arial" panose="020B0604020202020204" pitchFamily="34" charset="0"/>
              </a:rPr>
              <a:t> </a:t>
            </a:r>
            <a:r>
              <a:rPr lang="zh-CN" altLang="en-US">
                <a:latin typeface="Arial" panose="020B0604020202020204" pitchFamily="34" charset="0"/>
                <a:cs typeface="Arial" panose="020B0604020202020204" pitchFamily="34" charset="0"/>
              </a:rPr>
              <a:t>resources</a:t>
            </a:r>
            <a:endParaRPr lang="zh-CN" altLang="en-US">
              <a:latin typeface="Arial" panose="020B0604020202020204" pitchFamily="34" charset="0"/>
              <a:cs typeface="Arial" panose="020B0604020202020204" pitchFamily="34" charset="0"/>
            </a:endParaRPr>
          </a:p>
          <a:p>
            <a:pPr marL="285750" indent="-285750" algn="l">
              <a:lnSpc>
                <a:spcPct val="150000"/>
              </a:lnSpc>
              <a:buFont typeface="Wingdings" panose="05000000000000000000" charset="0"/>
              <a:buChar char="ü"/>
            </a:pPr>
            <a:r>
              <a:rPr lang="en-US" altLang="zh-CN">
                <a:latin typeface="Arial" panose="020B0604020202020204" pitchFamily="34" charset="0"/>
                <a:cs typeface="Arial" panose="020B0604020202020204" pitchFamily="34" charset="0"/>
              </a:rPr>
              <a:t>C</a:t>
            </a:r>
            <a:r>
              <a:rPr lang="zh-CN" altLang="en-US">
                <a:latin typeface="Arial" panose="020B0604020202020204" pitchFamily="34" charset="0"/>
                <a:cs typeface="Arial" panose="020B0604020202020204" pitchFamily="34" charset="0"/>
              </a:rPr>
              <a:t>ontinuously provide </a:t>
            </a:r>
            <a:r>
              <a:rPr lang="en-US" altLang="zh-CN">
                <a:latin typeface="Arial" panose="020B0604020202020204" pitchFamily="34" charset="0"/>
                <a:cs typeface="Arial" panose="020B0604020202020204" pitchFamily="34" charset="0"/>
              </a:rPr>
              <a:t>network</a:t>
            </a:r>
            <a:r>
              <a:rPr lang="zh-CN" altLang="en-US">
                <a:latin typeface="Arial" panose="020B0604020202020204" pitchFamily="34" charset="0"/>
                <a:cs typeface="Arial" panose="020B0604020202020204" pitchFamily="34" charset="0"/>
              </a:rPr>
              <a:t> services</a:t>
            </a:r>
            <a:r>
              <a:rPr lang="en-US" altLang="zh-CN">
                <a:latin typeface="Arial" panose="020B0604020202020204" pitchFamily="34" charset="0"/>
                <a:cs typeface="Arial" panose="020B0604020202020204" pitchFamily="34" charset="0"/>
              </a:rPr>
              <a:t> to </a:t>
            </a:r>
            <a:r>
              <a:rPr lang="zh-CN" altLang="en-US">
                <a:latin typeface="Arial" panose="020B0604020202020204" pitchFamily="34" charset="0"/>
                <a:cs typeface="Arial" panose="020B0604020202020204" pitchFamily="34" charset="0"/>
                <a:sym typeface="+mn-ea"/>
              </a:rPr>
              <a:t>meet</a:t>
            </a:r>
            <a:r>
              <a:rPr lang="en-US" altLang="zh-CN">
                <a:latin typeface="Arial" panose="020B0604020202020204" pitchFamily="34" charset="0"/>
                <a:cs typeface="Arial" panose="020B0604020202020204" pitchFamily="34" charset="0"/>
                <a:sym typeface="+mn-ea"/>
              </a:rPr>
              <a:t> </a:t>
            </a:r>
            <a:r>
              <a:rPr lang="zh-CN" altLang="en-US">
                <a:latin typeface="Arial" panose="020B0604020202020204" pitchFamily="34" charset="0"/>
                <a:cs typeface="Arial" panose="020B0604020202020204" pitchFamily="34" charset="0"/>
                <a:sym typeface="+mn-ea"/>
              </a:rPr>
              <a:t>business expectations</a:t>
            </a:r>
            <a:r>
              <a:rPr lang="en-US" altLang="zh-CN">
                <a:latin typeface="Arial" panose="020B0604020202020204" pitchFamily="34" charset="0"/>
                <a:cs typeface="Arial" panose="020B0604020202020204" pitchFamily="34" charset="0"/>
                <a:sym typeface="+mn-ea"/>
              </a:rPr>
              <a:t> </a:t>
            </a:r>
            <a:r>
              <a:rPr lang="zh-CN" altLang="en-US">
                <a:latin typeface="Arial" panose="020B0604020202020204" pitchFamily="34" charset="0"/>
                <a:cs typeface="Arial" panose="020B0604020202020204" pitchFamily="34" charset="0"/>
              </a:rPr>
              <a:t>at minimum cost</a:t>
            </a:r>
            <a:endParaRPr lang="zh-CN" altLang="en-US">
              <a:latin typeface="Arial" panose="020B0604020202020204" pitchFamily="34" charset="0"/>
              <a:cs typeface="Arial" panose="020B0604020202020204" pitchFamily="34" charset="0"/>
            </a:endParaRPr>
          </a:p>
        </p:txBody>
      </p:sp>
      <p:sp>
        <p:nvSpPr>
          <p:cNvPr id="10" name="文本框 9"/>
          <p:cNvSpPr txBox="1"/>
          <p:nvPr/>
        </p:nvSpPr>
        <p:spPr>
          <a:xfrm>
            <a:off x="6476365" y="3239135"/>
            <a:ext cx="5252085" cy="922020"/>
          </a:xfrm>
          <a:prstGeom prst="rect">
            <a:avLst/>
          </a:prstGeom>
          <a:noFill/>
        </p:spPr>
        <p:txBody>
          <a:bodyPr wrap="square" rtlCol="0">
            <a:spAutoFit/>
          </a:bodyPr>
          <a:p>
            <a:pPr marL="285750" indent="-285750" algn="l">
              <a:lnSpc>
                <a:spcPct val="150000"/>
              </a:lnSpc>
              <a:buFont typeface="Wingdings" panose="05000000000000000000" charset="0"/>
              <a:buChar char="ü"/>
            </a:pPr>
            <a:r>
              <a:rPr lang="zh-CN" altLang="en-US"/>
              <a:t>Automatic </a:t>
            </a:r>
            <a:r>
              <a:rPr lang="en-US" altLang="zh-CN"/>
              <a:t>f</a:t>
            </a:r>
            <a:r>
              <a:rPr lang="zh-CN" altLang="en-US"/>
              <a:t>ault </a:t>
            </a:r>
            <a:r>
              <a:rPr lang="en-US" altLang="zh-CN"/>
              <a:t>i</a:t>
            </a:r>
            <a:r>
              <a:rPr lang="zh-CN" altLang="en-US"/>
              <a:t>dentification</a:t>
            </a:r>
            <a:r>
              <a:rPr lang="en-US" altLang="zh-CN"/>
              <a:t> and repair</a:t>
            </a:r>
            <a:endParaRPr lang="en-US" altLang="zh-CN"/>
          </a:p>
          <a:p>
            <a:pPr marL="285750" indent="-285750" algn="l">
              <a:lnSpc>
                <a:spcPct val="150000"/>
              </a:lnSpc>
              <a:buFont typeface="Wingdings" panose="05000000000000000000" charset="0"/>
              <a:buChar char="ü"/>
            </a:pPr>
            <a:r>
              <a:rPr lang="en-US" altLang="zh-CN"/>
              <a:t>Predictive operation and maintenance</a:t>
            </a:r>
            <a:endParaRPr lang="zh-CN" altLang="en-US"/>
          </a:p>
        </p:txBody>
      </p:sp>
      <p:sp>
        <p:nvSpPr>
          <p:cNvPr id="11" name="文本框 10"/>
          <p:cNvSpPr txBox="1"/>
          <p:nvPr/>
        </p:nvSpPr>
        <p:spPr>
          <a:xfrm>
            <a:off x="6476365" y="4778375"/>
            <a:ext cx="5252085" cy="922020"/>
          </a:xfrm>
          <a:prstGeom prst="rect">
            <a:avLst/>
          </a:prstGeom>
          <a:noFill/>
        </p:spPr>
        <p:txBody>
          <a:bodyPr wrap="square" rtlCol="0">
            <a:spAutoFit/>
          </a:bodyPr>
          <a:p>
            <a:pPr marL="285750" indent="-285750" algn="l">
              <a:lnSpc>
                <a:spcPct val="150000"/>
              </a:lnSpc>
              <a:buFont typeface="Wingdings" panose="05000000000000000000" charset="0"/>
              <a:buChar char="ü"/>
            </a:pPr>
            <a:r>
              <a:rPr lang="en-US"/>
              <a:t>T</a:t>
            </a:r>
            <a:r>
              <a:t>he continuous evolution capability of AI learning can make the entire system smarter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78155" y="330200"/>
            <a:ext cx="11233150" cy="1325880"/>
          </a:xfrm>
        </p:spPr>
        <p:txBody>
          <a:bodyPr/>
          <a:p>
            <a:r>
              <a:rPr lang="en-US" altLang="zh-CN" sz="3800"/>
              <a:t>Usecase 1: </a:t>
            </a:r>
            <a:r>
              <a:rPr sz="3800" dirty="0" smtClean="0">
                <a:sym typeface="+mn-ea"/>
              </a:rPr>
              <a:t>AI-assisted path calculation and optimization decision</a:t>
            </a:r>
            <a:endParaRPr sz="3800" dirty="0" smtClean="0">
              <a:sym typeface="+mn-ea"/>
            </a:endParaRPr>
          </a:p>
        </p:txBody>
      </p:sp>
      <p:pic>
        <p:nvPicPr>
          <p:cNvPr id="5" name="图片 4"/>
          <p:cNvPicPr>
            <a:picLocks noChangeAspect="1"/>
          </p:cNvPicPr>
          <p:nvPr/>
        </p:nvPicPr>
        <p:blipFill>
          <a:blip r:embed="rId1"/>
          <a:stretch>
            <a:fillRect/>
          </a:stretch>
        </p:blipFill>
        <p:spPr>
          <a:xfrm>
            <a:off x="6556023" y="5082344"/>
            <a:ext cx="2031137" cy="1274658"/>
          </a:xfrm>
          <a:prstGeom prst="rect">
            <a:avLst/>
          </a:prstGeom>
        </p:spPr>
      </p:pic>
      <p:sp>
        <p:nvSpPr>
          <p:cNvPr id="11" name="矩形 10"/>
          <p:cNvSpPr/>
          <p:nvPr/>
        </p:nvSpPr>
        <p:spPr>
          <a:xfrm>
            <a:off x="1986415" y="4563526"/>
            <a:ext cx="2059305" cy="275590"/>
          </a:xfrm>
          <a:prstGeom prst="rect">
            <a:avLst/>
          </a:prstGeom>
        </p:spPr>
        <p:txBody>
          <a:bodyPr wrap="none">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200" b="1" i="0" u="none" strike="noStrike" kern="1200" cap="none" spc="0" normalizeH="0" baseline="0" noProof="0" dirty="0">
                <a:ln>
                  <a:noFill/>
                </a:ln>
                <a:solidFill>
                  <a:srgbClr val="1D1D1A"/>
                </a:solidFill>
                <a:effectLst/>
                <a:uLnTx/>
                <a:uFillTx/>
                <a:latin typeface="微软雅黑" panose="020B0503020204020204" charset="-122"/>
                <a:ea typeface="微软雅黑" panose="020B0503020204020204" charset="-122"/>
                <a:cs typeface="+mn-cs"/>
              </a:rPr>
              <a:t>Network Path Visuelized</a:t>
            </a:r>
            <a:endParaRPr kumimoji="0" lang="en-US" altLang="zh-CN" sz="1200" b="1" i="0" u="none" strike="noStrike" kern="1200" cap="none" spc="0" normalizeH="0" baseline="0" noProof="0" dirty="0">
              <a:ln>
                <a:noFill/>
              </a:ln>
              <a:solidFill>
                <a:srgbClr val="1D1D1A"/>
              </a:solidFill>
              <a:effectLst/>
              <a:uLnTx/>
              <a:uFillTx/>
              <a:latin typeface="微软雅黑" panose="020B0503020204020204" charset="-122"/>
              <a:ea typeface="微软雅黑" panose="020B0503020204020204" charset="-122"/>
              <a:cs typeface="+mn-cs"/>
            </a:endParaRPr>
          </a:p>
        </p:txBody>
      </p:sp>
      <p:sp>
        <p:nvSpPr>
          <p:cNvPr id="387" name="矩形 386"/>
          <p:cNvSpPr/>
          <p:nvPr/>
        </p:nvSpPr>
        <p:spPr>
          <a:xfrm>
            <a:off x="7444273" y="4564010"/>
            <a:ext cx="2571750" cy="275590"/>
          </a:xfrm>
          <a:prstGeom prst="rect">
            <a:avLst/>
          </a:prstGeom>
        </p:spPr>
        <p:txBody>
          <a:bodyPr wrap="none">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200" b="1" i="0" u="none" strike="noStrike" kern="0" cap="none" spc="0" normalizeH="0" baseline="0" noProof="0" dirty="0">
                <a:ln>
                  <a:noFill/>
                </a:ln>
                <a:solidFill>
                  <a:srgbClr val="1D1D1A"/>
                </a:solidFill>
                <a:effectLst/>
                <a:uLnTx/>
                <a:uFillTx/>
                <a:latin typeface="微软雅黑" panose="020B0503020204020204" charset="-122"/>
                <a:ea typeface="微软雅黑" panose="020B0503020204020204" charset="-122"/>
                <a:cs typeface="+mn-cs"/>
              </a:rPr>
              <a:t>Loss/delay/bandwidth Analysis</a:t>
            </a:r>
            <a:endParaRPr kumimoji="1" lang="en-US" altLang="zh-CN" sz="1200" b="1" i="0" u="none" strike="noStrike" kern="0" cap="none" spc="0" normalizeH="0" baseline="0" noProof="0" dirty="0">
              <a:ln>
                <a:noFill/>
              </a:ln>
              <a:solidFill>
                <a:srgbClr val="1D1D1A"/>
              </a:solidFill>
              <a:effectLst/>
              <a:uLnTx/>
              <a:uFillTx/>
              <a:latin typeface="微软雅黑" panose="020B0503020204020204" charset="-122"/>
              <a:ea typeface="微软雅黑" panose="020B0503020204020204" charset="-122"/>
              <a:cs typeface="+mn-cs"/>
            </a:endParaRPr>
          </a:p>
        </p:txBody>
      </p:sp>
      <p:sp>
        <p:nvSpPr>
          <p:cNvPr id="388" name="矩形: 圆角 387"/>
          <p:cNvSpPr/>
          <p:nvPr/>
        </p:nvSpPr>
        <p:spPr>
          <a:xfrm>
            <a:off x="483235" y="4470400"/>
            <a:ext cx="5580380" cy="2053590"/>
          </a:xfrm>
          <a:prstGeom prst="roundRect">
            <a:avLst>
              <a:gd name="adj" fmla="val 9424"/>
            </a:avLst>
          </a:prstGeom>
          <a:no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666666"/>
              </a:solidFill>
              <a:effectLst/>
              <a:uLnTx/>
              <a:uFillTx/>
              <a:latin typeface="Calibri" panose="020F0502020204030204"/>
              <a:ea typeface="等线" panose="02010600030101010101" pitchFamily="2" charset="-122"/>
              <a:cs typeface="+mn-cs"/>
            </a:endParaRPr>
          </a:p>
        </p:txBody>
      </p:sp>
      <p:sp>
        <p:nvSpPr>
          <p:cNvPr id="389" name="矩形: 圆角 388"/>
          <p:cNvSpPr/>
          <p:nvPr/>
        </p:nvSpPr>
        <p:spPr>
          <a:xfrm>
            <a:off x="6376670" y="4469765"/>
            <a:ext cx="5137785" cy="2054225"/>
          </a:xfrm>
          <a:prstGeom prst="roundRect">
            <a:avLst>
              <a:gd name="adj" fmla="val 9424"/>
            </a:avLst>
          </a:prstGeom>
          <a:no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666666"/>
              </a:solidFill>
              <a:effectLst/>
              <a:uLnTx/>
              <a:uFillTx/>
              <a:latin typeface="Calibri" panose="020F0502020204030204"/>
              <a:ea typeface="等线" panose="02010600030101010101" pitchFamily="2" charset="-122"/>
              <a:cs typeface="+mn-cs"/>
            </a:endParaRPr>
          </a:p>
        </p:txBody>
      </p:sp>
      <p:pic>
        <p:nvPicPr>
          <p:cNvPr id="101" name="图片 100"/>
          <p:cNvPicPr>
            <a:picLocks noChangeAspect="1"/>
          </p:cNvPicPr>
          <p:nvPr/>
        </p:nvPicPr>
        <p:blipFill>
          <a:blip r:embed="rId2"/>
          <a:stretch>
            <a:fillRect/>
          </a:stretch>
        </p:blipFill>
        <p:spPr>
          <a:xfrm>
            <a:off x="3803869" y="5025797"/>
            <a:ext cx="2052932" cy="1313203"/>
          </a:xfrm>
          <a:prstGeom prst="rect">
            <a:avLst/>
          </a:prstGeom>
        </p:spPr>
      </p:pic>
      <p:sp>
        <p:nvSpPr>
          <p:cNvPr id="94" name="矩形 93"/>
          <p:cNvSpPr/>
          <p:nvPr/>
        </p:nvSpPr>
        <p:spPr>
          <a:xfrm>
            <a:off x="350520" y="1771560"/>
            <a:ext cx="11185967" cy="2306955"/>
          </a:xfrm>
          <a:prstGeom prst="rect">
            <a:avLst/>
          </a:prstGeom>
        </p:spPr>
        <p:txBody>
          <a:bodyPr wrap="square">
            <a:spAutoFit/>
          </a:bodyPr>
          <a:p>
            <a:pPr marL="285750" lvl="1" indent="-285750">
              <a:lnSpc>
                <a:spcPct val="150000"/>
              </a:lnSpc>
              <a:buFont typeface="Wingdings" panose="05000000000000000000" pitchFamily="2" charset="2"/>
              <a:buChar char="Ø"/>
            </a:pPr>
            <a:r>
              <a:rPr lang="zh-CN" altLang="en-US" sz="1600" b="1" kern="1200" dirty="0">
                <a:solidFill>
                  <a:schemeClr val="tx1"/>
                </a:solidFill>
                <a:latin typeface="微软雅黑" panose="020B0503020204020204" charset="-122"/>
                <a:ea typeface="微软雅黑" panose="020B0503020204020204" charset="-122"/>
              </a:rPr>
              <a:t> </a:t>
            </a:r>
            <a:r>
              <a:rPr lang="en-US" altLang="zh-CN" sz="1600" b="1" kern="1200" dirty="0">
                <a:solidFill>
                  <a:schemeClr val="tx1"/>
                </a:solidFill>
                <a:latin typeface="微软雅黑" panose="020B0503020204020204" charset="-122"/>
                <a:ea typeface="微软雅黑" panose="020B0503020204020204" charset="-122"/>
              </a:rPr>
              <a:t>Network</a:t>
            </a:r>
            <a:r>
              <a:rPr lang="zh-CN" altLang="en-US" sz="1600" b="1" dirty="0">
                <a:latin typeface="微软雅黑" panose="020B0503020204020204" charset="-122"/>
                <a:ea typeface="微软雅黑" panose="020B0503020204020204" charset="-122"/>
                <a:sym typeface="+mn-ea"/>
              </a:rPr>
              <a:t> </a:t>
            </a:r>
            <a:r>
              <a:rPr lang="en-US" altLang="zh-CN" sz="1600" b="1" dirty="0">
                <a:latin typeface="微软雅黑" panose="020B0503020204020204" charset="-122"/>
                <a:ea typeface="微软雅黑" panose="020B0503020204020204" charset="-122"/>
                <a:sym typeface="+mn-ea"/>
              </a:rPr>
              <a:t>K</a:t>
            </a:r>
            <a:r>
              <a:rPr lang="zh-CN" altLang="en-US" sz="1600" b="1" dirty="0">
                <a:latin typeface="微软雅黑" panose="020B0503020204020204" charset="-122"/>
                <a:ea typeface="微软雅黑" panose="020B0503020204020204" charset="-122"/>
                <a:sym typeface="+mn-ea"/>
              </a:rPr>
              <a:t>nowledge </a:t>
            </a:r>
            <a:r>
              <a:rPr lang="en-US" altLang="zh-CN" sz="1600" b="1" dirty="0">
                <a:latin typeface="微软雅黑" panose="020B0503020204020204" charset="-122"/>
                <a:ea typeface="微软雅黑" panose="020B0503020204020204" charset="-122"/>
                <a:sym typeface="+mn-ea"/>
              </a:rPr>
              <a:t>B</a:t>
            </a:r>
            <a:r>
              <a:rPr lang="zh-CN" altLang="en-US" sz="1600" b="1" dirty="0">
                <a:latin typeface="微软雅黑" panose="020B0503020204020204" charset="-122"/>
                <a:ea typeface="微软雅黑" panose="020B0503020204020204" charset="-122"/>
                <a:sym typeface="+mn-ea"/>
              </a:rPr>
              <a:t>ase：</a:t>
            </a:r>
            <a:r>
              <a:rPr lang="en-US" altLang="zh-CN" sz="1600" kern="1200" dirty="0">
                <a:solidFill>
                  <a:schemeClr val="tx1"/>
                </a:solidFill>
                <a:latin typeface="微软雅黑" panose="020B0503020204020204" charset="-122"/>
                <a:ea typeface="微软雅黑" panose="020B0503020204020204" charset="-122"/>
              </a:rPr>
              <a:t>A</a:t>
            </a:r>
            <a:r>
              <a:rPr lang="zh-CN" altLang="en-US" sz="1600" kern="1200" dirty="0">
                <a:solidFill>
                  <a:schemeClr val="tx1"/>
                </a:solidFill>
                <a:latin typeface="微软雅黑" panose="020B0503020204020204" charset="-122"/>
                <a:ea typeface="微软雅黑" panose="020B0503020204020204" charset="-122"/>
              </a:rPr>
              <a:t>ccumulat</a:t>
            </a:r>
            <a:r>
              <a:rPr lang="en-US" altLang="zh-CN" sz="1600" kern="1200" dirty="0">
                <a:solidFill>
                  <a:schemeClr val="tx1"/>
                </a:solidFill>
                <a:latin typeface="微软雅黑" panose="020B0503020204020204" charset="-122"/>
                <a:ea typeface="微软雅黑" panose="020B0503020204020204" charset="-122"/>
              </a:rPr>
              <a:t>e</a:t>
            </a:r>
            <a:r>
              <a:rPr lang="zh-CN" altLang="en-US" sz="1600" kern="1200" dirty="0">
                <a:solidFill>
                  <a:schemeClr val="tx1"/>
                </a:solidFill>
                <a:latin typeface="微软雅黑" panose="020B0503020204020204" charset="-122"/>
                <a:ea typeface="微软雅黑" panose="020B0503020204020204" charset="-122"/>
              </a:rPr>
              <a:t> a large amount of operational data</a:t>
            </a:r>
            <a:r>
              <a:rPr lang="en-US" altLang="zh-CN" sz="1600" kern="1200" dirty="0">
                <a:solidFill>
                  <a:schemeClr val="tx1"/>
                </a:solidFill>
                <a:latin typeface="微软雅黑" panose="020B0503020204020204" charset="-122"/>
                <a:ea typeface="微软雅黑" panose="020B0503020204020204" charset="-122"/>
              </a:rPr>
              <a:t>s</a:t>
            </a:r>
            <a:r>
              <a:rPr lang="zh-CN" altLang="en-US" sz="1600" kern="1200" dirty="0">
                <a:solidFill>
                  <a:schemeClr val="tx1"/>
                </a:solidFill>
                <a:latin typeface="微软雅黑" panose="020B0503020204020204" charset="-122"/>
                <a:ea typeface="微软雅黑" panose="020B0503020204020204" charset="-122"/>
              </a:rPr>
              <a:t> collected during the</a:t>
            </a:r>
            <a:r>
              <a:rPr lang="en-US" altLang="zh-CN" sz="1600" kern="1200" dirty="0">
                <a:solidFill>
                  <a:schemeClr val="tx1"/>
                </a:solidFill>
                <a:latin typeface="微软雅黑" panose="020B0503020204020204" charset="-122"/>
                <a:ea typeface="微软雅黑" panose="020B0503020204020204" charset="-122"/>
              </a:rPr>
              <a:t> </a:t>
            </a:r>
            <a:r>
              <a:rPr lang="zh-CN" altLang="en-US" sz="1600" dirty="0">
                <a:latin typeface="微软雅黑" panose="020B0503020204020204" charset="-122"/>
                <a:ea typeface="微软雅黑" panose="020B0503020204020204" charset="-122"/>
                <a:sym typeface="+mn-ea"/>
              </a:rPr>
              <a:t>process</a:t>
            </a:r>
            <a:r>
              <a:rPr lang="en-US" altLang="zh-CN" sz="1600" dirty="0">
                <a:latin typeface="微软雅黑" panose="020B0503020204020204" charset="-122"/>
                <a:ea typeface="微软雅黑" panose="020B0503020204020204" charset="-122"/>
                <a:sym typeface="+mn-ea"/>
              </a:rPr>
              <a:t> of network</a:t>
            </a:r>
            <a:r>
              <a:rPr lang="zh-CN" altLang="en-US" sz="1600" kern="1200" dirty="0">
                <a:solidFill>
                  <a:schemeClr val="tx1"/>
                </a:solidFill>
                <a:latin typeface="微软雅黑" panose="020B0503020204020204" charset="-122"/>
                <a:ea typeface="微软雅黑" panose="020B0503020204020204" charset="-122"/>
              </a:rPr>
              <a:t> operations , </a:t>
            </a:r>
            <a:r>
              <a:rPr lang="en-US" altLang="zh-CN" sz="1600" kern="1200" dirty="0">
                <a:solidFill>
                  <a:schemeClr val="tx1"/>
                </a:solidFill>
                <a:latin typeface="微软雅黑" panose="020B0503020204020204" charset="-122"/>
                <a:ea typeface="微软雅黑" panose="020B0503020204020204" charset="-122"/>
              </a:rPr>
              <a:t> which can b</a:t>
            </a:r>
            <a:r>
              <a:rPr lang="zh-CN" altLang="en-US" sz="1600" dirty="0">
                <a:latin typeface="微软雅黑" panose="020B0503020204020204" charset="-122"/>
                <a:ea typeface="微软雅黑" panose="020B0503020204020204" charset="-122"/>
                <a:sym typeface="+mn-ea"/>
              </a:rPr>
              <a:t>uild an operations knowledge base</a:t>
            </a:r>
            <a:r>
              <a:rPr lang="zh-CN" altLang="en-US" sz="1600" kern="1200" dirty="0">
                <a:solidFill>
                  <a:schemeClr val="tx1"/>
                </a:solidFill>
                <a:latin typeface="微软雅黑" panose="020B0503020204020204" charset="-122"/>
                <a:ea typeface="微软雅黑" panose="020B0503020204020204" charset="-122"/>
              </a:rPr>
              <a:t> </a:t>
            </a:r>
            <a:r>
              <a:rPr lang="en-US" altLang="zh-CN" sz="1600" kern="1200" dirty="0">
                <a:solidFill>
                  <a:schemeClr val="tx1"/>
                </a:solidFill>
                <a:latin typeface="微软雅黑" panose="020B0503020204020204" charset="-122"/>
                <a:ea typeface="微软雅黑" panose="020B0503020204020204" charset="-122"/>
              </a:rPr>
              <a:t>including </a:t>
            </a:r>
            <a:r>
              <a:rPr lang="zh-CN" altLang="en-US" sz="1600" kern="1200" dirty="0">
                <a:solidFill>
                  <a:schemeClr val="tx1"/>
                </a:solidFill>
                <a:latin typeface="微软雅黑" panose="020B0503020204020204" charset="-122"/>
                <a:ea typeface="微软雅黑" panose="020B0503020204020204" charset="-122"/>
              </a:rPr>
              <a:t>network quality data.</a:t>
            </a:r>
            <a:endParaRPr lang="zh-CN" altLang="en-US" sz="1600" kern="1200" dirty="0">
              <a:solidFill>
                <a:schemeClr val="tx1"/>
              </a:solidFill>
              <a:latin typeface="微软雅黑" panose="020B0503020204020204" charset="-122"/>
              <a:ea typeface="微软雅黑" panose="020B0503020204020204" charset="-122"/>
            </a:endParaRPr>
          </a:p>
          <a:p>
            <a:pPr marL="285750" lvl="1" indent="-285750">
              <a:lnSpc>
                <a:spcPct val="150000"/>
              </a:lnSpc>
              <a:buFont typeface="Wingdings" panose="05000000000000000000" pitchFamily="2" charset="2"/>
              <a:buChar char="Ø"/>
            </a:pPr>
            <a:r>
              <a:rPr lang="zh-CN" altLang="en-US" sz="1600" dirty="0" smtClean="0">
                <a:latin typeface="微软雅黑" panose="020B0503020204020204" charset="-122"/>
                <a:ea typeface="微软雅黑" panose="020B0503020204020204" charset="-122"/>
                <a:sym typeface="+mn-ea"/>
              </a:rPr>
              <a:t> </a:t>
            </a:r>
            <a:r>
              <a:rPr lang="en-US" altLang="zh-CN" sz="1600" b="1" dirty="0" smtClean="0">
                <a:latin typeface="微软雅黑" panose="020B0503020204020204" charset="-122"/>
                <a:ea typeface="微软雅黑" panose="020B0503020204020204" charset="-122"/>
                <a:sym typeface="+mn-ea"/>
              </a:rPr>
              <a:t>T</a:t>
            </a:r>
            <a:r>
              <a:rPr lang="zh-CN" altLang="en-US" sz="1600" b="1" dirty="0" smtClean="0">
                <a:latin typeface="微软雅黑" panose="020B0503020204020204" charset="-122"/>
                <a:ea typeface="微软雅黑" panose="020B0503020204020204" charset="-122"/>
                <a:sym typeface="+mn-ea"/>
              </a:rPr>
              <a:t>raffic</a:t>
            </a:r>
            <a:r>
              <a:rPr lang="en-US" altLang="zh-CN" sz="1600" b="1" dirty="0" smtClean="0">
                <a:latin typeface="微软雅黑" panose="020B0503020204020204" charset="-122"/>
                <a:ea typeface="微软雅黑" panose="020B0503020204020204" charset="-122"/>
                <a:sym typeface="+mn-ea"/>
              </a:rPr>
              <a:t> F</a:t>
            </a:r>
            <a:r>
              <a:rPr lang="zh-CN" altLang="en-US" sz="1600" b="1" dirty="0" smtClean="0">
                <a:latin typeface="微软雅黑" panose="020B0503020204020204" charset="-122"/>
                <a:ea typeface="微软雅黑" panose="020B0503020204020204" charset="-122"/>
                <a:sym typeface="+mn-ea"/>
              </a:rPr>
              <a:t>orecast</a:t>
            </a:r>
            <a:r>
              <a:rPr lang="zh-CN" altLang="en-US" sz="1600" dirty="0" smtClean="0">
                <a:latin typeface="微软雅黑" panose="020B0503020204020204" charset="-122"/>
                <a:ea typeface="微软雅黑" panose="020B0503020204020204" charset="-122"/>
                <a:sym typeface="+mn-ea"/>
              </a:rPr>
              <a:t>：</a:t>
            </a:r>
            <a:r>
              <a:rPr lang="zh-CN" altLang="en-US" sz="1600" kern="1200" dirty="0" smtClean="0">
                <a:solidFill>
                  <a:schemeClr val="tx1"/>
                </a:solidFill>
                <a:latin typeface="微软雅黑" panose="020B0503020204020204" charset="-122"/>
                <a:ea typeface="微软雅黑" panose="020B0503020204020204" charset="-122"/>
              </a:rPr>
              <a:t>Modeling analysis and model training for historical traffic, achieving the ability to forecast traffic indicators (periods, peak </a:t>
            </a:r>
            <a:r>
              <a:rPr lang="en-US" altLang="zh-CN" sz="1600" kern="1200" dirty="0" smtClean="0">
                <a:solidFill>
                  <a:schemeClr val="tx1"/>
                </a:solidFill>
                <a:latin typeface="微软雅黑" panose="020B0503020204020204" charset="-122"/>
                <a:ea typeface="微软雅黑" panose="020B0503020204020204" charset="-122"/>
              </a:rPr>
              <a:t>and</a:t>
            </a:r>
            <a:r>
              <a:rPr lang="zh-CN" altLang="en-US" sz="1600" kern="1200" dirty="0" smtClean="0">
                <a:solidFill>
                  <a:schemeClr val="tx1"/>
                </a:solidFill>
                <a:latin typeface="微软雅黑" panose="020B0503020204020204" charset="-122"/>
                <a:ea typeface="微软雅黑" panose="020B0503020204020204" charset="-122"/>
              </a:rPr>
              <a:t> off-peak hours)</a:t>
            </a:r>
            <a:endParaRPr lang="zh-CN" altLang="en-US" sz="1600" kern="1200" dirty="0" smtClean="0">
              <a:solidFill>
                <a:schemeClr val="tx1"/>
              </a:solidFill>
              <a:latin typeface="微软雅黑" panose="020B0503020204020204" charset="-122"/>
              <a:ea typeface="微软雅黑" panose="020B0503020204020204" charset="-122"/>
            </a:endParaRPr>
          </a:p>
          <a:p>
            <a:pPr marL="285750" lvl="1" indent="-285750">
              <a:lnSpc>
                <a:spcPct val="150000"/>
              </a:lnSpc>
              <a:buFont typeface="Wingdings" panose="05000000000000000000" pitchFamily="2" charset="2"/>
              <a:buChar char="Ø"/>
            </a:pPr>
            <a:r>
              <a:rPr lang="en-US" altLang="zh-CN" sz="1600" b="1" kern="1200" dirty="0" smtClean="0">
                <a:solidFill>
                  <a:schemeClr val="tx1"/>
                </a:solidFill>
                <a:latin typeface="微软雅黑" panose="020B0503020204020204" charset="-122"/>
                <a:ea typeface="微软雅黑" panose="020B0503020204020204" charset="-122"/>
              </a:rPr>
              <a:t>Path Optimizing</a:t>
            </a:r>
            <a:r>
              <a:rPr lang="zh-CN" altLang="en-US" sz="1600" kern="1200" dirty="0" smtClean="0">
                <a:solidFill>
                  <a:schemeClr val="tx1"/>
                </a:solidFill>
                <a:latin typeface="微软雅黑" panose="020B0503020204020204" charset="-122"/>
                <a:ea typeface="微软雅黑" panose="020B0503020204020204" charset="-122"/>
              </a:rPr>
              <a:t>：</a:t>
            </a:r>
            <a:r>
              <a:rPr lang="en-US" altLang="zh-CN" sz="1600" kern="1200" dirty="0" smtClean="0">
                <a:solidFill>
                  <a:schemeClr val="tx1"/>
                </a:solidFill>
                <a:latin typeface="微软雅黑" panose="020B0503020204020204" charset="-122"/>
                <a:ea typeface="微软雅黑" panose="020B0503020204020204" charset="-122"/>
              </a:rPr>
              <a:t>Based on the</a:t>
            </a:r>
            <a:r>
              <a:rPr lang="zh-CN" altLang="en-US" sz="1600" kern="1200" dirty="0" smtClean="0">
                <a:solidFill>
                  <a:schemeClr val="tx1"/>
                </a:solidFill>
                <a:latin typeface="微软雅黑" panose="020B0503020204020204" charset="-122"/>
                <a:ea typeface="微软雅黑" panose="020B0503020204020204" charset="-122"/>
              </a:rPr>
              <a:t> AI capabilities</a:t>
            </a:r>
            <a:r>
              <a:rPr lang="en-US" altLang="zh-CN" sz="1600" kern="1200" dirty="0" smtClean="0">
                <a:solidFill>
                  <a:schemeClr val="tx1"/>
                </a:solidFill>
                <a:latin typeface="微软雅黑" panose="020B0503020204020204" charset="-122"/>
                <a:ea typeface="微软雅黑" panose="020B0503020204020204" charset="-122"/>
              </a:rPr>
              <a:t> with</a:t>
            </a:r>
            <a:r>
              <a:rPr lang="zh-CN" altLang="en-US" sz="1600" kern="1200" dirty="0" smtClean="0">
                <a:solidFill>
                  <a:schemeClr val="tx1"/>
                </a:solidFill>
                <a:latin typeface="微软雅黑" panose="020B0503020204020204" charset="-122"/>
                <a:ea typeface="微软雅黑" panose="020B0503020204020204" charset="-122"/>
              </a:rPr>
              <a:t> the current network status and traffic</a:t>
            </a:r>
            <a:r>
              <a:rPr lang="en-US" altLang="zh-CN" sz="1600" kern="1200" dirty="0" smtClean="0">
                <a:solidFill>
                  <a:schemeClr val="tx1"/>
                </a:solidFill>
                <a:latin typeface="微软雅黑" panose="020B0503020204020204" charset="-122"/>
                <a:ea typeface="微软雅黑" panose="020B0503020204020204" charset="-122"/>
              </a:rPr>
              <a:t> </a:t>
            </a:r>
            <a:r>
              <a:rPr lang="zh-CN" altLang="en-US" sz="1600" dirty="0" smtClean="0">
                <a:latin typeface="微软雅黑" panose="020B0503020204020204" charset="-122"/>
                <a:ea typeface="微软雅黑" panose="020B0503020204020204" charset="-122"/>
                <a:sym typeface="+mn-ea"/>
              </a:rPr>
              <a:t>forecast </a:t>
            </a:r>
            <a:r>
              <a:rPr lang="zh-CN" altLang="en-US" sz="1600" kern="1200" dirty="0" smtClean="0">
                <a:solidFill>
                  <a:schemeClr val="tx1"/>
                </a:solidFill>
                <a:latin typeface="微软雅黑" panose="020B0503020204020204" charset="-122"/>
                <a:ea typeface="微软雅黑" panose="020B0503020204020204" charset="-122"/>
              </a:rPr>
              <a:t>,  calculate </a:t>
            </a:r>
            <a:r>
              <a:rPr lang="en-US" altLang="zh-CN" sz="1600" kern="1200" dirty="0" smtClean="0">
                <a:solidFill>
                  <a:schemeClr val="tx1"/>
                </a:solidFill>
                <a:latin typeface="微软雅黑" panose="020B0503020204020204" charset="-122"/>
                <a:ea typeface="微软雅黑" panose="020B0503020204020204" charset="-122"/>
              </a:rPr>
              <a:t>the</a:t>
            </a:r>
            <a:r>
              <a:rPr lang="zh-CN" altLang="en-US" sz="1600" kern="1200" dirty="0" smtClean="0">
                <a:solidFill>
                  <a:schemeClr val="tx1"/>
                </a:solidFill>
                <a:latin typeface="微软雅黑" panose="020B0503020204020204" charset="-122"/>
                <a:ea typeface="微软雅黑" panose="020B0503020204020204" charset="-122"/>
              </a:rPr>
              <a:t> optim</a:t>
            </a:r>
            <a:r>
              <a:rPr lang="en-US" altLang="zh-CN" sz="1600" kern="1200" dirty="0" smtClean="0">
                <a:solidFill>
                  <a:schemeClr val="tx1"/>
                </a:solidFill>
                <a:latin typeface="微软雅黑" panose="020B0503020204020204" charset="-122"/>
                <a:ea typeface="微软雅黑" panose="020B0503020204020204" charset="-122"/>
              </a:rPr>
              <a:t>al</a:t>
            </a:r>
            <a:r>
              <a:rPr lang="zh-CN" altLang="en-US" sz="1600" kern="1200" dirty="0" smtClean="0">
                <a:solidFill>
                  <a:schemeClr val="tx1"/>
                </a:solidFill>
                <a:latin typeface="微软雅黑" panose="020B0503020204020204" charset="-122"/>
                <a:ea typeface="微软雅黑" panose="020B0503020204020204" charset="-122"/>
              </a:rPr>
              <a:t> paths</a:t>
            </a:r>
            <a:r>
              <a:rPr lang="en-US" altLang="zh-CN" sz="1600" kern="1200" dirty="0" smtClean="0">
                <a:solidFill>
                  <a:schemeClr val="tx1"/>
                </a:solidFill>
                <a:latin typeface="微软雅黑" panose="020B0503020204020204" charset="-122"/>
                <a:ea typeface="微软雅黑" panose="020B0503020204020204" charset="-122"/>
              </a:rPr>
              <a:t> </a:t>
            </a:r>
            <a:r>
              <a:rPr lang="zh-CN" altLang="en-US" sz="1600" kern="1200" dirty="0" smtClean="0">
                <a:solidFill>
                  <a:schemeClr val="tx1"/>
                </a:solidFill>
                <a:latin typeface="微软雅黑" panose="020B0503020204020204" charset="-122"/>
                <a:ea typeface="微软雅黑" panose="020B0503020204020204" charset="-122"/>
              </a:rPr>
              <a:t>and provide relevant adjustment suggestions to assist in rout</a:t>
            </a:r>
            <a:r>
              <a:rPr lang="en-US" altLang="zh-CN" sz="1600" kern="1200" dirty="0" smtClean="0">
                <a:solidFill>
                  <a:schemeClr val="tx1"/>
                </a:solidFill>
                <a:latin typeface="微软雅黑" panose="020B0503020204020204" charset="-122"/>
                <a:ea typeface="微软雅黑" panose="020B0503020204020204" charset="-122"/>
              </a:rPr>
              <a:t>ing</a:t>
            </a:r>
            <a:r>
              <a:rPr lang="zh-CN" altLang="en-US" sz="1600" kern="1200" dirty="0" smtClean="0">
                <a:solidFill>
                  <a:schemeClr val="tx1"/>
                </a:solidFill>
                <a:latin typeface="微软雅黑" panose="020B0503020204020204" charset="-122"/>
                <a:ea typeface="微软雅黑" panose="020B0503020204020204" charset="-122"/>
              </a:rPr>
              <a:t> decision</a:t>
            </a:r>
            <a:endParaRPr lang="zh-CN" altLang="en-US" sz="1600" kern="1200" dirty="0" smtClean="0">
              <a:solidFill>
                <a:schemeClr val="tx1"/>
              </a:solidFill>
              <a:latin typeface="微软雅黑" panose="020B0503020204020204" charset="-122"/>
              <a:ea typeface="微软雅黑" panose="020B0503020204020204" charset="-122"/>
            </a:endParaRPr>
          </a:p>
        </p:txBody>
      </p:sp>
      <p:pic>
        <p:nvPicPr>
          <p:cNvPr id="3" name="图片 2"/>
          <p:cNvPicPr>
            <a:picLocks noChangeAspect="1"/>
          </p:cNvPicPr>
          <p:nvPr/>
        </p:nvPicPr>
        <p:blipFill>
          <a:blip r:embed="rId3"/>
          <a:stretch>
            <a:fillRect/>
          </a:stretch>
        </p:blipFill>
        <p:spPr>
          <a:xfrm>
            <a:off x="667385" y="5007610"/>
            <a:ext cx="3028315" cy="1349375"/>
          </a:xfrm>
          <a:prstGeom prst="rect">
            <a:avLst/>
          </a:prstGeom>
        </p:spPr>
      </p:pic>
      <p:pic>
        <p:nvPicPr>
          <p:cNvPr id="174" name="图片 173"/>
          <p:cNvPicPr>
            <a:picLocks noChangeAspect="1"/>
          </p:cNvPicPr>
          <p:nvPr>
            <p:custDataLst>
              <p:tags r:id="rId4"/>
            </p:custDataLst>
          </p:nvPr>
        </p:nvPicPr>
        <p:blipFill>
          <a:blip r:embed="rId5"/>
          <a:srcRect t="9982" r="49144"/>
          <a:stretch>
            <a:fillRect/>
          </a:stretch>
        </p:blipFill>
        <p:spPr>
          <a:xfrm>
            <a:off x="8841105" y="5007610"/>
            <a:ext cx="2443480" cy="133159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25145" y="80010"/>
            <a:ext cx="11389995" cy="1325880"/>
          </a:xfrm>
        </p:spPr>
        <p:txBody>
          <a:bodyPr>
            <a:normAutofit fontScale="90000"/>
          </a:bodyPr>
          <a:p>
            <a:r>
              <a:rPr lang="en-US" altLang="zh-CN"/>
              <a:t>Usecase 2: Intentional Operations and </a:t>
            </a:r>
            <a:r>
              <a:rPr lang="en-US" altLang="zh-CN"/>
              <a:t>Maintenance</a:t>
            </a:r>
            <a:endParaRPr lang="en-US" altLang="zh-CN"/>
          </a:p>
        </p:txBody>
      </p:sp>
      <p:sp>
        <p:nvSpPr>
          <p:cNvPr id="94" name="矩形 93"/>
          <p:cNvSpPr/>
          <p:nvPr/>
        </p:nvSpPr>
        <p:spPr>
          <a:xfrm>
            <a:off x="502920" y="1261020"/>
            <a:ext cx="11185967" cy="2999740"/>
          </a:xfrm>
          <a:prstGeom prst="rect">
            <a:avLst/>
          </a:prstGeom>
        </p:spPr>
        <p:txBody>
          <a:bodyPr wrap="square">
            <a:spAutoFit/>
          </a:bodyPr>
          <a:p>
            <a:pPr marL="285750" lvl="1" indent="-285750">
              <a:lnSpc>
                <a:spcPct val="150000"/>
              </a:lnSpc>
              <a:buFont typeface="Wingdings" panose="05000000000000000000" pitchFamily="2" charset="2"/>
              <a:buChar char="Ø"/>
            </a:pPr>
            <a:r>
              <a:rPr lang="en-US" altLang="zh-CN" kern="1200" dirty="0">
                <a:solidFill>
                  <a:schemeClr val="tx1"/>
                </a:solidFill>
                <a:latin typeface="微软雅黑" panose="020B0503020204020204" charset="-122"/>
                <a:ea typeface="微软雅黑" panose="020B0503020204020204" charset="-122"/>
              </a:rPr>
              <a:t>The large amount of operation and maintenance datas  can be learned by the GPT large model and summarized through model training and inference to form an </a:t>
            </a:r>
            <a:r>
              <a:rPr lang="en-US" altLang="zh-CN" b="1" kern="1200" dirty="0">
                <a:solidFill>
                  <a:schemeClr val="tx1"/>
                </a:solidFill>
                <a:latin typeface="微软雅黑" panose="020B0503020204020204" charset="-122"/>
                <a:ea typeface="微软雅黑" panose="020B0503020204020204" charset="-122"/>
              </a:rPr>
              <a:t>O&amp;M knowledge base</a:t>
            </a:r>
            <a:endParaRPr lang="en-US" altLang="zh-CN" kern="1200" dirty="0">
              <a:solidFill>
                <a:schemeClr val="tx1"/>
              </a:solidFill>
              <a:latin typeface="微软雅黑" panose="020B0503020204020204" charset="-122"/>
              <a:ea typeface="微软雅黑" panose="020B0503020204020204" charset="-122"/>
            </a:endParaRPr>
          </a:p>
          <a:p>
            <a:pPr marL="285750" lvl="1" indent="-285750">
              <a:lnSpc>
                <a:spcPct val="150000"/>
              </a:lnSpc>
              <a:buFont typeface="Wingdings" panose="05000000000000000000" pitchFamily="2" charset="2"/>
              <a:buChar char="Ø"/>
            </a:pPr>
            <a:r>
              <a:rPr lang="en-US" altLang="zh-CN" kern="1200" dirty="0">
                <a:solidFill>
                  <a:schemeClr val="tx1"/>
                </a:solidFill>
                <a:latin typeface="微软雅黑" panose="020B0503020204020204" charset="-122"/>
                <a:ea typeface="微软雅黑" panose="020B0503020204020204" charset="-122"/>
              </a:rPr>
              <a:t>Users can input operation and maintenance-related questions, the robot/assistant can accurately understand their intentions through semantic recognition and intelligently generate related response content</a:t>
            </a:r>
            <a:endParaRPr lang="en-US" altLang="zh-CN" kern="1200" dirty="0">
              <a:solidFill>
                <a:schemeClr val="tx1"/>
              </a:solidFill>
              <a:latin typeface="微软雅黑" panose="020B0503020204020204" charset="-122"/>
              <a:ea typeface="微软雅黑" panose="020B0503020204020204" charset="-122"/>
            </a:endParaRPr>
          </a:p>
          <a:p>
            <a:pPr marL="285750" lvl="1" indent="-285750" algn="l">
              <a:lnSpc>
                <a:spcPct val="150000"/>
              </a:lnSpc>
              <a:buClrTx/>
              <a:buSzTx/>
              <a:buFont typeface="Wingdings" panose="05000000000000000000" pitchFamily="2" charset="2"/>
              <a:buChar char="Ø"/>
            </a:pPr>
            <a:r>
              <a:rPr lang="en-US" altLang="zh-CN" kern="1200" dirty="0">
                <a:solidFill>
                  <a:schemeClr val="tx1"/>
                </a:solidFill>
                <a:latin typeface="微软雅黑" panose="020B0503020204020204" charset="-122"/>
                <a:ea typeface="微软雅黑" panose="020B0503020204020204" charset="-122"/>
              </a:rPr>
              <a:t>Achieve s</a:t>
            </a:r>
            <a:r>
              <a:rPr lang="en-US" altLang="zh-CN" dirty="0">
                <a:latin typeface="微软雅黑" panose="020B0503020204020204" charset="-122"/>
                <a:ea typeface="微软雅黑" panose="020B0503020204020204" charset="-122"/>
                <a:sym typeface="+mn-ea"/>
              </a:rPr>
              <a:t>elf-service analysis of network quality and improve the efficiency of operation and maintenance work</a:t>
            </a:r>
            <a:endParaRPr lang="en-US" altLang="zh-CN" kern="1200" dirty="0">
              <a:solidFill>
                <a:schemeClr val="tx1"/>
              </a:solidFill>
              <a:latin typeface="微软雅黑" panose="020B0503020204020204" charset="-122"/>
              <a:ea typeface="微软雅黑" panose="020B0503020204020204" charset="-122"/>
            </a:endParaRPr>
          </a:p>
        </p:txBody>
      </p:sp>
      <p:sp>
        <p:nvSpPr>
          <p:cNvPr id="3" name="文本框 2"/>
          <p:cNvSpPr txBox="1"/>
          <p:nvPr/>
        </p:nvSpPr>
        <p:spPr>
          <a:xfrm>
            <a:off x="2228850" y="6171565"/>
            <a:ext cx="4064000" cy="306705"/>
          </a:xfrm>
          <a:prstGeom prst="rect">
            <a:avLst/>
          </a:prstGeom>
          <a:noFill/>
        </p:spPr>
        <p:txBody>
          <a:bodyPr wrap="square" rtlCol="0">
            <a:spAutoFit/>
          </a:bodyPr>
          <a:p>
            <a:r>
              <a:rPr lang="en-US" altLang="zh-CN" sz="1400">
                <a:latin typeface="微软雅黑" panose="020B0503020204020204" charset="-122"/>
                <a:ea typeface="微软雅黑" panose="020B0503020204020204" charset="-122"/>
              </a:rPr>
              <a:t>O&amp;M </a:t>
            </a:r>
            <a:r>
              <a:rPr lang="zh-CN" altLang="en-US" sz="1400">
                <a:latin typeface="微软雅黑" panose="020B0503020204020204" charset="-122"/>
                <a:ea typeface="微软雅黑" panose="020B0503020204020204" charset="-122"/>
              </a:rPr>
              <a:t>Knowledge Q&amp;A</a:t>
            </a:r>
            <a:endParaRPr lang="zh-CN" altLang="en-US" sz="1400">
              <a:latin typeface="微软雅黑" panose="020B0503020204020204" charset="-122"/>
              <a:ea typeface="微软雅黑" panose="020B0503020204020204" charset="-122"/>
            </a:endParaRPr>
          </a:p>
        </p:txBody>
      </p:sp>
      <p:grpSp>
        <p:nvGrpSpPr>
          <p:cNvPr id="19" name="组合 18"/>
          <p:cNvGrpSpPr/>
          <p:nvPr/>
        </p:nvGrpSpPr>
        <p:grpSpPr>
          <a:xfrm>
            <a:off x="5966460" y="5007610"/>
            <a:ext cx="5865130" cy="930275"/>
            <a:chOff x="11519" y="7527"/>
            <a:chExt cx="9236" cy="1465"/>
          </a:xfrm>
        </p:grpSpPr>
        <p:cxnSp>
          <p:nvCxnSpPr>
            <p:cNvPr id="5" name="直接箭头连接符 4"/>
            <p:cNvCxnSpPr/>
            <p:nvPr/>
          </p:nvCxnSpPr>
          <p:spPr>
            <a:xfrm>
              <a:off x="13529" y="7697"/>
              <a:ext cx="606" cy="0"/>
            </a:xfrm>
            <a:prstGeom prst="straightConnector1">
              <a:avLst/>
            </a:prstGeom>
            <a:ln>
              <a:solidFill>
                <a:schemeClr val="bg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13079" y="7872"/>
              <a:ext cx="7676" cy="1120"/>
              <a:chOff x="1777" y="7452"/>
              <a:chExt cx="5619" cy="1120"/>
            </a:xfrm>
          </p:grpSpPr>
          <p:pic>
            <p:nvPicPr>
              <p:cNvPr id="7" name="Picture 2" descr="Keller 猜想与12 维空间中的神构造| Matrix67: The Aha Moments"/>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641" y="7452"/>
                <a:ext cx="790" cy="741"/>
              </a:xfrm>
              <a:prstGeom prst="rect">
                <a:avLst/>
              </a:prstGeom>
              <a:noFill/>
              <a:extLst>
                <a:ext uri="{909E8E84-426E-40DD-AFC4-6F175D3DCCD1}">
                  <a14:hiddenFill xmlns:a14="http://schemas.microsoft.com/office/drawing/2010/main">
                    <a:solidFill>
                      <a:srgbClr val="FFFFFF"/>
                    </a:solidFill>
                  </a14:hiddenFill>
                </a:ext>
              </a:extLst>
            </p:spPr>
          </p:pic>
          <p:cxnSp>
            <p:nvCxnSpPr>
              <p:cNvPr id="8" name="直接箭头连接符 7"/>
              <p:cNvCxnSpPr/>
              <p:nvPr/>
            </p:nvCxnSpPr>
            <p:spPr>
              <a:xfrm>
                <a:off x="1777" y="7634"/>
                <a:ext cx="606" cy="0"/>
              </a:xfrm>
              <a:prstGeom prst="straightConnector1">
                <a:avLst/>
              </a:prstGeom>
              <a:ln>
                <a:solidFill>
                  <a:schemeClr val="bg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9" name="图片 8"/>
              <p:cNvPicPr>
                <a:picLocks noChangeAspect="1"/>
              </p:cNvPicPr>
              <p:nvPr/>
            </p:nvPicPr>
            <p:blipFill>
              <a:blip r:embed="rId2">
                <a:clrChange>
                  <a:clrFrom>
                    <a:srgbClr val="FAFAFA"/>
                  </a:clrFrom>
                  <a:clrTo>
                    <a:srgbClr val="FAFAFA">
                      <a:alpha val="0"/>
                    </a:srgbClr>
                  </a:clrTo>
                </a:clrChange>
              </a:blip>
              <a:stretch>
                <a:fillRect/>
              </a:stretch>
            </p:blipFill>
            <p:spPr>
              <a:xfrm>
                <a:off x="5150" y="7452"/>
                <a:ext cx="672" cy="637"/>
              </a:xfrm>
              <a:prstGeom prst="rect">
                <a:avLst/>
              </a:prstGeom>
            </p:spPr>
          </p:pic>
          <p:sp>
            <p:nvSpPr>
              <p:cNvPr id="10" name="矩形 9"/>
              <p:cNvSpPr/>
              <p:nvPr/>
            </p:nvSpPr>
            <p:spPr>
              <a:xfrm>
                <a:off x="4810" y="8089"/>
                <a:ext cx="2586" cy="483"/>
              </a:xfrm>
              <a:prstGeom prst="rect">
                <a:avLst/>
              </a:prstGeom>
            </p:spPr>
            <p:txBody>
              <a:bodyPr wrap="square">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srgbClr val="1D1D1A"/>
                    </a:solidFill>
                    <a:effectLst/>
                    <a:uLnTx/>
                    <a:uFillTx/>
                    <a:latin typeface="+mj-ea"/>
                    <a:ea typeface="+mj-ea"/>
                    <a:cs typeface="+mn-cs"/>
                  </a:rPr>
                  <a:t>Knowledge  Base</a:t>
                </a:r>
                <a:endParaRPr kumimoji="0" lang="en-US" altLang="zh-CN" sz="1400" b="0" i="0" u="none" strike="noStrike" kern="1200" cap="none" spc="0" normalizeH="0" baseline="0" noProof="0" dirty="0">
                  <a:ln>
                    <a:noFill/>
                  </a:ln>
                  <a:solidFill>
                    <a:srgbClr val="1D1D1A"/>
                  </a:solidFill>
                  <a:effectLst/>
                  <a:uLnTx/>
                  <a:uFillTx/>
                  <a:latin typeface="+mj-ea"/>
                  <a:ea typeface="+mj-ea"/>
                  <a:cs typeface="+mn-cs"/>
                </a:endParaRPr>
              </a:p>
            </p:txBody>
          </p:sp>
        </p:grpSp>
        <p:cxnSp>
          <p:nvCxnSpPr>
            <p:cNvPr id="11" name="直接箭头连接符 10"/>
            <p:cNvCxnSpPr/>
            <p:nvPr/>
          </p:nvCxnSpPr>
          <p:spPr>
            <a:xfrm>
              <a:off x="12724" y="8035"/>
              <a:ext cx="1482" cy="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12495" y="7527"/>
              <a:ext cx="2342" cy="434"/>
            </a:xfrm>
            <a:prstGeom prst="rect">
              <a:avLst/>
            </a:prstGeom>
          </p:spPr>
          <p:txBody>
            <a:bodyPr wrap="square">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srgbClr val="1D1D1A"/>
                  </a:solidFill>
                  <a:effectLst/>
                  <a:uLnTx/>
                  <a:uFillTx/>
                  <a:latin typeface="+mn-ea"/>
                  <a:cs typeface="+mn-cs"/>
                </a:rPr>
                <a:t>User Intention</a:t>
              </a:r>
              <a:endParaRPr kumimoji="0" lang="en-US" altLang="zh-CN" sz="1200" b="0" i="0" u="none" strike="noStrike" kern="1200" cap="none" spc="0" normalizeH="0" baseline="0" noProof="0" dirty="0">
                <a:ln>
                  <a:noFill/>
                </a:ln>
                <a:solidFill>
                  <a:srgbClr val="1D1D1A"/>
                </a:solidFill>
                <a:effectLst/>
                <a:uLnTx/>
                <a:uFillTx/>
                <a:latin typeface="+mn-ea"/>
                <a:cs typeface="+mn-cs"/>
              </a:endParaRPr>
            </a:p>
          </p:txBody>
        </p:sp>
        <p:cxnSp>
          <p:nvCxnSpPr>
            <p:cNvPr id="13" name="直接箭头连接符 12"/>
            <p:cNvCxnSpPr/>
            <p:nvPr/>
          </p:nvCxnSpPr>
          <p:spPr>
            <a:xfrm flipH="1">
              <a:off x="12653" y="8374"/>
              <a:ext cx="1482" cy="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2433" y="8444"/>
              <a:ext cx="3533" cy="434"/>
            </a:xfrm>
            <a:prstGeom prst="rect">
              <a:avLst/>
            </a:prstGeom>
          </p:spPr>
          <p:txBody>
            <a:bodyPr wrap="square">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srgbClr val="1D1D1A"/>
                  </a:solidFill>
                  <a:effectLst/>
                  <a:uLnTx/>
                  <a:uFillTx/>
                  <a:latin typeface="+mn-ea"/>
                  <a:cs typeface="+mn-cs"/>
                </a:rPr>
                <a:t>Execution result</a:t>
              </a:r>
              <a:endParaRPr kumimoji="0" lang="en-US" altLang="zh-CN" sz="1200" b="0" i="0" u="none" strike="noStrike" kern="1200" cap="none" spc="0" normalizeH="0" baseline="0" noProof="0" dirty="0">
                <a:ln>
                  <a:noFill/>
                </a:ln>
                <a:solidFill>
                  <a:srgbClr val="1D1D1A"/>
                </a:solidFill>
                <a:effectLst/>
                <a:uLnTx/>
                <a:uFillTx/>
                <a:latin typeface="+mn-ea"/>
                <a:cs typeface="+mn-cs"/>
              </a:endParaRPr>
            </a:p>
          </p:txBody>
        </p:sp>
        <p:pic>
          <p:nvPicPr>
            <p:cNvPr id="98" name="图片 97"/>
            <p:cNvPicPr>
              <a:picLocks noChangeAspect="1"/>
            </p:cNvPicPr>
            <p:nvPr/>
          </p:nvPicPr>
          <p:blipFill rotWithShape="1">
            <a:blip r:embed="rId3"/>
            <a:srcRect t="445" b="445"/>
            <a:stretch>
              <a:fillRect/>
            </a:stretch>
          </p:blipFill>
          <p:spPr>
            <a:xfrm flipH="1">
              <a:off x="11519" y="7608"/>
              <a:ext cx="806" cy="893"/>
            </a:xfrm>
            <a:prstGeom prst="ellipse">
              <a:avLst/>
            </a:prstGeom>
            <a:effectLst>
              <a:outerShdw blurRad="50800" dist="38100" dir="2700000" algn="tl" rotWithShape="0">
                <a:prstClr val="black">
                  <a:alpha val="40000"/>
                </a:prstClr>
              </a:outerShdw>
            </a:effectLst>
          </p:spPr>
        </p:pic>
        <p:cxnSp>
          <p:nvCxnSpPr>
            <p:cNvPr id="15" name="直接箭头连接符 14"/>
            <p:cNvCxnSpPr/>
            <p:nvPr/>
          </p:nvCxnSpPr>
          <p:spPr>
            <a:xfrm>
              <a:off x="16339" y="7737"/>
              <a:ext cx="606" cy="0"/>
            </a:xfrm>
            <a:prstGeom prst="straightConnector1">
              <a:avLst/>
            </a:prstGeom>
            <a:ln>
              <a:solidFill>
                <a:schemeClr val="bg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8" name="组合 17"/>
            <p:cNvGrpSpPr/>
            <p:nvPr/>
          </p:nvGrpSpPr>
          <p:grpSpPr>
            <a:xfrm>
              <a:off x="15462" y="8075"/>
              <a:ext cx="1590" cy="342"/>
              <a:chOff x="15975" y="8075"/>
              <a:chExt cx="2731" cy="342"/>
            </a:xfrm>
          </p:grpSpPr>
          <p:cxnSp>
            <p:nvCxnSpPr>
              <p:cNvPr id="16" name="直接箭头连接符 15"/>
              <p:cNvCxnSpPr/>
              <p:nvPr/>
            </p:nvCxnSpPr>
            <p:spPr>
              <a:xfrm>
                <a:off x="16047" y="8075"/>
                <a:ext cx="2659"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H="1">
                <a:off x="15975" y="8406"/>
                <a:ext cx="2730" cy="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pic>
        <p:nvPicPr>
          <p:cNvPr id="20" name="图片 19"/>
          <p:cNvPicPr>
            <a:picLocks noChangeAspect="1"/>
          </p:cNvPicPr>
          <p:nvPr/>
        </p:nvPicPr>
        <p:blipFill>
          <a:blip r:embed="rId4"/>
          <a:stretch>
            <a:fillRect/>
          </a:stretch>
        </p:blipFill>
        <p:spPr>
          <a:xfrm>
            <a:off x="1665605" y="4587875"/>
            <a:ext cx="3336290" cy="1511300"/>
          </a:xfrm>
          <a:prstGeom prst="rect">
            <a:avLst/>
          </a:prstGeom>
        </p:spPr>
      </p:pic>
      <p:sp>
        <p:nvSpPr>
          <p:cNvPr id="33" name="矩形 32"/>
          <p:cNvSpPr/>
          <p:nvPr/>
        </p:nvSpPr>
        <p:spPr>
          <a:xfrm>
            <a:off x="8312785" y="4991100"/>
            <a:ext cx="2028190" cy="275590"/>
          </a:xfrm>
          <a:prstGeom prst="rect">
            <a:avLst/>
          </a:prstGeom>
        </p:spPr>
        <p:txBody>
          <a:bodyPr wrap="square">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srgbClr val="1D1D1A"/>
                </a:solidFill>
                <a:effectLst/>
                <a:uLnTx/>
                <a:uFillTx/>
                <a:latin typeface="+mn-ea"/>
                <a:cs typeface="+mn-cs"/>
              </a:rPr>
              <a:t>Intention Resolution</a:t>
            </a:r>
            <a:endParaRPr kumimoji="0" lang="en-US" altLang="zh-CN" sz="1200" b="0" i="0" u="none" strike="noStrike" kern="1200" cap="none" spc="0" normalizeH="0" baseline="0" noProof="0" dirty="0">
              <a:ln>
                <a:noFill/>
              </a:ln>
              <a:solidFill>
                <a:srgbClr val="1D1D1A"/>
              </a:solidFill>
              <a:effectLst/>
              <a:uLnTx/>
              <a:uFillTx/>
              <a:latin typeface="+mn-ea"/>
              <a:cs typeface="+mn-cs"/>
            </a:endParaRPr>
          </a:p>
        </p:txBody>
      </p:sp>
      <p:sp>
        <p:nvSpPr>
          <p:cNvPr id="35" name="矩形 34"/>
          <p:cNvSpPr/>
          <p:nvPr/>
        </p:nvSpPr>
        <p:spPr>
          <a:xfrm>
            <a:off x="8312150" y="5589905"/>
            <a:ext cx="2243455" cy="275590"/>
          </a:xfrm>
          <a:prstGeom prst="rect">
            <a:avLst/>
          </a:prstGeom>
        </p:spPr>
        <p:txBody>
          <a:bodyPr wrap="square">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srgbClr val="1D1D1A"/>
                </a:solidFill>
                <a:effectLst/>
                <a:uLnTx/>
                <a:uFillTx/>
                <a:latin typeface="+mn-ea"/>
                <a:cs typeface="+mn-cs"/>
              </a:rPr>
              <a:t>Task Execution</a:t>
            </a:r>
            <a:endParaRPr kumimoji="0" lang="en-US" altLang="zh-CN" sz="1200" b="0" i="0" u="none" strike="noStrike" kern="1200" cap="none" spc="0" normalizeH="0" baseline="0" noProof="0" dirty="0">
              <a:ln>
                <a:noFill/>
              </a:ln>
              <a:solidFill>
                <a:srgbClr val="1D1D1A"/>
              </a:solidFill>
              <a:effectLst/>
              <a:uLnTx/>
              <a:uFillTx/>
              <a:latin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50545" y="271780"/>
            <a:ext cx="11429365" cy="1325880"/>
          </a:xfrm>
        </p:spPr>
        <p:txBody>
          <a:bodyPr>
            <a:normAutofit fontScale="90000"/>
          </a:bodyPr>
          <a:p>
            <a:r>
              <a:rPr lang="en-US" altLang="zh-CN"/>
              <a:t>Usecase 3: Intelligent Network Configuration  Generation &amp; Configuration Audit</a:t>
            </a:r>
            <a:endParaRPr lang="en-US" altLang="zh-CN"/>
          </a:p>
        </p:txBody>
      </p:sp>
      <p:sp>
        <p:nvSpPr>
          <p:cNvPr id="4" name="文本框 3"/>
          <p:cNvSpPr txBox="1"/>
          <p:nvPr/>
        </p:nvSpPr>
        <p:spPr>
          <a:xfrm>
            <a:off x="550545" y="1739265"/>
            <a:ext cx="11158855" cy="4479290"/>
          </a:xfrm>
          <a:prstGeom prst="rect">
            <a:avLst/>
          </a:prstGeom>
          <a:noFill/>
        </p:spPr>
        <p:txBody>
          <a:bodyPr wrap="square" rtlCol="0">
            <a:spAutoFit/>
          </a:bodyPr>
          <a:p>
            <a:pPr marL="285750" indent="-285750">
              <a:lnSpc>
                <a:spcPct val="130000"/>
              </a:lnSpc>
              <a:spcBef>
                <a:spcPts val="0"/>
              </a:spcBef>
              <a:spcAft>
                <a:spcPts val="0"/>
              </a:spcAft>
              <a:buFont typeface="Wingdings" panose="05000000000000000000" charset="0"/>
              <a:buChar char="Ø"/>
            </a:pPr>
            <a:r>
              <a:rPr lang="en-US" altLang="zh-CN" b="1">
                <a:latin typeface="微软雅黑" panose="020B0503020204020204" charset="-122"/>
                <a:ea typeface="微软雅黑" panose="020B0503020204020204" charset="-122"/>
              </a:rPr>
              <a:t>Configuration Generation</a:t>
            </a:r>
            <a:r>
              <a:rPr lang="en-US" altLang="zh-CN">
                <a:latin typeface="微软雅黑" panose="020B0503020204020204" charset="-122"/>
                <a:ea typeface="微软雅黑" panose="020B0503020204020204" charset="-122"/>
              </a:rPr>
              <a:t>:  </a:t>
            </a:r>
            <a:r>
              <a:rPr lang="zh-CN" altLang="en-US">
                <a:latin typeface="微软雅黑" panose="020B0503020204020204" charset="-122"/>
                <a:ea typeface="微软雅黑" panose="020B0503020204020204" charset="-122"/>
              </a:rPr>
              <a:t>Analyze the requirements of </a:t>
            </a:r>
            <a:r>
              <a:rPr lang="en-US" altLang="zh-CN">
                <a:latin typeface="微软雅黑" panose="020B0503020204020204" charset="-122"/>
                <a:ea typeface="微软雅黑" panose="020B0503020204020204" charset="-122"/>
              </a:rPr>
              <a:t>network configuration</a:t>
            </a:r>
            <a:r>
              <a:rPr lang="zh-CN" altLang="en-US">
                <a:latin typeface="微软雅黑" panose="020B0503020204020204" charset="-122"/>
                <a:ea typeface="微软雅黑" panose="020B0503020204020204" charset="-122"/>
              </a:rPr>
              <a:t> work orders and understand the </a:t>
            </a:r>
            <a:r>
              <a:rPr lang="en-US" altLang="zh-CN">
                <a:latin typeface="微软雅黑" panose="020B0503020204020204" charset="-122"/>
                <a:ea typeface="微软雅黑" panose="020B0503020204020204" charset="-122"/>
              </a:rPr>
              <a:t>configuration</a:t>
            </a:r>
            <a:r>
              <a:rPr lang="zh-CN" altLang="en-US">
                <a:latin typeface="微软雅黑" panose="020B0503020204020204" charset="-122"/>
                <a:ea typeface="微软雅黑" panose="020B0503020204020204" charset="-122"/>
              </a:rPr>
              <a:t> intentions through large models, understand the business demands based on the descriptions in the work orders, automatically generate </a:t>
            </a:r>
            <a:r>
              <a:rPr lang="en-US" altLang="zh-CN">
                <a:latin typeface="微软雅黑" panose="020B0503020204020204" charset="-122"/>
                <a:ea typeface="微软雅黑" panose="020B0503020204020204" charset="-122"/>
              </a:rPr>
              <a:t>the configuration</a:t>
            </a:r>
            <a:r>
              <a:rPr lang="zh-CN" altLang="en-US">
                <a:latin typeface="微软雅黑" panose="020B0503020204020204" charset="-122"/>
                <a:ea typeface="微软雅黑" panose="020B0503020204020204" charset="-122"/>
              </a:rPr>
              <a:t> scripts</a:t>
            </a:r>
            <a:endParaRPr lang="zh-CN" altLang="en-US">
              <a:latin typeface="微软雅黑" panose="020B0503020204020204" charset="-122"/>
              <a:ea typeface="微软雅黑" panose="020B0503020204020204" charset="-122"/>
            </a:endParaRPr>
          </a:p>
          <a:p>
            <a:pPr marL="285750" indent="-285750" fontAlgn="auto">
              <a:lnSpc>
                <a:spcPct val="130000"/>
              </a:lnSpc>
              <a:spcBef>
                <a:spcPts val="600"/>
              </a:spcBef>
              <a:spcAft>
                <a:spcPts val="0"/>
              </a:spcAft>
              <a:buFont typeface="Wingdings" panose="05000000000000000000" charset="0"/>
              <a:buChar char="Ø"/>
            </a:pPr>
            <a:r>
              <a:rPr lang="zh-CN" altLang="en-US" b="1">
                <a:latin typeface="微软雅黑" panose="020B0503020204020204" charset="-122"/>
                <a:ea typeface="微软雅黑" panose="020B0503020204020204" charset="-122"/>
              </a:rPr>
              <a:t>Configure AI-related </a:t>
            </a:r>
            <a:r>
              <a:rPr lang="en-US" altLang="zh-CN" b="1">
                <a:latin typeface="微软雅黑" panose="020B0503020204020204" charset="-122"/>
                <a:ea typeface="微软雅黑" panose="020B0503020204020204" charset="-122"/>
              </a:rPr>
              <a:t>A</a:t>
            </a:r>
            <a:r>
              <a:rPr lang="zh-CN" altLang="en-US" b="1">
                <a:latin typeface="微软雅黑" panose="020B0503020204020204" charset="-122"/>
                <a:ea typeface="微软雅黑" panose="020B0503020204020204" charset="-122"/>
              </a:rPr>
              <a:t>nalysis </a:t>
            </a:r>
            <a:r>
              <a:rPr lang="en-US" altLang="zh-CN" b="1">
                <a:latin typeface="微软雅黑" panose="020B0503020204020204" charset="-122"/>
                <a:ea typeface="微软雅黑" panose="020B0503020204020204" charset="-122"/>
              </a:rPr>
              <a:t>and A</a:t>
            </a:r>
            <a:r>
              <a:rPr lang="zh-CN" altLang="en-US" b="1">
                <a:latin typeface="微软雅黑" panose="020B0503020204020204" charset="-122"/>
                <a:ea typeface="微软雅黑" panose="020B0503020204020204" charset="-122"/>
              </a:rPr>
              <a:t>udits</a:t>
            </a:r>
            <a:r>
              <a:rPr lang="en-US" altLang="zh-CN">
                <a:latin typeface="微软雅黑" panose="020B0503020204020204" charset="-122"/>
                <a:ea typeface="微软雅黑" panose="020B0503020204020204" charset="-122"/>
              </a:rPr>
              <a:t>:  </a:t>
            </a:r>
            <a:r>
              <a:rPr lang="zh-CN" altLang="en-US">
                <a:latin typeface="微软雅黑" panose="020B0503020204020204" charset="-122"/>
                <a:ea typeface="微软雅黑" panose="020B0503020204020204" charset="-122"/>
                <a:sym typeface="+mn-ea"/>
              </a:rPr>
              <a:t>Train historical configuration data, generate configuration models, compare the current network data to be checked, output inspection results, have experts confirm the suspected anomalies detected by the algorithm, and label whether they are a</a:t>
            </a:r>
            <a:r>
              <a:rPr lang="en-US" altLang="zh-CN">
                <a:latin typeface="微软雅黑" panose="020B0503020204020204" charset="-122"/>
                <a:ea typeface="微软雅黑" panose="020B0503020204020204" charset="-122"/>
                <a:sym typeface="+mn-ea"/>
              </a:rPr>
              <a:t>b</a:t>
            </a:r>
            <a:r>
              <a:rPr lang="zh-CN" altLang="en-US">
                <a:latin typeface="微软雅黑" panose="020B0503020204020204" charset="-122"/>
                <a:ea typeface="微软雅黑" panose="020B0503020204020204" charset="-122"/>
                <a:sym typeface="+mn-ea"/>
              </a:rPr>
              <a:t>no</a:t>
            </a:r>
            <a:r>
              <a:rPr lang="en-US" altLang="zh-CN">
                <a:latin typeface="微软雅黑" panose="020B0503020204020204" charset="-122"/>
                <a:ea typeface="微软雅黑" panose="020B0503020204020204" charset="-122"/>
                <a:sym typeface="+mn-ea"/>
              </a:rPr>
              <a:t>r</a:t>
            </a:r>
            <a:r>
              <a:rPr lang="zh-CN" altLang="en-US">
                <a:latin typeface="微软雅黑" panose="020B0503020204020204" charset="-122"/>
                <a:ea typeface="微软雅黑" panose="020B0503020204020204" charset="-122"/>
                <a:sym typeface="+mn-ea"/>
              </a:rPr>
              <a:t>mal. The types of labeling include: correct, redundant, incorrect, missing, conflict, etc.</a:t>
            </a:r>
            <a:endParaRPr lang="zh-CN" altLang="en-US">
              <a:latin typeface="微软雅黑" panose="020B0503020204020204" charset="-122"/>
              <a:ea typeface="微软雅黑" panose="020B0503020204020204" charset="-122"/>
            </a:endParaRPr>
          </a:p>
          <a:p>
            <a:pPr marL="285750" indent="-285750" fontAlgn="auto">
              <a:lnSpc>
                <a:spcPct val="130000"/>
              </a:lnSpc>
              <a:spcBef>
                <a:spcPts val="600"/>
              </a:spcBef>
              <a:spcAft>
                <a:spcPts val="0"/>
              </a:spcAft>
              <a:buFont typeface="Wingdings" panose="05000000000000000000" charset="0"/>
              <a:buChar char="Ø"/>
            </a:pPr>
            <a:r>
              <a:rPr lang="en-US" altLang="zh-CN" b="1">
                <a:latin typeface="微软雅黑" panose="020B0503020204020204" charset="-122"/>
                <a:ea typeface="微软雅黑" panose="020B0503020204020204" charset="-122"/>
              </a:rPr>
              <a:t>Rule Library Auto-Updating</a:t>
            </a:r>
            <a:r>
              <a:rPr lang="en-US" altLang="zh-CN">
                <a:latin typeface="微软雅黑" panose="020B0503020204020204" charset="-122"/>
                <a:ea typeface="微软雅黑" panose="020B0503020204020204" charset="-122"/>
              </a:rPr>
              <a:t>: </a:t>
            </a:r>
            <a:r>
              <a:rPr lang="zh-CN" altLang="en-US">
                <a:latin typeface="微软雅黑" panose="020B0503020204020204" charset="-122"/>
                <a:ea typeface="微软雅黑" panose="020B0503020204020204" charset="-122"/>
              </a:rPr>
              <a:t>Continuously update the rule library through AI self-learning, automatically learn the configuration rules for new configurations, reduce manual workload, and avoid problems such as improper input and omissions caused by manual operations.</a:t>
            </a:r>
            <a:endParaRPr lang="zh-CN" altLang="en-US">
              <a:latin typeface="微软雅黑" panose="020B0503020204020204" charset="-122"/>
              <a:ea typeface="微软雅黑" panose="020B0503020204020204" charset="-122"/>
            </a:endParaRPr>
          </a:p>
          <a:p>
            <a:endParaRPr lang="zh-CN" altLang="en-US">
              <a:latin typeface="微软雅黑" panose="020B0503020204020204" charset="-122"/>
              <a:ea typeface="微软雅黑" panose="020B050302020402020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组合 1"/>
          <p:cNvGrpSpPr/>
          <p:nvPr/>
        </p:nvGrpSpPr>
        <p:grpSpPr>
          <a:xfrm>
            <a:off x="7018020" y="2047240"/>
            <a:ext cx="4136390" cy="4102735"/>
            <a:chOff x="1155" y="3170"/>
            <a:chExt cx="4600" cy="6461"/>
          </a:xfrm>
        </p:grpSpPr>
        <p:grpSp>
          <p:nvGrpSpPr>
            <p:cNvPr id="166" name="组合 165"/>
            <p:cNvGrpSpPr/>
            <p:nvPr/>
          </p:nvGrpSpPr>
          <p:grpSpPr>
            <a:xfrm>
              <a:off x="1155" y="3170"/>
              <a:ext cx="4600" cy="6461"/>
              <a:chOff x="3196674" y="2117642"/>
              <a:chExt cx="2419557" cy="1428750"/>
            </a:xfrm>
          </p:grpSpPr>
          <p:pic>
            <p:nvPicPr>
              <p:cNvPr id="167" name="图片 166" descr="矩形 1110 拷贝 7"/>
              <p:cNvPicPr>
                <a:picLocks noChangeAspect="1"/>
              </p:cNvPicPr>
              <p:nvPr/>
            </p:nvPicPr>
            <p:blipFill>
              <a:blip r:embed="rId1"/>
              <a:stretch>
                <a:fillRect/>
              </a:stretch>
            </p:blipFill>
            <p:spPr>
              <a:xfrm>
                <a:off x="3196674" y="2126109"/>
                <a:ext cx="2190750" cy="126329"/>
              </a:xfrm>
              <a:prstGeom prst="rect">
                <a:avLst/>
              </a:prstGeom>
            </p:spPr>
          </p:pic>
          <p:pic>
            <p:nvPicPr>
              <p:cNvPr id="168" name="图片 167" descr="框 拷贝 2"/>
              <p:cNvPicPr>
                <a:picLocks noChangeAspect="1"/>
              </p:cNvPicPr>
              <p:nvPr/>
            </p:nvPicPr>
            <p:blipFill>
              <a:blip r:embed="rId2"/>
              <a:stretch>
                <a:fillRect/>
              </a:stretch>
            </p:blipFill>
            <p:spPr>
              <a:xfrm>
                <a:off x="3257962" y="2117642"/>
                <a:ext cx="2358269" cy="1428750"/>
              </a:xfrm>
              <a:prstGeom prst="rect">
                <a:avLst/>
              </a:prstGeom>
            </p:spPr>
          </p:pic>
        </p:grpSp>
        <p:sp>
          <p:nvSpPr>
            <p:cNvPr id="169" name="文本框 168"/>
            <p:cNvSpPr txBox="1"/>
            <p:nvPr/>
          </p:nvSpPr>
          <p:spPr>
            <a:xfrm>
              <a:off x="1973" y="3227"/>
              <a:ext cx="2997" cy="433"/>
            </a:xfrm>
            <a:prstGeom prst="rect">
              <a:avLst/>
            </a:prstGeom>
            <a:noFill/>
          </p:spPr>
          <p:txBody>
            <a:bodyPr wrap="square" rtlCol="0">
              <a:noAutofit/>
            </a:bodyPr>
            <a:lstStyle/>
            <a:p>
              <a:pPr algn="ctr" defTabSz="914400" fontAlgn="ctr">
                <a:defRPr/>
              </a:pPr>
              <a:r>
                <a:rPr lang="en-US" sz="1200" b="1" dirty="0">
                  <a:solidFill>
                    <a:srgbClr val="1D1D1A"/>
                  </a:solidFill>
                  <a:latin typeface="Arial" panose="020B0604020202020204" pitchFamily="34" charset="0"/>
                </a:rPr>
                <a:t>Intelligence plane</a:t>
              </a:r>
              <a:endParaRPr lang="en-US" sz="1200" b="1" dirty="0">
                <a:solidFill>
                  <a:srgbClr val="1D1D1A"/>
                </a:solidFill>
                <a:latin typeface="Arial" panose="020B0604020202020204" pitchFamily="34" charset="0"/>
              </a:endParaRPr>
            </a:p>
          </p:txBody>
        </p:sp>
        <p:sp>
          <p:nvSpPr>
            <p:cNvPr id="170" name="文本框 169"/>
            <p:cNvSpPr txBox="1"/>
            <p:nvPr/>
          </p:nvSpPr>
          <p:spPr>
            <a:xfrm>
              <a:off x="1412" y="3829"/>
              <a:ext cx="2828" cy="434"/>
            </a:xfrm>
            <a:prstGeom prst="rect">
              <a:avLst/>
            </a:prstGeom>
            <a:noFill/>
          </p:spPr>
          <p:txBody>
            <a:bodyPr wrap="square" rtlCol="0">
              <a:spAutoFit/>
            </a:bodyPr>
            <a:lstStyle/>
            <a:p>
              <a:pPr algn="ctr" defTabSz="914400" fontAlgn="ctr">
                <a:defRPr/>
              </a:pPr>
              <a:r>
                <a:rPr lang="en-US" sz="1200" b="1" dirty="0">
                  <a:solidFill>
                    <a:srgbClr val="1D1D1A"/>
                  </a:solidFill>
                  <a:latin typeface="Arial" panose="020B0604020202020204" pitchFamily="34" charset="0"/>
                </a:rPr>
                <a:t>Intelligent services</a:t>
              </a:r>
              <a:endParaRPr lang="en-US" sz="1200" b="1" dirty="0">
                <a:solidFill>
                  <a:srgbClr val="1D1D1A"/>
                </a:solidFill>
                <a:latin typeface="Arial" panose="020B0604020202020204" pitchFamily="34" charset="0"/>
              </a:endParaRPr>
            </a:p>
          </p:txBody>
        </p:sp>
        <p:sp>
          <p:nvSpPr>
            <p:cNvPr id="171" name="文本框 170"/>
            <p:cNvSpPr txBox="1"/>
            <p:nvPr/>
          </p:nvSpPr>
          <p:spPr>
            <a:xfrm>
              <a:off x="1273" y="6153"/>
              <a:ext cx="3032" cy="907"/>
            </a:xfrm>
            <a:prstGeom prst="rect">
              <a:avLst/>
            </a:prstGeom>
            <a:noFill/>
          </p:spPr>
          <p:txBody>
            <a:bodyPr wrap="square" rtlCol="0">
              <a:spAutoFit/>
            </a:bodyPr>
            <a:lstStyle/>
            <a:p>
              <a:pPr algn="ctr" defTabSz="914400" fontAlgn="ctr">
                <a:defRPr/>
              </a:pPr>
              <a:r>
                <a:rPr lang="en-US" sz="1050" dirty="0">
                  <a:solidFill>
                    <a:srgbClr val="1D1D1A"/>
                  </a:solidFill>
                  <a:latin typeface="Arial" panose="020B0604020202020204" pitchFamily="34" charset="0"/>
                </a:rPr>
                <a:t>Intelligent O&amp;</a:t>
              </a:r>
              <a:r>
                <a:rPr lang="en-US" sz="1050" dirty="0">
                  <a:solidFill>
                    <a:srgbClr val="1D1D1A"/>
                  </a:solidFill>
                  <a:latin typeface="Arial" panose="020B0604020202020204" pitchFamily="34" charset="0"/>
                </a:rPr>
                <a:t>M</a:t>
              </a:r>
              <a:endParaRPr lang="en-US" sz="1050" dirty="0">
                <a:solidFill>
                  <a:srgbClr val="1D1D1A"/>
                </a:solidFill>
                <a:latin typeface="Arial" panose="020B0604020202020204" pitchFamily="34" charset="0"/>
              </a:endParaRPr>
            </a:p>
            <a:p>
              <a:pPr algn="ctr" defTabSz="914400" fontAlgn="ctr">
                <a:defRPr/>
              </a:pPr>
              <a:r>
                <a:rPr lang="en-US" sz="1050" dirty="0">
                  <a:solidFill>
                    <a:srgbClr val="1D1D1A"/>
                  </a:solidFill>
                  <a:latin typeface="Arial" panose="020B0604020202020204" pitchFamily="34" charset="0"/>
                </a:rPr>
                <a:t>Active defense</a:t>
              </a:r>
              <a:endParaRPr lang="en-US" altLang="zh-CN" sz="1050" dirty="0">
                <a:solidFill>
                  <a:srgbClr val="1D1D1A"/>
                </a:solidFill>
                <a:latin typeface="Arial" panose="020B0604020202020204" pitchFamily="34" charset="0"/>
                <a:ea typeface="微软雅黑" panose="020B0503020204020204" charset="-122"/>
                <a:cs typeface="等线" panose="02010600030101010101" pitchFamily="2" charset="-122"/>
              </a:endParaRPr>
            </a:p>
            <a:p>
              <a:pPr algn="ctr" defTabSz="914400" fontAlgn="ctr">
                <a:defRPr/>
              </a:pPr>
              <a:r>
                <a:rPr lang="en-US" altLang="zh-CN" sz="1050" dirty="0">
                  <a:solidFill>
                    <a:srgbClr val="1D1D1A"/>
                  </a:solidFill>
                  <a:latin typeface="Arial" panose="020B0604020202020204" pitchFamily="34" charset="0"/>
                  <a:ea typeface="微软雅黑" panose="020B0503020204020204" charset="-122"/>
                  <a:cs typeface="等线" panose="02010600030101010101" pitchFamily="2" charset="-122"/>
                </a:rPr>
                <a:t>Predictive failues</a:t>
              </a:r>
              <a:endParaRPr lang="en-US" altLang="zh-CN" sz="1050" dirty="0">
                <a:solidFill>
                  <a:srgbClr val="1D1D1A"/>
                </a:solidFill>
                <a:latin typeface="Arial" panose="020B0604020202020204" pitchFamily="34" charset="0"/>
                <a:ea typeface="微软雅黑" panose="020B0503020204020204" charset="-122"/>
                <a:cs typeface="等线" panose="02010600030101010101" pitchFamily="2" charset="-122"/>
              </a:endParaRPr>
            </a:p>
          </p:txBody>
        </p:sp>
        <p:sp>
          <p:nvSpPr>
            <p:cNvPr id="172" name="矩形 171"/>
            <p:cNvSpPr/>
            <p:nvPr/>
          </p:nvSpPr>
          <p:spPr bwMode="auto">
            <a:xfrm>
              <a:off x="1695" y="3852"/>
              <a:ext cx="2311" cy="1431"/>
            </a:xfrm>
            <a:prstGeom prst="rect">
              <a:avLst/>
            </a:prstGeom>
            <a:noFill/>
            <a:ln w="9525" cap="flat" cmpd="sng" algn="ctr">
              <a:solidFill>
                <a:srgbClr val="B4C7E7"/>
              </a:solidFill>
              <a:prstDash val="dash"/>
              <a:round/>
              <a:headEnd type="none" w="med" len="med"/>
              <a:tailEnd type="none" w="med" len="med"/>
            </a:ln>
            <a:effectLst/>
          </p:spPr>
          <p:txBody>
            <a:bodyPr vert="horz" wrap="square" lIns="115182" tIns="57592" rIns="115182" bIns="57592" numCol="1" rtlCol="0" anchor="t" anchorCtr="0" compatLnSpc="1">
              <a:noAutofit/>
            </a:bodyPr>
            <a:lstStyle/>
            <a:p>
              <a:pPr defTabSz="914400" fontAlgn="ctr">
                <a:buClr>
                  <a:srgbClr val="CC9900"/>
                </a:buClr>
                <a:buFont typeface="Wingdings" panose="05000000000000000000" pitchFamily="2" charset="2"/>
                <a:buChar char="n"/>
                <a:defRPr/>
              </a:pPr>
              <a:endParaRPr lang="en-US" altLang="zh-CN" sz="2000" dirty="0">
                <a:solidFill>
                  <a:srgbClr val="1D1D1A"/>
                </a:solidFill>
                <a:latin typeface="Arial" panose="020B0604020202020204" pitchFamily="34" charset="0"/>
                <a:ea typeface="微软雅黑" panose="020B0503020204020204" charset="-122"/>
              </a:endParaRPr>
            </a:p>
          </p:txBody>
        </p:sp>
        <p:sp>
          <p:nvSpPr>
            <p:cNvPr id="173" name="文本框 172"/>
            <p:cNvSpPr txBox="1"/>
            <p:nvPr/>
          </p:nvSpPr>
          <p:spPr>
            <a:xfrm>
              <a:off x="1686" y="5620"/>
              <a:ext cx="2280" cy="534"/>
            </a:xfrm>
            <a:prstGeom prst="rect">
              <a:avLst/>
            </a:prstGeom>
            <a:noFill/>
          </p:spPr>
          <p:txBody>
            <a:bodyPr wrap="square" rtlCol="0">
              <a:noAutofit/>
            </a:bodyPr>
            <a:lstStyle/>
            <a:p>
              <a:pPr algn="ctr" defTabSz="914400" fontAlgn="ctr">
                <a:defRPr/>
              </a:pPr>
              <a:r>
                <a:rPr lang="en-US" sz="1200" b="1" dirty="0">
                  <a:solidFill>
                    <a:srgbClr val="1D1D1A"/>
                  </a:solidFill>
                  <a:latin typeface="Arial" panose="020B0604020202020204" pitchFamily="34" charset="0"/>
                </a:rPr>
                <a:t>Intelligent </a:t>
              </a:r>
              <a:r>
                <a:rPr lang="en-US" sz="1200" b="1" dirty="0">
                  <a:solidFill>
                    <a:srgbClr val="1D1D1A"/>
                  </a:solidFill>
                  <a:latin typeface="Arial" panose="020B0604020202020204" pitchFamily="34" charset="0"/>
                  <a:sym typeface="+mn-ea"/>
                </a:rPr>
                <a:t>operations</a:t>
              </a:r>
              <a:r>
                <a:rPr lang="en-US" sz="1200" b="1" dirty="0">
                  <a:solidFill>
                    <a:srgbClr val="1D1D1A"/>
                  </a:solidFill>
                  <a:latin typeface="Arial" panose="020B0604020202020204" pitchFamily="34" charset="0"/>
                </a:rPr>
                <a:t> </a:t>
              </a:r>
              <a:endParaRPr lang="en-US" altLang="zh-CN" sz="1200" b="1" dirty="0">
                <a:solidFill>
                  <a:srgbClr val="1D1D1A"/>
                </a:solidFill>
                <a:latin typeface="Arial" panose="020B0604020202020204" pitchFamily="34" charset="0"/>
                <a:ea typeface="微软雅黑" panose="020B0503020204020204" charset="-122"/>
                <a:cs typeface="微软雅黑" panose="020B0503020204020204" charset="-122"/>
              </a:endParaRPr>
            </a:p>
          </p:txBody>
        </p:sp>
        <p:sp>
          <p:nvSpPr>
            <p:cNvPr id="174" name="文本框 173"/>
            <p:cNvSpPr txBox="1"/>
            <p:nvPr/>
          </p:nvSpPr>
          <p:spPr>
            <a:xfrm>
              <a:off x="1432" y="4278"/>
              <a:ext cx="2889" cy="907"/>
            </a:xfrm>
            <a:prstGeom prst="rect">
              <a:avLst/>
            </a:prstGeom>
            <a:noFill/>
          </p:spPr>
          <p:txBody>
            <a:bodyPr wrap="square" rtlCol="0">
              <a:spAutoFit/>
            </a:bodyPr>
            <a:lstStyle/>
            <a:p>
              <a:pPr algn="ctr" defTabSz="914400" fontAlgn="ctr">
                <a:defRPr/>
              </a:pPr>
              <a:r>
                <a:rPr lang="en-US" sz="1050" dirty="0">
                  <a:solidFill>
                    <a:srgbClr val="1D1D1A"/>
                  </a:solidFill>
                  <a:latin typeface="Arial" panose="020B0604020202020204" pitchFamily="34" charset="0"/>
                </a:rPr>
                <a:t>Experience awareness</a:t>
              </a:r>
              <a:endParaRPr lang="en-US" altLang="zh-CN" sz="1050" dirty="0">
                <a:solidFill>
                  <a:srgbClr val="1D1D1A"/>
                </a:solidFill>
                <a:latin typeface="Arial" panose="020B0604020202020204" pitchFamily="34" charset="0"/>
                <a:ea typeface="微软雅黑" panose="020B0503020204020204" charset="-122"/>
                <a:cs typeface="等线" panose="02010600030101010101" pitchFamily="2" charset="-122"/>
              </a:endParaRPr>
            </a:p>
            <a:p>
              <a:pPr algn="ctr" defTabSz="914400" fontAlgn="ctr">
                <a:defRPr/>
              </a:pPr>
              <a:r>
                <a:rPr lang="en-US" sz="1050" dirty="0">
                  <a:solidFill>
                    <a:srgbClr val="1D1D1A"/>
                  </a:solidFill>
                  <a:latin typeface="Arial" panose="020B0604020202020204" pitchFamily="34" charset="0"/>
                </a:rPr>
                <a:t>Intelligent scheduling</a:t>
              </a:r>
              <a:endParaRPr lang="en-US" altLang="zh-CN" sz="1050" dirty="0">
                <a:solidFill>
                  <a:srgbClr val="1D1D1A"/>
                </a:solidFill>
                <a:latin typeface="Arial" panose="020B0604020202020204" pitchFamily="34" charset="0"/>
                <a:ea typeface="微软雅黑" panose="020B0503020204020204" charset="-122"/>
                <a:cs typeface="等线" panose="02010600030101010101" pitchFamily="2" charset="-122"/>
              </a:endParaRPr>
            </a:p>
            <a:p>
              <a:pPr algn="ctr" defTabSz="914400" fontAlgn="ctr">
                <a:defRPr/>
              </a:pPr>
              <a:r>
                <a:rPr lang="en-US" altLang="zh-CN" sz="1050" dirty="0">
                  <a:solidFill>
                    <a:srgbClr val="1D1D1A"/>
                  </a:solidFill>
                  <a:latin typeface="Arial" panose="020B0604020202020204" pitchFamily="34" charset="0"/>
                  <a:ea typeface="微软雅黑" panose="020B0503020204020204" charset="-122"/>
                  <a:cs typeface="等线" panose="02010600030101010101" pitchFamily="2" charset="-122"/>
                </a:rPr>
                <a:t>Optimal resource utilization</a:t>
              </a:r>
              <a:endParaRPr lang="en-US" altLang="zh-CN" sz="1050" dirty="0">
                <a:solidFill>
                  <a:srgbClr val="1D1D1A"/>
                </a:solidFill>
                <a:latin typeface="Arial" panose="020B0604020202020204" pitchFamily="34" charset="0"/>
                <a:ea typeface="微软雅黑" panose="020B0503020204020204" charset="-122"/>
                <a:cs typeface="等线" panose="02010600030101010101" pitchFamily="2" charset="-122"/>
              </a:endParaRPr>
            </a:p>
          </p:txBody>
        </p:sp>
        <p:sp>
          <p:nvSpPr>
            <p:cNvPr id="175" name="矩形 174"/>
            <p:cNvSpPr/>
            <p:nvPr/>
          </p:nvSpPr>
          <p:spPr bwMode="auto">
            <a:xfrm>
              <a:off x="1698" y="5509"/>
              <a:ext cx="2277" cy="1760"/>
            </a:xfrm>
            <a:prstGeom prst="rect">
              <a:avLst/>
            </a:prstGeom>
            <a:noFill/>
            <a:ln w="9525" cap="flat" cmpd="sng" algn="ctr">
              <a:solidFill>
                <a:srgbClr val="B4C7E7"/>
              </a:solidFill>
              <a:prstDash val="dash"/>
              <a:round/>
              <a:headEnd type="none" w="med" len="med"/>
              <a:tailEnd type="none" w="med" len="med"/>
            </a:ln>
            <a:effectLst/>
          </p:spPr>
          <p:txBody>
            <a:bodyPr vert="horz" wrap="square" lIns="115182" tIns="57592" rIns="115182" bIns="57592" numCol="1" rtlCol="0" anchor="t" anchorCtr="0" compatLnSpc="1">
              <a:noAutofit/>
            </a:bodyPr>
            <a:lstStyle/>
            <a:p>
              <a:pPr defTabSz="914400" fontAlgn="ctr">
                <a:buClr>
                  <a:srgbClr val="CC9900"/>
                </a:buClr>
                <a:buFont typeface="Wingdings" panose="05000000000000000000" pitchFamily="2" charset="2"/>
                <a:buChar char="n"/>
                <a:defRPr/>
              </a:pPr>
              <a:endParaRPr lang="en-US" altLang="zh-CN" sz="2000" dirty="0">
                <a:solidFill>
                  <a:srgbClr val="1D1D1A"/>
                </a:solidFill>
                <a:latin typeface="Arial" panose="020B0604020202020204" pitchFamily="34" charset="0"/>
                <a:ea typeface="微软雅黑" panose="020B0503020204020204" charset="-122"/>
              </a:endParaRPr>
            </a:p>
          </p:txBody>
        </p:sp>
        <p:sp>
          <p:nvSpPr>
            <p:cNvPr id="176" name="文本框 175"/>
            <p:cNvSpPr txBox="1"/>
            <p:nvPr/>
          </p:nvSpPr>
          <p:spPr>
            <a:xfrm>
              <a:off x="1497" y="7572"/>
              <a:ext cx="2659" cy="725"/>
            </a:xfrm>
            <a:prstGeom prst="rect">
              <a:avLst/>
            </a:prstGeom>
            <a:noFill/>
          </p:spPr>
          <p:txBody>
            <a:bodyPr wrap="square" rtlCol="0">
              <a:spAutoFit/>
            </a:bodyPr>
            <a:lstStyle/>
            <a:p>
              <a:pPr algn="ctr" defTabSz="914400" fontAlgn="ctr">
                <a:defRPr/>
              </a:pPr>
              <a:r>
                <a:rPr lang="en-US" sz="1200" b="1" dirty="0">
                  <a:solidFill>
                    <a:srgbClr val="1D1D1A"/>
                  </a:solidFill>
                  <a:latin typeface="Arial" panose="020B0604020202020204" pitchFamily="34" charset="0"/>
                </a:rPr>
                <a:t>Intelligent network </a:t>
              </a:r>
              <a:endParaRPr lang="en-US" sz="1200" b="1" dirty="0">
                <a:solidFill>
                  <a:srgbClr val="1D1D1A"/>
                </a:solidFill>
                <a:latin typeface="Arial" panose="020B0604020202020204" pitchFamily="34" charset="0"/>
              </a:endParaRPr>
            </a:p>
            <a:p>
              <a:pPr algn="ctr" defTabSz="914400" fontAlgn="ctr">
                <a:defRPr/>
              </a:pPr>
              <a:r>
                <a:rPr lang="en-US" sz="1200" b="1" dirty="0">
                  <a:solidFill>
                    <a:srgbClr val="1D1D1A"/>
                  </a:solidFill>
                  <a:latin typeface="Arial" panose="020B0604020202020204" pitchFamily="34" charset="0"/>
                </a:rPr>
                <a:t>self-learning</a:t>
              </a:r>
              <a:endParaRPr lang="en-US" altLang="zh-CN" sz="1200" b="1" dirty="0">
                <a:solidFill>
                  <a:srgbClr val="1D1D1A"/>
                </a:solidFill>
                <a:latin typeface="Arial" panose="020B0604020202020204" pitchFamily="34" charset="0"/>
                <a:ea typeface="微软雅黑" panose="020B0503020204020204" charset="-122"/>
                <a:cs typeface="微软雅黑" panose="020B0503020204020204" charset="-122"/>
              </a:endParaRPr>
            </a:p>
          </p:txBody>
        </p:sp>
        <p:sp>
          <p:nvSpPr>
            <p:cNvPr id="177" name="文本框 176"/>
            <p:cNvSpPr txBox="1"/>
            <p:nvPr/>
          </p:nvSpPr>
          <p:spPr>
            <a:xfrm>
              <a:off x="1334" y="8278"/>
              <a:ext cx="2983" cy="907"/>
            </a:xfrm>
            <a:prstGeom prst="rect">
              <a:avLst/>
            </a:prstGeom>
            <a:noFill/>
          </p:spPr>
          <p:txBody>
            <a:bodyPr wrap="square" rtlCol="0">
              <a:spAutoFit/>
            </a:bodyPr>
            <a:lstStyle/>
            <a:p>
              <a:pPr algn="ctr" defTabSz="914400" fontAlgn="ctr">
                <a:defRPr/>
              </a:pPr>
              <a:r>
                <a:rPr lang="en-US" sz="1050" dirty="0">
                  <a:solidFill>
                    <a:srgbClr val="1D1D1A"/>
                  </a:solidFill>
                  <a:latin typeface="Arial" panose="020B0604020202020204" pitchFamily="34" charset="0"/>
                </a:rPr>
                <a:t>Application signature database</a:t>
              </a:r>
              <a:endParaRPr lang="en-US" sz="1050" dirty="0">
                <a:solidFill>
                  <a:srgbClr val="1D1D1A"/>
                </a:solidFill>
                <a:latin typeface="Arial" panose="020B0604020202020204" pitchFamily="34" charset="0"/>
              </a:endParaRPr>
            </a:p>
            <a:p>
              <a:pPr algn="ctr" defTabSz="914400" fontAlgn="ctr">
                <a:defRPr/>
              </a:pPr>
              <a:r>
                <a:rPr lang="en-US" sz="1050" dirty="0">
                  <a:solidFill>
                    <a:srgbClr val="1D1D1A"/>
                  </a:solidFill>
                  <a:latin typeface="Arial" panose="020B0604020202020204" pitchFamily="34" charset="0"/>
                </a:rPr>
                <a:t>O&amp;M foundation model</a:t>
              </a:r>
              <a:endParaRPr lang="en-US" sz="1050" dirty="0">
                <a:solidFill>
                  <a:srgbClr val="1D1D1A"/>
                </a:solidFill>
                <a:latin typeface="Arial" panose="020B0604020202020204" pitchFamily="34" charset="0"/>
              </a:endParaRPr>
            </a:p>
            <a:p>
              <a:pPr algn="ctr" defTabSz="914400" fontAlgn="ctr">
                <a:defRPr/>
              </a:pPr>
              <a:r>
                <a:rPr lang="en-US" sz="1050" dirty="0">
                  <a:solidFill>
                    <a:srgbClr val="1D1D1A"/>
                  </a:solidFill>
                  <a:latin typeface="Arial" panose="020B0604020202020204" pitchFamily="34" charset="0"/>
                </a:rPr>
                <a:t>Security signature database</a:t>
              </a:r>
              <a:endParaRPr lang="en-US" sz="1050" dirty="0">
                <a:solidFill>
                  <a:srgbClr val="1D1D1A"/>
                </a:solidFill>
                <a:latin typeface="Arial" panose="020B0604020202020204" pitchFamily="34" charset="0"/>
              </a:endParaRPr>
            </a:p>
          </p:txBody>
        </p:sp>
        <p:sp>
          <p:nvSpPr>
            <p:cNvPr id="178" name="矩形 177"/>
            <p:cNvSpPr/>
            <p:nvPr/>
          </p:nvSpPr>
          <p:spPr bwMode="auto">
            <a:xfrm>
              <a:off x="1694" y="7554"/>
              <a:ext cx="2282" cy="1795"/>
            </a:xfrm>
            <a:prstGeom prst="rect">
              <a:avLst/>
            </a:prstGeom>
            <a:noFill/>
            <a:ln w="9525" cap="flat" cmpd="sng" algn="ctr">
              <a:solidFill>
                <a:srgbClr val="B4C7E7"/>
              </a:solidFill>
              <a:prstDash val="dash"/>
              <a:round/>
              <a:headEnd type="none" w="med" len="med"/>
              <a:tailEnd type="none" w="med" len="med"/>
            </a:ln>
            <a:effectLst/>
          </p:spPr>
          <p:txBody>
            <a:bodyPr vert="horz" wrap="square" lIns="115182" tIns="57592" rIns="115182" bIns="57592" numCol="1" rtlCol="0" anchor="t" anchorCtr="0" compatLnSpc="1">
              <a:noAutofit/>
            </a:bodyPr>
            <a:lstStyle/>
            <a:p>
              <a:pPr defTabSz="914400" fontAlgn="ctr">
                <a:buClr>
                  <a:srgbClr val="CC9900"/>
                </a:buClr>
                <a:buFont typeface="Wingdings" panose="05000000000000000000" pitchFamily="2" charset="2"/>
                <a:buChar char="n"/>
                <a:defRPr/>
              </a:pPr>
              <a:endParaRPr lang="en-US" altLang="zh-CN" sz="2000" dirty="0">
                <a:solidFill>
                  <a:srgbClr val="1D1D1A"/>
                </a:solidFill>
                <a:latin typeface="Arial" panose="020B0604020202020204" pitchFamily="34" charset="0"/>
                <a:ea typeface="微软雅黑" panose="020B0503020204020204" charset="-122"/>
              </a:endParaRPr>
            </a:p>
          </p:txBody>
        </p:sp>
      </p:grpSp>
      <p:sp>
        <p:nvSpPr>
          <p:cNvPr id="179" name="矩形 178"/>
          <p:cNvSpPr/>
          <p:nvPr/>
        </p:nvSpPr>
        <p:spPr bwMode="auto">
          <a:xfrm>
            <a:off x="471805" y="1924050"/>
            <a:ext cx="11076940" cy="4436110"/>
          </a:xfrm>
          <a:prstGeom prst="rect">
            <a:avLst/>
          </a:prstGeom>
          <a:noFill/>
          <a:ln w="6350" cap="flat" cmpd="sng" algn="ctr">
            <a:solidFill>
              <a:srgbClr val="B4C7E7"/>
            </a:solidFill>
            <a:prstDash val="dash"/>
            <a:round/>
            <a:headEnd type="none" w="med" len="med"/>
            <a:tailEnd type="none" w="med" len="med"/>
          </a:ln>
          <a:effectLst/>
        </p:spPr>
        <p:txBody>
          <a:bodyPr vert="horz" wrap="square" lIns="115182" tIns="57592" rIns="115182" bIns="57592" numCol="1" rtlCol="0" anchor="t" anchorCtr="0" compatLnSpc="1">
            <a:noAutofit/>
          </a:bodyPr>
          <a:lstStyle/>
          <a:p>
            <a:pPr defTabSz="914400" fontAlgn="ctr">
              <a:buClr>
                <a:srgbClr val="CC9900"/>
              </a:buClr>
              <a:buFont typeface="Wingdings" panose="05000000000000000000" pitchFamily="2" charset="2"/>
              <a:buChar char="n"/>
              <a:defRPr/>
            </a:pPr>
            <a:endParaRPr lang="en-US" altLang="zh-CN" sz="1400" dirty="0">
              <a:solidFill>
                <a:srgbClr val="1D1D1A"/>
              </a:solidFill>
              <a:latin typeface="Arial" panose="020B0604020202020204" pitchFamily="34" charset="0"/>
              <a:ea typeface="微软雅黑" panose="020B0503020204020204" charset="-122"/>
            </a:endParaRPr>
          </a:p>
        </p:txBody>
      </p:sp>
      <p:pic>
        <p:nvPicPr>
          <p:cNvPr id="180" name="图片 179" descr="框 拷贝 2"/>
          <p:cNvPicPr>
            <a:picLocks noChangeAspect="1"/>
          </p:cNvPicPr>
          <p:nvPr>
            <p:custDataLst>
              <p:tags r:id="rId3"/>
            </p:custDataLst>
          </p:nvPr>
        </p:nvPicPr>
        <p:blipFill>
          <a:blip r:embed="rId4"/>
          <a:stretch>
            <a:fillRect/>
          </a:stretch>
        </p:blipFill>
        <p:spPr>
          <a:xfrm>
            <a:off x="945872" y="4665066"/>
            <a:ext cx="4216188" cy="1454000"/>
          </a:xfrm>
          <a:prstGeom prst="rect">
            <a:avLst/>
          </a:prstGeom>
        </p:spPr>
      </p:pic>
      <p:pic>
        <p:nvPicPr>
          <p:cNvPr id="181" name="图片 180" descr="矩形 1110 拷贝 7"/>
          <p:cNvPicPr>
            <a:picLocks noChangeAspect="1"/>
          </p:cNvPicPr>
          <p:nvPr>
            <p:custDataLst>
              <p:tags r:id="rId5"/>
            </p:custDataLst>
          </p:nvPr>
        </p:nvPicPr>
        <p:blipFill>
          <a:blip r:embed="rId6"/>
          <a:stretch>
            <a:fillRect/>
          </a:stretch>
        </p:blipFill>
        <p:spPr>
          <a:xfrm>
            <a:off x="1287058" y="4732652"/>
            <a:ext cx="3534403" cy="328123"/>
          </a:xfrm>
          <a:prstGeom prst="rect">
            <a:avLst/>
          </a:prstGeom>
        </p:spPr>
      </p:pic>
      <p:grpSp>
        <p:nvGrpSpPr>
          <p:cNvPr id="182" name="组合 181"/>
          <p:cNvGrpSpPr/>
          <p:nvPr/>
        </p:nvGrpSpPr>
        <p:grpSpPr>
          <a:xfrm>
            <a:off x="945872" y="2015549"/>
            <a:ext cx="4196263" cy="2143674"/>
            <a:chOff x="3029244" y="15785101"/>
            <a:chExt cx="11782746" cy="3504810"/>
          </a:xfrm>
        </p:grpSpPr>
        <p:pic>
          <p:nvPicPr>
            <p:cNvPr id="183" name="图片 182" descr="框 拷贝 2"/>
            <p:cNvPicPr>
              <a:picLocks noChangeAspect="1"/>
            </p:cNvPicPr>
            <p:nvPr>
              <p:custDataLst>
                <p:tags r:id="rId7"/>
              </p:custDataLst>
            </p:nvPr>
          </p:nvPicPr>
          <p:blipFill>
            <a:blip r:embed="rId4"/>
            <a:stretch>
              <a:fillRect/>
            </a:stretch>
          </p:blipFill>
          <p:spPr>
            <a:xfrm>
              <a:off x="3029244" y="15785101"/>
              <a:ext cx="11782746" cy="3504810"/>
            </a:xfrm>
            <a:prstGeom prst="rect">
              <a:avLst/>
            </a:prstGeom>
          </p:spPr>
        </p:pic>
        <p:pic>
          <p:nvPicPr>
            <p:cNvPr id="184" name="图片 183" descr="矩形 1110 拷贝 7"/>
            <p:cNvPicPr>
              <a:picLocks noChangeAspect="1"/>
            </p:cNvPicPr>
            <p:nvPr>
              <p:custDataLst>
                <p:tags r:id="rId8"/>
              </p:custDataLst>
            </p:nvPr>
          </p:nvPicPr>
          <p:blipFill>
            <a:blip r:embed="rId6"/>
            <a:stretch>
              <a:fillRect/>
            </a:stretch>
          </p:blipFill>
          <p:spPr>
            <a:xfrm>
              <a:off x="3029244" y="15989201"/>
              <a:ext cx="11579249" cy="665196"/>
            </a:xfrm>
            <a:prstGeom prst="rect">
              <a:avLst/>
            </a:prstGeom>
          </p:spPr>
        </p:pic>
      </p:grpSp>
      <p:sp>
        <p:nvSpPr>
          <p:cNvPr id="185" name="文本框 184"/>
          <p:cNvSpPr txBox="1"/>
          <p:nvPr/>
        </p:nvSpPr>
        <p:spPr>
          <a:xfrm>
            <a:off x="2287273" y="2103571"/>
            <a:ext cx="1449211" cy="406859"/>
          </a:xfrm>
          <a:prstGeom prst="rect">
            <a:avLst/>
          </a:prstGeom>
          <a:noFill/>
        </p:spPr>
        <p:txBody>
          <a:bodyPr wrap="square" rtlCol="0">
            <a:noAutofit/>
          </a:bodyPr>
          <a:lstStyle/>
          <a:p>
            <a:pPr algn="ctr" defTabSz="914400" fontAlgn="ctr">
              <a:defRPr/>
            </a:pPr>
            <a:r>
              <a:rPr lang="en-US" sz="1200" b="1" dirty="0">
                <a:solidFill>
                  <a:srgbClr val="1D1D1A"/>
                </a:solidFill>
                <a:latin typeface="Arial" panose="020B0604020202020204" pitchFamily="34" charset="0"/>
              </a:rPr>
              <a:t>Management and control plane</a:t>
            </a:r>
            <a:endParaRPr lang="en-US" sz="1200" b="1" dirty="0">
              <a:solidFill>
                <a:srgbClr val="1D1D1A"/>
              </a:solidFill>
              <a:latin typeface="Arial" panose="020B0604020202020204" pitchFamily="34" charset="0"/>
            </a:endParaRPr>
          </a:p>
        </p:txBody>
      </p:sp>
      <p:sp>
        <p:nvSpPr>
          <p:cNvPr id="186" name="文本框 185"/>
          <p:cNvSpPr txBox="1"/>
          <p:nvPr/>
        </p:nvSpPr>
        <p:spPr>
          <a:xfrm>
            <a:off x="2221183" y="4745935"/>
            <a:ext cx="1635140" cy="276999"/>
          </a:xfrm>
          <a:prstGeom prst="rect">
            <a:avLst/>
          </a:prstGeom>
          <a:noFill/>
          <a:ln>
            <a:noFill/>
          </a:ln>
        </p:spPr>
        <p:txBody>
          <a:bodyPr wrap="square" rtlCol="0">
            <a:spAutoFit/>
          </a:bodyPr>
          <a:lstStyle/>
          <a:p>
            <a:pPr algn="ctr" defTabSz="914400" fontAlgn="ctr">
              <a:defRPr/>
            </a:pPr>
            <a:r>
              <a:rPr lang="en-US" sz="1200" b="1" dirty="0">
                <a:solidFill>
                  <a:srgbClr val="1D1D1A"/>
                </a:solidFill>
                <a:latin typeface="Arial" panose="020B0604020202020204" pitchFamily="34" charset="0"/>
              </a:rPr>
              <a:t>Forwarding plane</a:t>
            </a:r>
            <a:endParaRPr lang="en-US" sz="1200" b="1" dirty="0">
              <a:solidFill>
                <a:srgbClr val="1D1D1A"/>
              </a:solidFill>
              <a:latin typeface="Arial" panose="020B0604020202020204" pitchFamily="34" charset="0"/>
            </a:endParaRPr>
          </a:p>
        </p:txBody>
      </p:sp>
      <p:grpSp>
        <p:nvGrpSpPr>
          <p:cNvPr id="187" name="组合 186"/>
          <p:cNvGrpSpPr/>
          <p:nvPr/>
        </p:nvGrpSpPr>
        <p:grpSpPr>
          <a:xfrm>
            <a:off x="1078303" y="5111809"/>
            <a:ext cx="3967101" cy="546183"/>
            <a:chOff x="4112446" y="4909999"/>
            <a:chExt cx="3094298" cy="994017"/>
          </a:xfrm>
        </p:grpSpPr>
        <p:sp>
          <p:nvSpPr>
            <p:cNvPr id="188" name="文本框 187"/>
            <p:cNvSpPr txBox="1"/>
            <p:nvPr/>
          </p:nvSpPr>
          <p:spPr>
            <a:xfrm>
              <a:off x="6509959" y="4909999"/>
              <a:ext cx="696785" cy="987147"/>
            </a:xfrm>
            <a:prstGeom prst="rect">
              <a:avLst/>
            </a:prstGeom>
            <a:noFill/>
            <a:ln>
              <a:solidFill>
                <a:srgbClr val="B4C7E7"/>
              </a:solidFill>
            </a:ln>
          </p:spPr>
          <p:txBody>
            <a:bodyPr wrap="square" lIns="0" rIns="0" rtlCol="0" anchor="ctr">
              <a:noAutofit/>
            </a:bodyPr>
            <a:lstStyle/>
            <a:p>
              <a:pPr algn="ctr" defTabSz="914400" fontAlgn="ctr">
                <a:defRPr/>
              </a:pPr>
              <a:r>
                <a:rPr lang="en-US" sz="1050" dirty="0">
                  <a:solidFill>
                    <a:srgbClr val="1D1D1A"/>
                  </a:solidFill>
                  <a:latin typeface="Arial" panose="020B0604020202020204" pitchFamily="34" charset="0"/>
                </a:rPr>
                <a:t>Security protection</a:t>
              </a:r>
              <a:endParaRPr lang="en-US" sz="1050" dirty="0">
                <a:solidFill>
                  <a:srgbClr val="1D1D1A"/>
                </a:solidFill>
                <a:latin typeface="Arial" panose="020B0604020202020204" pitchFamily="34" charset="0"/>
              </a:endParaRPr>
            </a:p>
          </p:txBody>
        </p:sp>
        <p:sp>
          <p:nvSpPr>
            <p:cNvPr id="189" name="文本框 188"/>
            <p:cNvSpPr txBox="1"/>
            <p:nvPr/>
          </p:nvSpPr>
          <p:spPr>
            <a:xfrm>
              <a:off x="4909883" y="4912935"/>
              <a:ext cx="696785" cy="987147"/>
            </a:xfrm>
            <a:prstGeom prst="rect">
              <a:avLst/>
            </a:prstGeom>
            <a:noFill/>
            <a:ln>
              <a:solidFill>
                <a:srgbClr val="B4C7E7"/>
              </a:solidFill>
            </a:ln>
          </p:spPr>
          <p:txBody>
            <a:bodyPr wrap="square" lIns="0" rIns="0" rtlCol="0" anchor="ctr">
              <a:noAutofit/>
            </a:bodyPr>
            <a:lstStyle/>
            <a:p>
              <a:pPr algn="ctr" defTabSz="914400" fontAlgn="ctr">
                <a:defRPr/>
              </a:pPr>
              <a:r>
                <a:rPr lang="en-US" sz="1050" dirty="0">
                  <a:solidFill>
                    <a:srgbClr val="1D1D1A"/>
                  </a:solidFill>
                  <a:latin typeface="Arial" panose="020B0604020202020204" pitchFamily="34" charset="0"/>
                </a:rPr>
                <a:t>Traffic management and control</a:t>
              </a:r>
              <a:endParaRPr lang="en-US" sz="1050" dirty="0">
                <a:solidFill>
                  <a:srgbClr val="1D1D1A"/>
                </a:solidFill>
                <a:latin typeface="Arial" panose="020B0604020202020204" pitchFamily="34" charset="0"/>
              </a:endParaRPr>
            </a:p>
          </p:txBody>
        </p:sp>
        <p:sp>
          <p:nvSpPr>
            <p:cNvPr id="190" name="文本框 189"/>
            <p:cNvSpPr txBox="1"/>
            <p:nvPr/>
          </p:nvSpPr>
          <p:spPr>
            <a:xfrm>
              <a:off x="4112446" y="4916869"/>
              <a:ext cx="696785" cy="987147"/>
            </a:xfrm>
            <a:prstGeom prst="rect">
              <a:avLst/>
            </a:prstGeom>
            <a:noFill/>
            <a:ln>
              <a:solidFill>
                <a:srgbClr val="B4C7E7"/>
              </a:solidFill>
            </a:ln>
          </p:spPr>
          <p:txBody>
            <a:bodyPr wrap="square" lIns="0" rIns="0" rtlCol="0" anchor="ctr">
              <a:noAutofit/>
            </a:bodyPr>
            <a:lstStyle/>
            <a:p>
              <a:pPr algn="ctr" defTabSz="914400" fontAlgn="ctr">
                <a:defRPr/>
              </a:pPr>
              <a:r>
                <a:rPr lang="en-US" sz="1050" dirty="0">
                  <a:solidFill>
                    <a:srgbClr val="1D1D1A"/>
                  </a:solidFill>
                  <a:latin typeface="Arial" panose="020B0604020202020204" pitchFamily="34" charset="0"/>
                </a:rPr>
                <a:t>Application identification</a:t>
              </a:r>
              <a:endParaRPr lang="en-US" altLang="zh-CN" sz="1050" dirty="0">
                <a:solidFill>
                  <a:srgbClr val="1D1D1A"/>
                </a:solidFill>
                <a:latin typeface="Arial" panose="020B0604020202020204" pitchFamily="34" charset="0"/>
                <a:ea typeface="微软雅黑" panose="020B0503020204020204" charset="-122"/>
                <a:cs typeface="等线" panose="02010600030101010101" pitchFamily="2" charset="-122"/>
              </a:endParaRPr>
            </a:p>
          </p:txBody>
        </p:sp>
        <p:sp>
          <p:nvSpPr>
            <p:cNvPr id="191" name="文本框 190"/>
            <p:cNvSpPr txBox="1"/>
            <p:nvPr/>
          </p:nvSpPr>
          <p:spPr>
            <a:xfrm>
              <a:off x="5712522" y="4913845"/>
              <a:ext cx="696785" cy="987149"/>
            </a:xfrm>
            <a:prstGeom prst="rect">
              <a:avLst/>
            </a:prstGeom>
            <a:noFill/>
            <a:ln>
              <a:solidFill>
                <a:srgbClr val="B4C7E7"/>
              </a:solidFill>
            </a:ln>
          </p:spPr>
          <p:txBody>
            <a:bodyPr wrap="square" lIns="0" rIns="0" rtlCol="0" anchor="ctr">
              <a:noAutofit/>
            </a:bodyPr>
            <a:lstStyle/>
            <a:p>
              <a:pPr algn="ctr" defTabSz="914400" fontAlgn="ctr">
                <a:defRPr/>
              </a:pPr>
              <a:r>
                <a:rPr lang="en-US" sz="1050" dirty="0">
                  <a:solidFill>
                    <a:srgbClr val="1D1D1A"/>
                  </a:solidFill>
                  <a:latin typeface="Arial" panose="020B0604020202020204" pitchFamily="34" charset="0"/>
                </a:rPr>
                <a:t>Intelligent traffic steering</a:t>
              </a:r>
              <a:endParaRPr lang="en-US" altLang="zh-CN" sz="1050" dirty="0">
                <a:solidFill>
                  <a:srgbClr val="1D1D1A"/>
                </a:solidFill>
                <a:latin typeface="Arial" panose="020B0604020202020204" pitchFamily="34" charset="0"/>
                <a:ea typeface="微软雅黑" panose="020B0503020204020204" charset="-122"/>
                <a:cs typeface="等线" panose="02010600030101010101" pitchFamily="2" charset="-122"/>
              </a:endParaRPr>
            </a:p>
          </p:txBody>
        </p:sp>
      </p:grpSp>
      <p:grpSp>
        <p:nvGrpSpPr>
          <p:cNvPr id="192" name="组合 191"/>
          <p:cNvGrpSpPr/>
          <p:nvPr/>
        </p:nvGrpSpPr>
        <p:grpSpPr>
          <a:xfrm>
            <a:off x="2189743" y="4186476"/>
            <a:ext cx="1636047" cy="371303"/>
            <a:chOff x="3877828" y="3636129"/>
            <a:chExt cx="1636047" cy="545545"/>
          </a:xfrm>
        </p:grpSpPr>
        <p:cxnSp>
          <p:nvCxnSpPr>
            <p:cNvPr id="193" name="直接箭头连接符 192"/>
            <p:cNvCxnSpPr/>
            <p:nvPr/>
          </p:nvCxnSpPr>
          <p:spPr>
            <a:xfrm flipV="1">
              <a:off x="3877828" y="3652101"/>
              <a:ext cx="1704" cy="519052"/>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4" name="直接箭头连接符 193"/>
            <p:cNvCxnSpPr/>
            <p:nvPr/>
          </p:nvCxnSpPr>
          <p:spPr>
            <a:xfrm flipV="1">
              <a:off x="4729623" y="3636129"/>
              <a:ext cx="1704" cy="519052"/>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5" name="直接箭头连接符 194"/>
            <p:cNvCxnSpPr/>
            <p:nvPr/>
          </p:nvCxnSpPr>
          <p:spPr>
            <a:xfrm flipV="1">
              <a:off x="5512171" y="3662622"/>
              <a:ext cx="1704" cy="519052"/>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96" name="文本框 195"/>
          <p:cNvSpPr txBox="1"/>
          <p:nvPr/>
        </p:nvSpPr>
        <p:spPr>
          <a:xfrm>
            <a:off x="1102575" y="2865191"/>
            <a:ext cx="1218357" cy="360000"/>
          </a:xfrm>
          <a:prstGeom prst="rect">
            <a:avLst/>
          </a:prstGeom>
          <a:noFill/>
          <a:ln>
            <a:solidFill>
              <a:srgbClr val="B4C7E7"/>
            </a:solidFill>
          </a:ln>
        </p:spPr>
        <p:txBody>
          <a:bodyPr wrap="square" lIns="0" rIns="0" rtlCol="0" anchor="ctr">
            <a:noAutofit/>
          </a:bodyPr>
          <a:lstStyle/>
          <a:p>
            <a:pPr algn="ctr" defTabSz="914400" fontAlgn="ctr">
              <a:defRPr/>
            </a:pPr>
            <a:r>
              <a:rPr lang="en-US" sz="1050" dirty="0">
                <a:solidFill>
                  <a:srgbClr val="1D1D1A"/>
                </a:solidFill>
                <a:latin typeface="Arial" panose="020B0604020202020204" pitchFamily="34" charset="0"/>
              </a:rPr>
              <a:t>Computing power management</a:t>
            </a:r>
            <a:endParaRPr lang="en-US" sz="1050" dirty="0">
              <a:solidFill>
                <a:srgbClr val="1D1D1A"/>
              </a:solidFill>
              <a:latin typeface="Arial" panose="020B0604020202020204" pitchFamily="34" charset="0"/>
            </a:endParaRPr>
          </a:p>
        </p:txBody>
      </p:sp>
      <p:sp>
        <p:nvSpPr>
          <p:cNvPr id="197" name="文本框 196"/>
          <p:cNvSpPr txBox="1"/>
          <p:nvPr/>
        </p:nvSpPr>
        <p:spPr>
          <a:xfrm>
            <a:off x="1102574" y="3281443"/>
            <a:ext cx="1218357" cy="360000"/>
          </a:xfrm>
          <a:prstGeom prst="rect">
            <a:avLst/>
          </a:prstGeom>
          <a:noFill/>
          <a:ln>
            <a:solidFill>
              <a:srgbClr val="B4C7E7"/>
            </a:solidFill>
          </a:ln>
        </p:spPr>
        <p:txBody>
          <a:bodyPr wrap="square" rtlCol="0" anchor="ctr">
            <a:noAutofit/>
          </a:bodyPr>
          <a:lstStyle/>
          <a:p>
            <a:pPr algn="ctr" defTabSz="914400" fontAlgn="ctr">
              <a:defRPr/>
            </a:pPr>
            <a:r>
              <a:rPr lang="en-US" sz="1050" dirty="0">
                <a:solidFill>
                  <a:srgbClr val="1D1D1A"/>
                </a:solidFill>
                <a:latin typeface="Arial" panose="020B0604020202020204" pitchFamily="34" charset="0"/>
              </a:rPr>
              <a:t>Service management</a:t>
            </a:r>
            <a:endParaRPr lang="en-US" sz="1050" dirty="0">
              <a:solidFill>
                <a:srgbClr val="1D1D1A"/>
              </a:solidFill>
              <a:latin typeface="Arial" panose="020B0604020202020204" pitchFamily="34" charset="0"/>
            </a:endParaRPr>
          </a:p>
        </p:txBody>
      </p:sp>
      <p:sp>
        <p:nvSpPr>
          <p:cNvPr id="198" name="文本框 197"/>
          <p:cNvSpPr txBox="1"/>
          <p:nvPr/>
        </p:nvSpPr>
        <p:spPr>
          <a:xfrm>
            <a:off x="1091392" y="3689738"/>
            <a:ext cx="1218357" cy="360000"/>
          </a:xfrm>
          <a:prstGeom prst="rect">
            <a:avLst/>
          </a:prstGeom>
          <a:noFill/>
          <a:ln>
            <a:solidFill>
              <a:srgbClr val="B4C7E7"/>
            </a:solidFill>
          </a:ln>
        </p:spPr>
        <p:txBody>
          <a:bodyPr wrap="square" lIns="0" rIns="0" rtlCol="0" anchor="ctr">
            <a:noAutofit/>
          </a:bodyPr>
          <a:lstStyle/>
          <a:p>
            <a:pPr algn="ctr" defTabSz="914400" fontAlgn="ctr">
              <a:defRPr/>
            </a:pPr>
            <a:r>
              <a:rPr lang="en-US" sz="1050" dirty="0">
                <a:solidFill>
                  <a:srgbClr val="1D1D1A"/>
                </a:solidFill>
                <a:latin typeface="Arial" panose="020B0604020202020204" pitchFamily="34" charset="0"/>
              </a:rPr>
              <a:t>NE management</a:t>
            </a:r>
            <a:endParaRPr lang="en-US" sz="1050" dirty="0">
              <a:solidFill>
                <a:srgbClr val="1D1D1A"/>
              </a:solidFill>
              <a:latin typeface="Arial" panose="020B0604020202020204" pitchFamily="34" charset="0"/>
            </a:endParaRPr>
          </a:p>
        </p:txBody>
      </p:sp>
      <p:sp>
        <p:nvSpPr>
          <p:cNvPr id="200" name="文本框 199"/>
          <p:cNvSpPr txBox="1"/>
          <p:nvPr/>
        </p:nvSpPr>
        <p:spPr>
          <a:xfrm>
            <a:off x="2425488" y="2865191"/>
            <a:ext cx="1280105" cy="360000"/>
          </a:xfrm>
          <a:prstGeom prst="rect">
            <a:avLst/>
          </a:prstGeom>
          <a:noFill/>
          <a:ln>
            <a:solidFill>
              <a:srgbClr val="B4C7E7"/>
            </a:solidFill>
          </a:ln>
        </p:spPr>
        <p:txBody>
          <a:bodyPr wrap="square" lIns="0" rIns="0" rtlCol="0" anchor="ctr">
            <a:noAutofit/>
          </a:bodyPr>
          <a:lstStyle/>
          <a:p>
            <a:pPr algn="ctr" defTabSz="914400" fontAlgn="ctr">
              <a:defRPr/>
            </a:pPr>
            <a:r>
              <a:rPr lang="en-US" sz="1050" dirty="0">
                <a:solidFill>
                  <a:srgbClr val="1D1D1A"/>
                </a:solidFill>
                <a:latin typeface="Arial" panose="020B0604020202020204" pitchFamily="34" charset="0"/>
              </a:rPr>
              <a:t>Authentication and authorization</a:t>
            </a:r>
            <a:endParaRPr lang="en-US" altLang="zh-CN" sz="1050" dirty="0">
              <a:solidFill>
                <a:srgbClr val="1D1D1A"/>
              </a:solidFill>
              <a:latin typeface="Arial" panose="020B0604020202020204" pitchFamily="34" charset="0"/>
              <a:ea typeface="微软雅黑" panose="020B0503020204020204" charset="-122"/>
              <a:cs typeface="等线" panose="02010600030101010101" pitchFamily="2" charset="-122"/>
            </a:endParaRPr>
          </a:p>
        </p:txBody>
      </p:sp>
      <p:sp>
        <p:nvSpPr>
          <p:cNvPr id="201" name="文本框 200"/>
          <p:cNvSpPr txBox="1"/>
          <p:nvPr/>
        </p:nvSpPr>
        <p:spPr>
          <a:xfrm>
            <a:off x="2425488" y="3281443"/>
            <a:ext cx="1280105" cy="360000"/>
          </a:xfrm>
          <a:prstGeom prst="rect">
            <a:avLst/>
          </a:prstGeom>
          <a:noFill/>
          <a:ln>
            <a:solidFill>
              <a:srgbClr val="B4C7E7"/>
            </a:solidFill>
          </a:ln>
        </p:spPr>
        <p:txBody>
          <a:bodyPr wrap="square" lIns="0" rIns="0" rtlCol="0" anchor="ctr">
            <a:noAutofit/>
          </a:bodyPr>
          <a:lstStyle/>
          <a:p>
            <a:pPr algn="ctr" defTabSz="914400" fontAlgn="ctr">
              <a:defRPr/>
            </a:pPr>
            <a:r>
              <a:rPr lang="en-US" sz="1050" dirty="0">
                <a:solidFill>
                  <a:srgbClr val="1D1D1A"/>
                </a:solidFill>
                <a:latin typeface="Arial" panose="020B0604020202020204" pitchFamily="34" charset="0"/>
              </a:rPr>
              <a:t>Traffic management</a:t>
            </a:r>
            <a:endParaRPr lang="en-US" altLang="zh-CN" sz="1050" dirty="0">
              <a:solidFill>
                <a:srgbClr val="1D1D1A"/>
              </a:solidFill>
              <a:latin typeface="Arial" panose="020B0604020202020204" pitchFamily="34" charset="0"/>
              <a:ea typeface="微软雅黑" panose="020B0503020204020204" charset="-122"/>
              <a:cs typeface="等线" panose="02010600030101010101" pitchFamily="2" charset="-122"/>
            </a:endParaRPr>
          </a:p>
        </p:txBody>
      </p:sp>
      <p:sp>
        <p:nvSpPr>
          <p:cNvPr id="202" name="文本框 201"/>
          <p:cNvSpPr txBox="1"/>
          <p:nvPr/>
        </p:nvSpPr>
        <p:spPr>
          <a:xfrm>
            <a:off x="2427326" y="3689738"/>
            <a:ext cx="1280105" cy="360000"/>
          </a:xfrm>
          <a:prstGeom prst="rect">
            <a:avLst/>
          </a:prstGeom>
          <a:noFill/>
          <a:ln>
            <a:solidFill>
              <a:srgbClr val="B4C7E7"/>
            </a:solidFill>
          </a:ln>
        </p:spPr>
        <p:txBody>
          <a:bodyPr wrap="square" lIns="0" rIns="0" rtlCol="0" anchor="ctr">
            <a:noAutofit/>
          </a:bodyPr>
          <a:lstStyle/>
          <a:p>
            <a:pPr algn="ctr" defTabSz="914400" fontAlgn="ctr">
              <a:defRPr/>
            </a:pPr>
            <a:r>
              <a:rPr lang="en-US" sz="1050" dirty="0">
                <a:solidFill>
                  <a:srgbClr val="1D1D1A"/>
                </a:solidFill>
                <a:latin typeface="Arial" panose="020B0604020202020204" pitchFamily="34" charset="0"/>
              </a:rPr>
              <a:t>Access control</a:t>
            </a:r>
            <a:endParaRPr lang="en-US" sz="1050" dirty="0">
              <a:solidFill>
                <a:srgbClr val="1D1D1A"/>
              </a:solidFill>
              <a:latin typeface="Arial" panose="020B0604020202020204" pitchFamily="34" charset="0"/>
            </a:endParaRPr>
          </a:p>
        </p:txBody>
      </p:sp>
      <p:sp>
        <p:nvSpPr>
          <p:cNvPr id="204" name="文本框 203"/>
          <p:cNvSpPr txBox="1"/>
          <p:nvPr/>
        </p:nvSpPr>
        <p:spPr>
          <a:xfrm>
            <a:off x="3814031" y="3281443"/>
            <a:ext cx="1218358" cy="360000"/>
          </a:xfrm>
          <a:prstGeom prst="rect">
            <a:avLst/>
          </a:prstGeom>
          <a:noFill/>
          <a:ln>
            <a:solidFill>
              <a:srgbClr val="B4C7E7"/>
            </a:solidFill>
          </a:ln>
        </p:spPr>
        <p:txBody>
          <a:bodyPr wrap="square" lIns="0" rIns="0" rtlCol="0" anchor="ctr">
            <a:noAutofit/>
          </a:bodyPr>
          <a:lstStyle/>
          <a:p>
            <a:pPr algn="ctr" defTabSz="914400" fontAlgn="ctr">
              <a:defRPr/>
            </a:pPr>
            <a:r>
              <a:rPr lang="en-US" sz="1050" dirty="0">
                <a:solidFill>
                  <a:srgbClr val="1D1D1A"/>
                </a:solidFill>
                <a:latin typeface="Arial" panose="020B0604020202020204" pitchFamily="34" charset="0"/>
              </a:rPr>
              <a:t>User analysis</a:t>
            </a:r>
            <a:endParaRPr lang="en-US" sz="1050" dirty="0">
              <a:solidFill>
                <a:srgbClr val="1D1D1A"/>
              </a:solidFill>
              <a:latin typeface="Arial" panose="020B0604020202020204" pitchFamily="34" charset="0"/>
            </a:endParaRPr>
          </a:p>
        </p:txBody>
      </p:sp>
      <p:sp>
        <p:nvSpPr>
          <p:cNvPr id="205" name="文本框 204"/>
          <p:cNvSpPr txBox="1"/>
          <p:nvPr/>
        </p:nvSpPr>
        <p:spPr>
          <a:xfrm>
            <a:off x="3814031" y="2865191"/>
            <a:ext cx="1218358" cy="360000"/>
          </a:xfrm>
          <a:prstGeom prst="rect">
            <a:avLst/>
          </a:prstGeom>
          <a:noFill/>
          <a:ln>
            <a:solidFill>
              <a:srgbClr val="B4C7E7"/>
            </a:solidFill>
          </a:ln>
        </p:spPr>
        <p:txBody>
          <a:bodyPr wrap="square" lIns="0" rIns="0" rtlCol="0" anchor="ctr" anchorCtr="0">
            <a:noAutofit/>
          </a:bodyPr>
          <a:lstStyle/>
          <a:p>
            <a:pPr algn="ctr" defTabSz="914400" fontAlgn="ctr">
              <a:defRPr/>
            </a:pPr>
            <a:r>
              <a:rPr lang="en-US" sz="1050" dirty="0">
                <a:solidFill>
                  <a:srgbClr val="1D1D1A"/>
                </a:solidFill>
                <a:latin typeface="Arial" panose="020B0604020202020204" pitchFamily="34" charset="0"/>
              </a:rPr>
              <a:t>NE analysis</a:t>
            </a:r>
            <a:endParaRPr lang="en-US" sz="1050" dirty="0">
              <a:solidFill>
                <a:srgbClr val="1D1D1A"/>
              </a:solidFill>
              <a:latin typeface="Arial" panose="020B0604020202020204" pitchFamily="34" charset="0"/>
            </a:endParaRPr>
          </a:p>
        </p:txBody>
      </p:sp>
      <p:sp>
        <p:nvSpPr>
          <p:cNvPr id="206" name="文本框 205"/>
          <p:cNvSpPr txBox="1"/>
          <p:nvPr/>
        </p:nvSpPr>
        <p:spPr>
          <a:xfrm>
            <a:off x="3822191" y="3689738"/>
            <a:ext cx="1217842" cy="360000"/>
          </a:xfrm>
          <a:prstGeom prst="rect">
            <a:avLst/>
          </a:prstGeom>
          <a:noFill/>
          <a:ln>
            <a:solidFill>
              <a:srgbClr val="B4C7E7"/>
            </a:solidFill>
          </a:ln>
        </p:spPr>
        <p:txBody>
          <a:bodyPr wrap="square" lIns="0" rIns="0" rtlCol="0" anchor="ctr">
            <a:noAutofit/>
          </a:bodyPr>
          <a:lstStyle/>
          <a:p>
            <a:pPr algn="ctr" defTabSz="914400" fontAlgn="ctr">
              <a:defRPr/>
            </a:pPr>
            <a:r>
              <a:rPr lang="en-US" sz="1050" dirty="0">
                <a:solidFill>
                  <a:srgbClr val="1D1D1A"/>
                </a:solidFill>
                <a:latin typeface="Arial" panose="020B0604020202020204" pitchFamily="34" charset="0"/>
              </a:rPr>
              <a:t>Traffic analysis</a:t>
            </a:r>
            <a:endParaRPr lang="en-US" sz="1050" dirty="0">
              <a:solidFill>
                <a:srgbClr val="1D1D1A"/>
              </a:solidFill>
              <a:latin typeface="Arial" panose="020B0604020202020204" pitchFamily="34" charset="0"/>
            </a:endParaRPr>
          </a:p>
        </p:txBody>
      </p:sp>
      <p:sp>
        <p:nvSpPr>
          <p:cNvPr id="207" name="文本框 54"/>
          <p:cNvSpPr txBox="1"/>
          <p:nvPr/>
        </p:nvSpPr>
        <p:spPr>
          <a:xfrm>
            <a:off x="3521977" y="2559520"/>
            <a:ext cx="881260" cy="338554"/>
          </a:xfrm>
          <a:prstGeom prst="rect">
            <a:avLst/>
          </a:prstGeom>
          <a:noFill/>
        </p:spPr>
        <p:txBody>
          <a:bodyPr wrap="square" rtlCol="0">
            <a:noAutofit/>
          </a:bodyPr>
          <a:lstStyle>
            <a:defPPr>
              <a:defRPr lang="en-US"/>
            </a:defPPr>
            <a:lvl1pPr marL="0" algn="l" defTabSz="457200" rtl="0" eaLnBrk="1" latinLnBrk="0" hangingPunct="1">
              <a:defRPr sz="1800" kern="1200">
                <a:solidFill>
                  <a:schemeClr val="tx1"/>
                </a:solidFill>
                <a:latin typeface="Arial" panose="020B0604020202020204"/>
                <a:ea typeface="+mn-ea"/>
                <a:cs typeface="+mn-cs"/>
              </a:defRPr>
            </a:lvl1pPr>
            <a:lvl2pPr marL="457200" algn="l" defTabSz="457200" rtl="0" eaLnBrk="1" latinLnBrk="0" hangingPunct="1">
              <a:defRPr sz="1800" kern="1200">
                <a:solidFill>
                  <a:schemeClr val="tx1"/>
                </a:solidFill>
                <a:latin typeface="Arial" panose="020B0604020202020204"/>
                <a:ea typeface="+mn-ea"/>
                <a:cs typeface="+mn-cs"/>
              </a:defRPr>
            </a:lvl2pPr>
            <a:lvl3pPr marL="914400" algn="l" defTabSz="457200" rtl="0" eaLnBrk="1" latinLnBrk="0" hangingPunct="1">
              <a:defRPr sz="1800" kern="1200">
                <a:solidFill>
                  <a:schemeClr val="tx1"/>
                </a:solidFill>
                <a:latin typeface="Arial" panose="020B0604020202020204"/>
                <a:ea typeface="+mn-ea"/>
                <a:cs typeface="+mn-cs"/>
              </a:defRPr>
            </a:lvl3pPr>
            <a:lvl4pPr marL="1371600" algn="l" defTabSz="457200" rtl="0" eaLnBrk="1" latinLnBrk="0" hangingPunct="1">
              <a:defRPr sz="1800" kern="1200">
                <a:solidFill>
                  <a:schemeClr val="tx1"/>
                </a:solidFill>
                <a:latin typeface="Arial" panose="020B0604020202020204"/>
                <a:ea typeface="+mn-ea"/>
                <a:cs typeface="+mn-cs"/>
              </a:defRPr>
            </a:lvl4pPr>
            <a:lvl5pPr marL="1828800" algn="l" defTabSz="457200" rtl="0" eaLnBrk="1" latinLnBrk="0" hangingPunct="1">
              <a:defRPr sz="1800" kern="1200">
                <a:solidFill>
                  <a:schemeClr val="tx1"/>
                </a:solidFill>
                <a:latin typeface="Arial" panose="020B0604020202020204"/>
                <a:ea typeface="+mn-ea"/>
                <a:cs typeface="+mn-cs"/>
              </a:defRPr>
            </a:lvl5pPr>
            <a:lvl6pPr marL="2286000" algn="l" defTabSz="457200" rtl="0" eaLnBrk="1" latinLnBrk="0" hangingPunct="1">
              <a:defRPr sz="1800" kern="1200">
                <a:solidFill>
                  <a:schemeClr val="tx1"/>
                </a:solidFill>
                <a:latin typeface="Arial" panose="020B0604020202020204"/>
                <a:ea typeface="+mn-ea"/>
                <a:cs typeface="+mn-cs"/>
              </a:defRPr>
            </a:lvl6pPr>
            <a:lvl7pPr marL="2743200" algn="l" defTabSz="457200" rtl="0" eaLnBrk="1" latinLnBrk="0" hangingPunct="1">
              <a:defRPr sz="1800" kern="1200">
                <a:solidFill>
                  <a:schemeClr val="tx1"/>
                </a:solidFill>
                <a:latin typeface="Arial" panose="020B0604020202020204"/>
                <a:ea typeface="+mn-ea"/>
                <a:cs typeface="+mn-cs"/>
              </a:defRPr>
            </a:lvl7pPr>
            <a:lvl8pPr marL="3200400" algn="l" defTabSz="457200" rtl="0" eaLnBrk="1" latinLnBrk="0" hangingPunct="1">
              <a:defRPr sz="1800" kern="1200">
                <a:solidFill>
                  <a:schemeClr val="tx1"/>
                </a:solidFill>
                <a:latin typeface="Arial" panose="020B0604020202020204"/>
                <a:ea typeface="+mn-ea"/>
                <a:cs typeface="+mn-cs"/>
              </a:defRPr>
            </a:lvl8pPr>
            <a:lvl9pPr marL="3657600" algn="l" defTabSz="457200" rtl="0" eaLnBrk="1" latinLnBrk="0" hangingPunct="1">
              <a:defRPr sz="1800" kern="1200">
                <a:solidFill>
                  <a:schemeClr val="tx1"/>
                </a:solidFill>
                <a:latin typeface="Arial" panose="020B0604020202020204"/>
                <a:ea typeface="+mn-ea"/>
                <a:cs typeface="+mn-cs"/>
              </a:defRPr>
            </a:lvl9pPr>
          </a:lstStyle>
          <a:p>
            <a:pPr algn="ctr" defTabSz="914400" eaLnBrk="0" fontAlgn="ctr" hangingPunct="0">
              <a:spcBef>
                <a:spcPct val="0"/>
              </a:spcBef>
              <a:spcAft>
                <a:spcPct val="0"/>
              </a:spcAft>
              <a:defRPr/>
            </a:pPr>
            <a:endParaRPr lang="en-US" altLang="zh-CN" sz="1200" b="1" kern="0" dirty="0">
              <a:solidFill>
                <a:srgbClr val="1D1D1A"/>
              </a:solidFill>
              <a:latin typeface="Arial" panose="020B0604020202020204" pitchFamily="34" charset="0"/>
              <a:ea typeface="微软雅黑" panose="020B0503020204020204" charset="-122"/>
              <a:cs typeface="Arial" panose="020B0604020202020204" pitchFamily="34" charset="0"/>
            </a:endParaRPr>
          </a:p>
        </p:txBody>
      </p:sp>
      <p:grpSp>
        <p:nvGrpSpPr>
          <p:cNvPr id="208" name="组合 207"/>
          <p:cNvGrpSpPr/>
          <p:nvPr/>
        </p:nvGrpSpPr>
        <p:grpSpPr>
          <a:xfrm>
            <a:off x="2052692" y="2580368"/>
            <a:ext cx="239584" cy="226300"/>
            <a:chOff x="4217233" y="5536436"/>
            <a:chExt cx="508955" cy="508955"/>
          </a:xfrm>
        </p:grpSpPr>
        <p:grpSp>
          <p:nvGrpSpPr>
            <p:cNvPr id="209" name="组合 208"/>
            <p:cNvGrpSpPr/>
            <p:nvPr/>
          </p:nvGrpSpPr>
          <p:grpSpPr>
            <a:xfrm>
              <a:off x="4283360" y="5619768"/>
              <a:ext cx="356149" cy="303106"/>
              <a:chOff x="36390" y="14595"/>
              <a:chExt cx="1833" cy="1560"/>
            </a:xfrm>
            <a:solidFill>
              <a:sysClr val="window" lastClr="FFFFFF"/>
            </a:solidFill>
          </p:grpSpPr>
          <p:sp>
            <p:nvSpPr>
              <p:cNvPr id="211" name="任意多边形 463"/>
              <p:cNvSpPr/>
              <p:nvPr/>
            </p:nvSpPr>
            <p:spPr>
              <a:xfrm>
                <a:off x="37483" y="16005"/>
                <a:ext cx="150" cy="150"/>
              </a:xfrm>
              <a:custGeom>
                <a:avLst/>
                <a:gdLst/>
                <a:ahLst/>
                <a:cxnLst/>
                <a:rect l="0" t="0" r="0" b="0"/>
                <a:pathLst>
                  <a:path w="265" h="265">
                    <a:moveTo>
                      <a:pt x="264" y="132"/>
                    </a:moveTo>
                    <a:cubicBezTo>
                      <a:pt x="264" y="157"/>
                      <a:pt x="258" y="177"/>
                      <a:pt x="246" y="198"/>
                    </a:cubicBezTo>
                    <a:cubicBezTo>
                      <a:pt x="234" y="219"/>
                      <a:pt x="219" y="235"/>
                      <a:pt x="198" y="247"/>
                    </a:cubicBezTo>
                    <a:cubicBezTo>
                      <a:pt x="177" y="260"/>
                      <a:pt x="156" y="264"/>
                      <a:pt x="132" y="264"/>
                    </a:cubicBezTo>
                    <a:cubicBezTo>
                      <a:pt x="108" y="264"/>
                      <a:pt x="87" y="260"/>
                      <a:pt x="66" y="247"/>
                    </a:cubicBezTo>
                    <a:cubicBezTo>
                      <a:pt x="45" y="235"/>
                      <a:pt x="31" y="219"/>
                      <a:pt x="18" y="198"/>
                    </a:cubicBezTo>
                    <a:cubicBezTo>
                      <a:pt x="6" y="177"/>
                      <a:pt x="0" y="157"/>
                      <a:pt x="0" y="132"/>
                    </a:cubicBezTo>
                    <a:cubicBezTo>
                      <a:pt x="0" y="108"/>
                      <a:pt x="6" y="87"/>
                      <a:pt x="18" y="66"/>
                    </a:cubicBezTo>
                    <a:cubicBezTo>
                      <a:pt x="31" y="45"/>
                      <a:pt x="45" y="30"/>
                      <a:pt x="66" y="18"/>
                    </a:cubicBezTo>
                    <a:cubicBezTo>
                      <a:pt x="87" y="6"/>
                      <a:pt x="108" y="0"/>
                      <a:pt x="132" y="0"/>
                    </a:cubicBezTo>
                    <a:cubicBezTo>
                      <a:pt x="156" y="0"/>
                      <a:pt x="177" y="6"/>
                      <a:pt x="198" y="18"/>
                    </a:cubicBezTo>
                    <a:cubicBezTo>
                      <a:pt x="219" y="30"/>
                      <a:pt x="234" y="45"/>
                      <a:pt x="246" y="66"/>
                    </a:cubicBezTo>
                    <a:cubicBezTo>
                      <a:pt x="258" y="87"/>
                      <a:pt x="264" y="108"/>
                      <a:pt x="264" y="132"/>
                    </a:cubicBezTo>
                  </a:path>
                </a:pathLst>
              </a:custGeom>
              <a:grpFill/>
              <a:ln w="9525">
                <a:solidFill>
                  <a:srgbClr val="00B0F0"/>
                </a:solidFill>
              </a:ln>
            </p:spPr>
            <p:txBody>
              <a:bodyPr wrap="square">
                <a:noAutofit/>
              </a:bodyPr>
              <a:lstStyle/>
              <a:p>
                <a:pPr defTabSz="914400" fontAlgn="ctr">
                  <a:defRPr/>
                </a:pPr>
                <a:endParaRPr lang="en-US" altLang="zh-CN" sz="1400" kern="0" dirty="0">
                  <a:solidFill>
                    <a:srgbClr val="1D1D1A"/>
                  </a:solidFill>
                  <a:latin typeface="Arial" panose="020B0604020202020204" pitchFamily="34" charset="0"/>
                  <a:ea typeface="微软雅黑" panose="020B0503020204020204" charset="-122"/>
                </a:endParaRPr>
              </a:p>
            </p:txBody>
          </p:sp>
          <p:sp>
            <p:nvSpPr>
              <p:cNvPr id="212" name="任意多边形 464"/>
              <p:cNvSpPr/>
              <p:nvPr/>
            </p:nvSpPr>
            <p:spPr>
              <a:xfrm>
                <a:off x="37795" y="16005"/>
                <a:ext cx="150" cy="150"/>
              </a:xfrm>
              <a:custGeom>
                <a:avLst/>
                <a:gdLst/>
                <a:ahLst/>
                <a:cxnLst/>
                <a:rect l="0" t="0" r="0" b="0"/>
                <a:pathLst>
                  <a:path w="265" h="265">
                    <a:moveTo>
                      <a:pt x="264" y="132"/>
                    </a:moveTo>
                    <a:cubicBezTo>
                      <a:pt x="264" y="157"/>
                      <a:pt x="258" y="177"/>
                      <a:pt x="246" y="198"/>
                    </a:cubicBezTo>
                    <a:cubicBezTo>
                      <a:pt x="234" y="219"/>
                      <a:pt x="219" y="235"/>
                      <a:pt x="198" y="247"/>
                    </a:cubicBezTo>
                    <a:cubicBezTo>
                      <a:pt x="177" y="260"/>
                      <a:pt x="156" y="264"/>
                      <a:pt x="132" y="264"/>
                    </a:cubicBezTo>
                    <a:cubicBezTo>
                      <a:pt x="108" y="264"/>
                      <a:pt x="87" y="260"/>
                      <a:pt x="66" y="247"/>
                    </a:cubicBezTo>
                    <a:cubicBezTo>
                      <a:pt x="45" y="235"/>
                      <a:pt x="31" y="219"/>
                      <a:pt x="18" y="198"/>
                    </a:cubicBezTo>
                    <a:cubicBezTo>
                      <a:pt x="6" y="177"/>
                      <a:pt x="0" y="157"/>
                      <a:pt x="0" y="132"/>
                    </a:cubicBezTo>
                    <a:cubicBezTo>
                      <a:pt x="0" y="108"/>
                      <a:pt x="6" y="87"/>
                      <a:pt x="18" y="66"/>
                    </a:cubicBezTo>
                    <a:cubicBezTo>
                      <a:pt x="31" y="45"/>
                      <a:pt x="45" y="30"/>
                      <a:pt x="66" y="18"/>
                    </a:cubicBezTo>
                    <a:cubicBezTo>
                      <a:pt x="87" y="6"/>
                      <a:pt x="108" y="0"/>
                      <a:pt x="132" y="0"/>
                    </a:cubicBezTo>
                    <a:cubicBezTo>
                      <a:pt x="156" y="0"/>
                      <a:pt x="177" y="6"/>
                      <a:pt x="198" y="18"/>
                    </a:cubicBezTo>
                    <a:cubicBezTo>
                      <a:pt x="219" y="30"/>
                      <a:pt x="234" y="45"/>
                      <a:pt x="246" y="66"/>
                    </a:cubicBezTo>
                    <a:cubicBezTo>
                      <a:pt x="258" y="87"/>
                      <a:pt x="264" y="108"/>
                      <a:pt x="264" y="132"/>
                    </a:cubicBezTo>
                  </a:path>
                </a:pathLst>
              </a:custGeom>
              <a:grpFill/>
              <a:ln w="9525">
                <a:solidFill>
                  <a:srgbClr val="00B0F0"/>
                </a:solidFill>
              </a:ln>
            </p:spPr>
            <p:txBody>
              <a:bodyPr wrap="square">
                <a:noAutofit/>
              </a:bodyPr>
              <a:lstStyle/>
              <a:p>
                <a:pPr defTabSz="914400" fontAlgn="ctr">
                  <a:defRPr/>
                </a:pPr>
                <a:endParaRPr lang="en-US" altLang="zh-CN" sz="1400" kern="0" dirty="0">
                  <a:solidFill>
                    <a:srgbClr val="1D1D1A"/>
                  </a:solidFill>
                  <a:latin typeface="Arial" panose="020B0604020202020204" pitchFamily="34" charset="0"/>
                  <a:ea typeface="微软雅黑" panose="020B0503020204020204" charset="-122"/>
                </a:endParaRPr>
              </a:p>
            </p:txBody>
          </p:sp>
          <p:sp>
            <p:nvSpPr>
              <p:cNvPr id="213" name="任意多边形 465"/>
              <p:cNvSpPr/>
              <p:nvPr/>
            </p:nvSpPr>
            <p:spPr>
              <a:xfrm>
                <a:off x="36800" y="14595"/>
                <a:ext cx="1010" cy="1258"/>
              </a:xfrm>
              <a:custGeom>
                <a:avLst/>
                <a:gdLst/>
                <a:ahLst/>
                <a:cxnLst/>
                <a:rect l="0" t="0" r="0" b="0"/>
                <a:pathLst>
                  <a:path w="1782" h="2219">
                    <a:moveTo>
                      <a:pt x="908" y="2218"/>
                    </a:moveTo>
                    <a:lnTo>
                      <a:pt x="873" y="2185"/>
                    </a:lnTo>
                    <a:cubicBezTo>
                      <a:pt x="837" y="2152"/>
                      <a:pt x="0" y="1372"/>
                      <a:pt x="0" y="892"/>
                    </a:cubicBezTo>
                    <a:lnTo>
                      <a:pt x="103" y="892"/>
                    </a:lnTo>
                    <a:cubicBezTo>
                      <a:pt x="103" y="1069"/>
                      <a:pt x="247" y="1335"/>
                      <a:pt x="519" y="1660"/>
                    </a:cubicBezTo>
                    <a:cubicBezTo>
                      <a:pt x="677" y="1850"/>
                      <a:pt x="837" y="2008"/>
                      <a:pt x="907" y="2074"/>
                    </a:cubicBezTo>
                    <a:cubicBezTo>
                      <a:pt x="974" y="2007"/>
                      <a:pt x="1127" y="1849"/>
                      <a:pt x="1279" y="1659"/>
                    </a:cubicBezTo>
                    <a:cubicBezTo>
                      <a:pt x="1540" y="1334"/>
                      <a:pt x="1678" y="1067"/>
                      <a:pt x="1678" y="891"/>
                    </a:cubicBezTo>
                    <a:cubicBezTo>
                      <a:pt x="1678" y="456"/>
                      <a:pt x="1324" y="103"/>
                      <a:pt x="890" y="103"/>
                    </a:cubicBezTo>
                    <a:lnTo>
                      <a:pt x="890" y="0"/>
                    </a:lnTo>
                    <a:cubicBezTo>
                      <a:pt x="1381" y="0"/>
                      <a:pt x="1781" y="400"/>
                      <a:pt x="1781" y="891"/>
                    </a:cubicBezTo>
                    <a:cubicBezTo>
                      <a:pt x="1781" y="1371"/>
                      <a:pt x="977" y="2149"/>
                      <a:pt x="943" y="2182"/>
                    </a:cubicBezTo>
                    <a:lnTo>
                      <a:pt x="908" y="2218"/>
                    </a:lnTo>
                  </a:path>
                </a:pathLst>
              </a:custGeom>
              <a:grpFill/>
              <a:ln w="9525">
                <a:solidFill>
                  <a:srgbClr val="00B0F0"/>
                </a:solidFill>
              </a:ln>
            </p:spPr>
            <p:txBody>
              <a:bodyPr wrap="square">
                <a:noAutofit/>
              </a:bodyPr>
              <a:lstStyle/>
              <a:p>
                <a:pPr defTabSz="914400" fontAlgn="ctr">
                  <a:defRPr/>
                </a:pPr>
                <a:endParaRPr lang="en-US" altLang="zh-CN" sz="1400" kern="0" dirty="0">
                  <a:solidFill>
                    <a:srgbClr val="1D1D1A"/>
                  </a:solidFill>
                  <a:latin typeface="Arial" panose="020B0604020202020204" pitchFamily="34" charset="0"/>
                  <a:ea typeface="微软雅黑" panose="020B0503020204020204" charset="-122"/>
                </a:endParaRPr>
              </a:p>
            </p:txBody>
          </p:sp>
          <p:sp>
            <p:nvSpPr>
              <p:cNvPr id="214" name="任意多边形 466"/>
              <p:cNvSpPr/>
              <p:nvPr/>
            </p:nvSpPr>
            <p:spPr>
              <a:xfrm>
                <a:off x="36800" y="14598"/>
                <a:ext cx="518" cy="535"/>
              </a:xfrm>
              <a:custGeom>
                <a:avLst/>
                <a:gdLst/>
                <a:ahLst/>
                <a:cxnLst/>
                <a:rect l="0" t="0" r="0" b="0"/>
                <a:pathLst>
                  <a:path w="912" h="943">
                    <a:moveTo>
                      <a:pt x="52" y="942"/>
                    </a:moveTo>
                    <a:cubicBezTo>
                      <a:pt x="23" y="942"/>
                      <a:pt x="0" y="920"/>
                      <a:pt x="0" y="891"/>
                    </a:cubicBezTo>
                    <a:cubicBezTo>
                      <a:pt x="0" y="882"/>
                      <a:pt x="0" y="872"/>
                      <a:pt x="0" y="863"/>
                    </a:cubicBezTo>
                    <a:cubicBezTo>
                      <a:pt x="2" y="834"/>
                      <a:pt x="25" y="812"/>
                      <a:pt x="53" y="813"/>
                    </a:cubicBezTo>
                    <a:cubicBezTo>
                      <a:pt x="82" y="814"/>
                      <a:pt x="103" y="838"/>
                      <a:pt x="103" y="866"/>
                    </a:cubicBezTo>
                    <a:cubicBezTo>
                      <a:pt x="103" y="874"/>
                      <a:pt x="103" y="882"/>
                      <a:pt x="103" y="890"/>
                    </a:cubicBezTo>
                    <a:cubicBezTo>
                      <a:pt x="103" y="920"/>
                      <a:pt x="80" y="942"/>
                      <a:pt x="52" y="942"/>
                    </a:cubicBezTo>
                    <a:close/>
                    <a:moveTo>
                      <a:pt x="70" y="764"/>
                    </a:moveTo>
                    <a:cubicBezTo>
                      <a:pt x="66" y="764"/>
                      <a:pt x="62" y="764"/>
                      <a:pt x="60" y="763"/>
                    </a:cubicBezTo>
                    <a:cubicBezTo>
                      <a:pt x="32" y="756"/>
                      <a:pt x="15" y="730"/>
                      <a:pt x="20" y="702"/>
                    </a:cubicBezTo>
                    <a:cubicBezTo>
                      <a:pt x="21" y="693"/>
                      <a:pt x="24" y="685"/>
                      <a:pt x="27" y="676"/>
                    </a:cubicBezTo>
                    <a:cubicBezTo>
                      <a:pt x="33" y="648"/>
                      <a:pt x="61" y="631"/>
                      <a:pt x="89" y="638"/>
                    </a:cubicBezTo>
                    <a:cubicBezTo>
                      <a:pt x="116" y="644"/>
                      <a:pt x="134" y="672"/>
                      <a:pt x="127" y="700"/>
                    </a:cubicBezTo>
                    <a:cubicBezTo>
                      <a:pt x="126" y="707"/>
                      <a:pt x="123" y="715"/>
                      <a:pt x="122" y="723"/>
                    </a:cubicBezTo>
                    <a:cubicBezTo>
                      <a:pt x="115" y="748"/>
                      <a:pt x="94" y="764"/>
                      <a:pt x="70" y="764"/>
                    </a:cubicBezTo>
                    <a:close/>
                    <a:moveTo>
                      <a:pt x="127" y="594"/>
                    </a:moveTo>
                    <a:cubicBezTo>
                      <a:pt x="120" y="594"/>
                      <a:pt x="113" y="593"/>
                      <a:pt x="106" y="589"/>
                    </a:cubicBezTo>
                    <a:cubicBezTo>
                      <a:pt x="80" y="577"/>
                      <a:pt x="69" y="546"/>
                      <a:pt x="81" y="520"/>
                    </a:cubicBezTo>
                    <a:cubicBezTo>
                      <a:pt x="85" y="512"/>
                      <a:pt x="89" y="503"/>
                      <a:pt x="93" y="495"/>
                    </a:cubicBezTo>
                    <a:cubicBezTo>
                      <a:pt x="106" y="470"/>
                      <a:pt x="136" y="459"/>
                      <a:pt x="161" y="471"/>
                    </a:cubicBezTo>
                    <a:cubicBezTo>
                      <a:pt x="186" y="484"/>
                      <a:pt x="197" y="515"/>
                      <a:pt x="185" y="540"/>
                    </a:cubicBezTo>
                    <a:cubicBezTo>
                      <a:pt x="181" y="546"/>
                      <a:pt x="179" y="554"/>
                      <a:pt x="175" y="562"/>
                    </a:cubicBezTo>
                    <a:cubicBezTo>
                      <a:pt x="165" y="582"/>
                      <a:pt x="147" y="594"/>
                      <a:pt x="127" y="594"/>
                    </a:cubicBezTo>
                    <a:close/>
                    <a:moveTo>
                      <a:pt x="219" y="440"/>
                    </a:moveTo>
                    <a:cubicBezTo>
                      <a:pt x="209" y="440"/>
                      <a:pt x="198" y="436"/>
                      <a:pt x="189" y="429"/>
                    </a:cubicBezTo>
                    <a:cubicBezTo>
                      <a:pt x="167" y="412"/>
                      <a:pt x="161" y="380"/>
                      <a:pt x="179" y="356"/>
                    </a:cubicBezTo>
                    <a:cubicBezTo>
                      <a:pt x="184" y="349"/>
                      <a:pt x="189" y="342"/>
                      <a:pt x="196" y="335"/>
                    </a:cubicBezTo>
                    <a:cubicBezTo>
                      <a:pt x="214" y="313"/>
                      <a:pt x="246" y="310"/>
                      <a:pt x="268" y="327"/>
                    </a:cubicBezTo>
                    <a:cubicBezTo>
                      <a:pt x="291" y="346"/>
                      <a:pt x="293" y="378"/>
                      <a:pt x="276" y="400"/>
                    </a:cubicBezTo>
                    <a:cubicBezTo>
                      <a:pt x="271" y="407"/>
                      <a:pt x="266" y="413"/>
                      <a:pt x="262" y="418"/>
                    </a:cubicBezTo>
                    <a:cubicBezTo>
                      <a:pt x="251" y="432"/>
                      <a:pt x="235" y="440"/>
                      <a:pt x="219" y="440"/>
                    </a:cubicBezTo>
                    <a:close/>
                    <a:moveTo>
                      <a:pt x="342" y="308"/>
                    </a:moveTo>
                    <a:cubicBezTo>
                      <a:pt x="328" y="308"/>
                      <a:pt x="313" y="301"/>
                      <a:pt x="303" y="289"/>
                    </a:cubicBezTo>
                    <a:cubicBezTo>
                      <a:pt x="284" y="268"/>
                      <a:pt x="287" y="235"/>
                      <a:pt x="308" y="217"/>
                    </a:cubicBezTo>
                    <a:cubicBezTo>
                      <a:pt x="314" y="210"/>
                      <a:pt x="322" y="205"/>
                      <a:pt x="329" y="199"/>
                    </a:cubicBezTo>
                    <a:cubicBezTo>
                      <a:pt x="351" y="181"/>
                      <a:pt x="383" y="185"/>
                      <a:pt x="402" y="207"/>
                    </a:cubicBezTo>
                    <a:cubicBezTo>
                      <a:pt x="420" y="230"/>
                      <a:pt x="416" y="261"/>
                      <a:pt x="394" y="280"/>
                    </a:cubicBezTo>
                    <a:cubicBezTo>
                      <a:pt x="387" y="285"/>
                      <a:pt x="382" y="290"/>
                      <a:pt x="375" y="296"/>
                    </a:cubicBezTo>
                    <a:cubicBezTo>
                      <a:pt x="366" y="304"/>
                      <a:pt x="354" y="308"/>
                      <a:pt x="342" y="308"/>
                    </a:cubicBezTo>
                    <a:close/>
                    <a:moveTo>
                      <a:pt x="490" y="206"/>
                    </a:moveTo>
                    <a:cubicBezTo>
                      <a:pt x="471" y="206"/>
                      <a:pt x="454" y="197"/>
                      <a:pt x="445" y="180"/>
                    </a:cubicBezTo>
                    <a:cubicBezTo>
                      <a:pt x="432" y="155"/>
                      <a:pt x="441" y="123"/>
                      <a:pt x="466" y="110"/>
                    </a:cubicBezTo>
                    <a:cubicBezTo>
                      <a:pt x="474" y="106"/>
                      <a:pt x="482" y="102"/>
                      <a:pt x="490" y="96"/>
                    </a:cubicBezTo>
                    <a:cubicBezTo>
                      <a:pt x="515" y="83"/>
                      <a:pt x="547" y="94"/>
                      <a:pt x="559" y="119"/>
                    </a:cubicBezTo>
                    <a:cubicBezTo>
                      <a:pt x="572" y="144"/>
                      <a:pt x="561" y="176"/>
                      <a:pt x="536" y="188"/>
                    </a:cubicBezTo>
                    <a:cubicBezTo>
                      <a:pt x="530" y="191"/>
                      <a:pt x="522" y="195"/>
                      <a:pt x="515" y="199"/>
                    </a:cubicBezTo>
                    <a:cubicBezTo>
                      <a:pt x="507" y="203"/>
                      <a:pt x="499" y="206"/>
                      <a:pt x="490" y="206"/>
                    </a:cubicBezTo>
                    <a:close/>
                    <a:moveTo>
                      <a:pt x="656" y="137"/>
                    </a:moveTo>
                    <a:cubicBezTo>
                      <a:pt x="634" y="137"/>
                      <a:pt x="613" y="123"/>
                      <a:pt x="607" y="100"/>
                    </a:cubicBezTo>
                    <a:cubicBezTo>
                      <a:pt x="599" y="73"/>
                      <a:pt x="615" y="45"/>
                      <a:pt x="643" y="37"/>
                    </a:cubicBezTo>
                    <a:cubicBezTo>
                      <a:pt x="652" y="34"/>
                      <a:pt x="660" y="32"/>
                      <a:pt x="669" y="30"/>
                    </a:cubicBezTo>
                    <a:cubicBezTo>
                      <a:pt x="697" y="24"/>
                      <a:pt x="725" y="40"/>
                      <a:pt x="731" y="67"/>
                    </a:cubicBezTo>
                    <a:cubicBezTo>
                      <a:pt x="738" y="95"/>
                      <a:pt x="722" y="123"/>
                      <a:pt x="694" y="129"/>
                    </a:cubicBezTo>
                    <a:cubicBezTo>
                      <a:pt x="687" y="131"/>
                      <a:pt x="679" y="133"/>
                      <a:pt x="671" y="136"/>
                    </a:cubicBezTo>
                    <a:cubicBezTo>
                      <a:pt x="665" y="136"/>
                      <a:pt x="661" y="137"/>
                      <a:pt x="656" y="137"/>
                    </a:cubicBezTo>
                    <a:close/>
                    <a:moveTo>
                      <a:pt x="833" y="106"/>
                    </a:moveTo>
                    <a:cubicBezTo>
                      <a:pt x="807" y="106"/>
                      <a:pt x="784" y="85"/>
                      <a:pt x="782" y="58"/>
                    </a:cubicBezTo>
                    <a:cubicBezTo>
                      <a:pt x="780" y="29"/>
                      <a:pt x="801" y="5"/>
                      <a:pt x="829" y="3"/>
                    </a:cubicBezTo>
                    <a:cubicBezTo>
                      <a:pt x="838" y="3"/>
                      <a:pt x="848" y="1"/>
                      <a:pt x="857" y="1"/>
                    </a:cubicBezTo>
                    <a:cubicBezTo>
                      <a:pt x="886" y="0"/>
                      <a:pt x="910" y="23"/>
                      <a:pt x="910" y="52"/>
                    </a:cubicBezTo>
                    <a:cubicBezTo>
                      <a:pt x="911" y="81"/>
                      <a:pt x="888" y="104"/>
                      <a:pt x="859" y="104"/>
                    </a:cubicBezTo>
                    <a:cubicBezTo>
                      <a:pt x="852" y="104"/>
                      <a:pt x="844" y="106"/>
                      <a:pt x="836" y="106"/>
                    </a:cubicBezTo>
                    <a:cubicBezTo>
                      <a:pt x="836" y="106"/>
                      <a:pt x="834" y="106"/>
                      <a:pt x="833" y="106"/>
                    </a:cubicBezTo>
                    <a:close/>
                  </a:path>
                </a:pathLst>
              </a:custGeom>
              <a:grpFill/>
              <a:ln w="9525">
                <a:solidFill>
                  <a:srgbClr val="00B0F0"/>
                </a:solidFill>
              </a:ln>
            </p:spPr>
            <p:txBody>
              <a:bodyPr wrap="square">
                <a:noAutofit/>
              </a:bodyPr>
              <a:lstStyle/>
              <a:p>
                <a:pPr defTabSz="914400" fontAlgn="ctr">
                  <a:defRPr/>
                </a:pPr>
                <a:endParaRPr lang="en-US" altLang="zh-CN" sz="1400" kern="0" dirty="0">
                  <a:solidFill>
                    <a:srgbClr val="1D1D1A"/>
                  </a:solidFill>
                  <a:latin typeface="Arial" panose="020B0604020202020204" pitchFamily="34" charset="0"/>
                  <a:ea typeface="微软雅黑" panose="020B0503020204020204" charset="-122"/>
                </a:endParaRPr>
              </a:p>
            </p:txBody>
          </p:sp>
          <p:sp>
            <p:nvSpPr>
              <p:cNvPr id="215" name="任意多边形 467"/>
              <p:cNvSpPr/>
              <p:nvPr/>
            </p:nvSpPr>
            <p:spPr>
              <a:xfrm>
                <a:off x="37705" y="15503"/>
                <a:ext cx="518" cy="610"/>
              </a:xfrm>
              <a:custGeom>
                <a:avLst/>
                <a:gdLst/>
                <a:ahLst/>
                <a:cxnLst/>
                <a:rect l="0" t="0" r="0" b="0"/>
                <a:pathLst>
                  <a:path w="914" h="1074">
                    <a:moveTo>
                      <a:pt x="913" y="1073"/>
                    </a:moveTo>
                    <a:lnTo>
                      <a:pt x="289" y="1073"/>
                    </a:lnTo>
                    <a:lnTo>
                      <a:pt x="289" y="970"/>
                    </a:lnTo>
                    <a:lnTo>
                      <a:pt x="765" y="970"/>
                    </a:lnTo>
                    <a:lnTo>
                      <a:pt x="442" y="103"/>
                    </a:lnTo>
                    <a:lnTo>
                      <a:pt x="0" y="103"/>
                    </a:lnTo>
                    <a:lnTo>
                      <a:pt x="0" y="0"/>
                    </a:lnTo>
                    <a:lnTo>
                      <a:pt x="513" y="0"/>
                    </a:lnTo>
                    <a:lnTo>
                      <a:pt x="913" y="1073"/>
                    </a:lnTo>
                  </a:path>
                </a:pathLst>
              </a:custGeom>
              <a:grpFill/>
              <a:ln w="9525">
                <a:solidFill>
                  <a:srgbClr val="00B0F0"/>
                </a:solidFill>
              </a:ln>
            </p:spPr>
            <p:txBody>
              <a:bodyPr wrap="square">
                <a:noAutofit/>
              </a:bodyPr>
              <a:lstStyle/>
              <a:p>
                <a:pPr defTabSz="914400" fontAlgn="ctr">
                  <a:defRPr/>
                </a:pPr>
                <a:endParaRPr lang="en-US" altLang="zh-CN" sz="1400" kern="0" dirty="0">
                  <a:solidFill>
                    <a:srgbClr val="1D1D1A"/>
                  </a:solidFill>
                  <a:latin typeface="Arial" panose="020B0604020202020204" pitchFamily="34" charset="0"/>
                  <a:ea typeface="微软雅黑" panose="020B0503020204020204" charset="-122"/>
                </a:endParaRPr>
              </a:p>
            </p:txBody>
          </p:sp>
          <p:sp>
            <p:nvSpPr>
              <p:cNvPr id="216" name="任意多边形 468"/>
              <p:cNvSpPr/>
              <p:nvPr/>
            </p:nvSpPr>
            <p:spPr>
              <a:xfrm>
                <a:off x="36390" y="15503"/>
                <a:ext cx="1168" cy="610"/>
              </a:xfrm>
              <a:custGeom>
                <a:avLst/>
                <a:gdLst/>
                <a:ahLst/>
                <a:cxnLst/>
                <a:rect l="0" t="0" r="0" b="0"/>
                <a:pathLst>
                  <a:path w="2060" h="1074">
                    <a:moveTo>
                      <a:pt x="2059" y="1073"/>
                    </a:moveTo>
                    <a:lnTo>
                      <a:pt x="0" y="1073"/>
                    </a:lnTo>
                    <a:lnTo>
                      <a:pt x="310" y="0"/>
                    </a:lnTo>
                    <a:lnTo>
                      <a:pt x="859" y="0"/>
                    </a:lnTo>
                    <a:lnTo>
                      <a:pt x="859" y="103"/>
                    </a:lnTo>
                    <a:lnTo>
                      <a:pt x="388" y="103"/>
                    </a:lnTo>
                    <a:lnTo>
                      <a:pt x="137" y="970"/>
                    </a:lnTo>
                    <a:lnTo>
                      <a:pt x="2059" y="970"/>
                    </a:lnTo>
                    <a:lnTo>
                      <a:pt x="2059" y="1073"/>
                    </a:lnTo>
                  </a:path>
                </a:pathLst>
              </a:custGeom>
              <a:grpFill/>
              <a:ln w="9525">
                <a:solidFill>
                  <a:srgbClr val="00B0F0"/>
                </a:solidFill>
              </a:ln>
            </p:spPr>
            <p:txBody>
              <a:bodyPr wrap="square">
                <a:noAutofit/>
              </a:bodyPr>
              <a:lstStyle/>
              <a:p>
                <a:pPr defTabSz="914400" fontAlgn="ctr">
                  <a:defRPr/>
                </a:pPr>
                <a:endParaRPr lang="en-US" altLang="zh-CN" sz="1400" kern="0" dirty="0">
                  <a:solidFill>
                    <a:srgbClr val="1D1D1A"/>
                  </a:solidFill>
                  <a:latin typeface="Arial" panose="020B0604020202020204" pitchFamily="34" charset="0"/>
                  <a:ea typeface="微软雅黑" panose="020B0503020204020204" charset="-122"/>
                </a:endParaRPr>
              </a:p>
            </p:txBody>
          </p:sp>
          <p:sp>
            <p:nvSpPr>
              <p:cNvPr id="217" name="任意多边形 469"/>
              <p:cNvSpPr/>
              <p:nvPr/>
            </p:nvSpPr>
            <p:spPr>
              <a:xfrm>
                <a:off x="37178" y="14880"/>
                <a:ext cx="342" cy="340"/>
              </a:xfrm>
              <a:custGeom>
                <a:avLst/>
                <a:gdLst/>
                <a:ahLst/>
                <a:cxnLst/>
                <a:rect l="0" t="0" r="0" b="0"/>
                <a:pathLst>
                  <a:path w="603" h="601">
                    <a:moveTo>
                      <a:pt x="602" y="600"/>
                    </a:moveTo>
                    <a:lnTo>
                      <a:pt x="0" y="600"/>
                    </a:lnTo>
                    <a:lnTo>
                      <a:pt x="0" y="0"/>
                    </a:lnTo>
                    <a:lnTo>
                      <a:pt x="103" y="0"/>
                    </a:lnTo>
                    <a:lnTo>
                      <a:pt x="103" y="497"/>
                    </a:lnTo>
                    <a:lnTo>
                      <a:pt x="602" y="497"/>
                    </a:lnTo>
                    <a:lnTo>
                      <a:pt x="602" y="600"/>
                    </a:lnTo>
                  </a:path>
                </a:pathLst>
              </a:custGeom>
              <a:grpFill/>
              <a:ln w="9525">
                <a:solidFill>
                  <a:srgbClr val="00B0F0"/>
                </a:solidFill>
              </a:ln>
            </p:spPr>
            <p:txBody>
              <a:bodyPr wrap="square">
                <a:noAutofit/>
              </a:bodyPr>
              <a:lstStyle/>
              <a:p>
                <a:pPr defTabSz="914400" fontAlgn="ctr">
                  <a:defRPr/>
                </a:pPr>
                <a:endParaRPr lang="en-US" altLang="zh-CN" sz="1400" kern="0" dirty="0">
                  <a:solidFill>
                    <a:srgbClr val="1D1D1A"/>
                  </a:solidFill>
                  <a:latin typeface="Arial" panose="020B0604020202020204" pitchFamily="34" charset="0"/>
                  <a:ea typeface="微软雅黑" panose="020B0503020204020204" charset="-122"/>
                </a:endParaRPr>
              </a:p>
            </p:txBody>
          </p:sp>
          <p:sp>
            <p:nvSpPr>
              <p:cNvPr id="218" name="任意多边形 470"/>
              <p:cNvSpPr/>
              <p:nvPr/>
            </p:nvSpPr>
            <p:spPr>
              <a:xfrm>
                <a:off x="36543" y="15628"/>
                <a:ext cx="555" cy="487"/>
              </a:xfrm>
              <a:custGeom>
                <a:avLst/>
                <a:gdLst/>
                <a:ahLst/>
                <a:cxnLst/>
                <a:rect l="0" t="0" r="0" b="0"/>
                <a:pathLst>
                  <a:path w="979" h="858">
                    <a:moveTo>
                      <a:pt x="952" y="828"/>
                    </a:moveTo>
                    <a:lnTo>
                      <a:pt x="927" y="857"/>
                    </a:lnTo>
                    <a:lnTo>
                      <a:pt x="0" y="59"/>
                    </a:lnTo>
                    <a:lnTo>
                      <a:pt x="51" y="0"/>
                    </a:lnTo>
                    <a:lnTo>
                      <a:pt x="978" y="798"/>
                    </a:lnTo>
                    <a:lnTo>
                      <a:pt x="952" y="828"/>
                    </a:lnTo>
                  </a:path>
                </a:pathLst>
              </a:custGeom>
              <a:grpFill/>
              <a:ln w="9525">
                <a:solidFill>
                  <a:srgbClr val="00B0F0"/>
                </a:solidFill>
              </a:ln>
            </p:spPr>
            <p:txBody>
              <a:bodyPr wrap="square">
                <a:noAutofit/>
              </a:bodyPr>
              <a:lstStyle/>
              <a:p>
                <a:pPr defTabSz="914400" fontAlgn="ctr">
                  <a:defRPr/>
                </a:pPr>
                <a:endParaRPr lang="en-US" altLang="zh-CN" sz="1400" kern="0" dirty="0">
                  <a:solidFill>
                    <a:srgbClr val="1D1D1A"/>
                  </a:solidFill>
                  <a:latin typeface="Arial" panose="020B0604020202020204" pitchFamily="34" charset="0"/>
                  <a:ea typeface="微软雅黑" panose="020B0503020204020204" charset="-122"/>
                </a:endParaRPr>
              </a:p>
            </p:txBody>
          </p:sp>
          <p:sp>
            <p:nvSpPr>
              <p:cNvPr id="219" name="任意多边形 471"/>
              <p:cNvSpPr/>
              <p:nvPr/>
            </p:nvSpPr>
            <p:spPr>
              <a:xfrm>
                <a:off x="36825" y="15663"/>
                <a:ext cx="400" cy="245"/>
              </a:xfrm>
              <a:custGeom>
                <a:avLst/>
                <a:gdLst/>
                <a:ahLst/>
                <a:cxnLst/>
                <a:rect l="0" t="0" r="0" b="0"/>
                <a:pathLst>
                  <a:path w="707" h="430">
                    <a:moveTo>
                      <a:pt x="372" y="249"/>
                    </a:moveTo>
                    <a:lnTo>
                      <a:pt x="37" y="429"/>
                    </a:lnTo>
                    <a:lnTo>
                      <a:pt x="0" y="361"/>
                    </a:lnTo>
                    <a:lnTo>
                      <a:pt x="669" y="0"/>
                    </a:lnTo>
                    <a:lnTo>
                      <a:pt x="706" y="69"/>
                    </a:lnTo>
                    <a:lnTo>
                      <a:pt x="372" y="249"/>
                    </a:lnTo>
                  </a:path>
                </a:pathLst>
              </a:custGeom>
              <a:grpFill/>
              <a:ln w="9525">
                <a:solidFill>
                  <a:srgbClr val="00B0F0"/>
                </a:solidFill>
              </a:ln>
            </p:spPr>
            <p:txBody>
              <a:bodyPr wrap="square">
                <a:noAutofit/>
              </a:bodyPr>
              <a:lstStyle/>
              <a:p>
                <a:pPr defTabSz="914400" fontAlgn="ctr">
                  <a:defRPr/>
                </a:pPr>
                <a:endParaRPr lang="en-US" altLang="zh-CN" sz="1400" kern="0" dirty="0">
                  <a:solidFill>
                    <a:srgbClr val="1D1D1A"/>
                  </a:solidFill>
                  <a:latin typeface="Arial" panose="020B0604020202020204" pitchFamily="34" charset="0"/>
                  <a:ea typeface="微软雅黑" panose="020B0503020204020204" charset="-122"/>
                </a:endParaRPr>
              </a:p>
            </p:txBody>
          </p:sp>
          <p:sp>
            <p:nvSpPr>
              <p:cNvPr id="220" name="任意多边形 472"/>
              <p:cNvSpPr/>
              <p:nvPr/>
            </p:nvSpPr>
            <p:spPr>
              <a:xfrm>
                <a:off x="37433" y="15655"/>
                <a:ext cx="722" cy="355"/>
              </a:xfrm>
              <a:custGeom>
                <a:avLst/>
                <a:gdLst/>
                <a:ahLst/>
                <a:cxnLst/>
                <a:rect l="0" t="0" r="0" b="0"/>
                <a:pathLst>
                  <a:path w="1276" h="626">
                    <a:moveTo>
                      <a:pt x="1259" y="589"/>
                    </a:moveTo>
                    <a:lnTo>
                      <a:pt x="1243" y="625"/>
                    </a:lnTo>
                    <a:lnTo>
                      <a:pt x="0" y="72"/>
                    </a:lnTo>
                    <a:lnTo>
                      <a:pt x="32" y="0"/>
                    </a:lnTo>
                    <a:lnTo>
                      <a:pt x="1275" y="553"/>
                    </a:lnTo>
                    <a:lnTo>
                      <a:pt x="1259" y="589"/>
                    </a:lnTo>
                  </a:path>
                </a:pathLst>
              </a:custGeom>
              <a:grpFill/>
              <a:ln w="9525">
                <a:solidFill>
                  <a:srgbClr val="00B0F0"/>
                </a:solidFill>
              </a:ln>
            </p:spPr>
            <p:txBody>
              <a:bodyPr wrap="square">
                <a:noAutofit/>
              </a:bodyPr>
              <a:lstStyle/>
              <a:p>
                <a:pPr defTabSz="914400" fontAlgn="ctr">
                  <a:defRPr/>
                </a:pPr>
                <a:endParaRPr lang="en-US" altLang="zh-CN" sz="1400" kern="0" dirty="0">
                  <a:solidFill>
                    <a:srgbClr val="1D1D1A"/>
                  </a:solidFill>
                  <a:latin typeface="Arial" panose="020B0604020202020204" pitchFamily="34" charset="0"/>
                  <a:ea typeface="微软雅黑" panose="020B0503020204020204" charset="-122"/>
                </a:endParaRPr>
              </a:p>
            </p:txBody>
          </p:sp>
        </p:grpSp>
        <p:sp>
          <p:nvSpPr>
            <p:cNvPr id="210" name="椭圆 209"/>
            <p:cNvSpPr/>
            <p:nvPr/>
          </p:nvSpPr>
          <p:spPr>
            <a:xfrm>
              <a:off x="4217233" y="5536436"/>
              <a:ext cx="508955" cy="508955"/>
            </a:xfrm>
            <a:prstGeom prst="ellipse">
              <a:avLst/>
            </a:prstGeom>
            <a:noFill/>
            <a:ln w="6350">
              <a:solidFill>
                <a:srgbClr val="00B0F0"/>
              </a:solidFill>
              <a:miter lim="400000"/>
            </a:ln>
          </p:spPr>
          <p:txBody>
            <a:bodyPr wrap="square" lIns="3153" tIns="3153" rIns="3153" bIns="3153" anchor="ctr">
              <a:noAutofit/>
            </a:bodyPr>
            <a:lstStyle/>
            <a:p>
              <a:pPr algn="ctr" defTabSz="85090" fontAlgn="ctr" hangingPunct="0">
                <a:spcBef>
                  <a:spcPct val="0"/>
                </a:spcBef>
                <a:spcAft>
                  <a:spcPct val="0"/>
                </a:spcAft>
                <a:defRPr/>
              </a:pPr>
              <a:endParaRPr lang="en-US" altLang="zh-CN" sz="500" kern="0" dirty="0">
                <a:solidFill>
                  <a:srgbClr val="1D1D1A"/>
                </a:solidFill>
                <a:latin typeface="Arial" panose="020B0604020202020204" pitchFamily="34" charset="0"/>
                <a:ea typeface="微软雅黑" panose="020B0503020204020204" charset="-122"/>
                <a:cs typeface="Arial" panose="020B0604020202020204" pitchFamily="34" charset="0"/>
                <a:sym typeface="Huawei Sans" panose="020C0503030203020204" pitchFamily="34" charset="0"/>
              </a:endParaRPr>
            </a:p>
          </p:txBody>
        </p:sp>
      </p:grpSp>
      <p:grpSp>
        <p:nvGrpSpPr>
          <p:cNvPr id="221" name="组合 220"/>
          <p:cNvGrpSpPr/>
          <p:nvPr/>
        </p:nvGrpSpPr>
        <p:grpSpPr>
          <a:xfrm>
            <a:off x="2921746" y="2580368"/>
            <a:ext cx="239584" cy="226300"/>
            <a:chOff x="6397209" y="5528704"/>
            <a:chExt cx="508955" cy="508955"/>
          </a:xfrm>
        </p:grpSpPr>
        <p:sp>
          <p:nvSpPr>
            <p:cNvPr id="222" name="Freeform 54"/>
            <p:cNvSpPr>
              <a:spLocks noEditPoints="1"/>
            </p:cNvSpPr>
            <p:nvPr/>
          </p:nvSpPr>
          <p:spPr bwMode="auto">
            <a:xfrm>
              <a:off x="6489152" y="5638976"/>
              <a:ext cx="338051" cy="294373"/>
            </a:xfrm>
            <a:custGeom>
              <a:avLst/>
              <a:gdLst>
                <a:gd name="T0" fmla="*/ 630 w 1028"/>
                <a:gd name="T1" fmla="*/ 457 h 894"/>
                <a:gd name="T2" fmla="*/ 630 w 1028"/>
                <a:gd name="T3" fmla="*/ 457 h 894"/>
                <a:gd name="T4" fmla="*/ 502 w 1028"/>
                <a:gd name="T5" fmla="*/ 589 h 894"/>
                <a:gd name="T6" fmla="*/ 374 w 1028"/>
                <a:gd name="T7" fmla="*/ 457 h 894"/>
                <a:gd name="T8" fmla="*/ 502 w 1028"/>
                <a:gd name="T9" fmla="*/ 325 h 894"/>
                <a:gd name="T10" fmla="*/ 630 w 1028"/>
                <a:gd name="T11" fmla="*/ 457 h 894"/>
                <a:gd name="T12" fmla="*/ 126 w 1028"/>
                <a:gd name="T13" fmla="*/ 785 h 894"/>
                <a:gd name="T14" fmla="*/ 126 w 1028"/>
                <a:gd name="T15" fmla="*/ 785 h 894"/>
                <a:gd name="T16" fmla="*/ 67 w 1028"/>
                <a:gd name="T17" fmla="*/ 725 h 894"/>
                <a:gd name="T18" fmla="*/ 126 w 1028"/>
                <a:gd name="T19" fmla="*/ 666 h 894"/>
                <a:gd name="T20" fmla="*/ 185 w 1028"/>
                <a:gd name="T21" fmla="*/ 725 h 894"/>
                <a:gd name="T22" fmla="*/ 126 w 1028"/>
                <a:gd name="T23" fmla="*/ 785 h 894"/>
                <a:gd name="T24" fmla="*/ 749 w 1028"/>
                <a:gd name="T25" fmla="*/ 67 h 894"/>
                <a:gd name="T26" fmla="*/ 749 w 1028"/>
                <a:gd name="T27" fmla="*/ 67 h 894"/>
                <a:gd name="T28" fmla="*/ 814 w 1028"/>
                <a:gd name="T29" fmla="*/ 131 h 894"/>
                <a:gd name="T30" fmla="*/ 749 w 1028"/>
                <a:gd name="T31" fmla="*/ 196 h 894"/>
                <a:gd name="T32" fmla="*/ 685 w 1028"/>
                <a:gd name="T33" fmla="*/ 131 h 894"/>
                <a:gd name="T34" fmla="*/ 749 w 1028"/>
                <a:gd name="T35" fmla="*/ 67 h 894"/>
                <a:gd name="T36" fmla="*/ 502 w 1028"/>
                <a:gd name="T37" fmla="*/ 655 h 894"/>
                <a:gd name="T38" fmla="*/ 502 w 1028"/>
                <a:gd name="T39" fmla="*/ 655 h 894"/>
                <a:gd name="T40" fmla="*/ 563 w 1028"/>
                <a:gd name="T41" fmla="*/ 645 h 894"/>
                <a:gd name="T42" fmla="*/ 624 w 1028"/>
                <a:gd name="T43" fmla="*/ 764 h 894"/>
                <a:gd name="T44" fmla="*/ 602 w 1028"/>
                <a:gd name="T45" fmla="*/ 818 h 894"/>
                <a:gd name="T46" fmla="*/ 678 w 1028"/>
                <a:gd name="T47" fmla="*/ 894 h 894"/>
                <a:gd name="T48" fmla="*/ 754 w 1028"/>
                <a:gd name="T49" fmla="*/ 818 h 894"/>
                <a:gd name="T50" fmla="*/ 678 w 1028"/>
                <a:gd name="T51" fmla="*/ 742 h 894"/>
                <a:gd name="T52" fmla="*/ 659 w 1028"/>
                <a:gd name="T53" fmla="*/ 745 h 894"/>
                <a:gd name="T54" fmla="*/ 599 w 1028"/>
                <a:gd name="T55" fmla="*/ 629 h 894"/>
                <a:gd name="T56" fmla="*/ 682 w 1028"/>
                <a:gd name="T57" fmla="*/ 532 h 894"/>
                <a:gd name="T58" fmla="*/ 831 w 1028"/>
                <a:gd name="T59" fmla="*/ 545 h 894"/>
                <a:gd name="T60" fmla="*/ 929 w 1028"/>
                <a:gd name="T61" fmla="*/ 631 h 894"/>
                <a:gd name="T62" fmla="*/ 1028 w 1028"/>
                <a:gd name="T63" fmla="*/ 533 h 894"/>
                <a:gd name="T64" fmla="*/ 929 w 1028"/>
                <a:gd name="T65" fmla="*/ 434 h 894"/>
                <a:gd name="T66" fmla="*/ 835 w 1028"/>
                <a:gd name="T67" fmla="*/ 505 h 894"/>
                <a:gd name="T68" fmla="*/ 693 w 1028"/>
                <a:gd name="T69" fmla="*/ 493 h 894"/>
                <a:gd name="T70" fmla="*/ 697 w 1028"/>
                <a:gd name="T71" fmla="*/ 457 h 894"/>
                <a:gd name="T72" fmla="*/ 627 w 1028"/>
                <a:gd name="T73" fmla="*/ 305 h 894"/>
                <a:gd name="T74" fmla="*/ 678 w 1028"/>
                <a:gd name="T75" fmla="*/ 241 h 894"/>
                <a:gd name="T76" fmla="*/ 749 w 1028"/>
                <a:gd name="T77" fmla="*/ 263 h 894"/>
                <a:gd name="T78" fmla="*/ 881 w 1028"/>
                <a:gd name="T79" fmla="*/ 131 h 894"/>
                <a:gd name="T80" fmla="*/ 749 w 1028"/>
                <a:gd name="T81" fmla="*/ 0 h 894"/>
                <a:gd name="T82" fmla="*/ 618 w 1028"/>
                <a:gd name="T83" fmla="*/ 131 h 894"/>
                <a:gd name="T84" fmla="*/ 648 w 1028"/>
                <a:gd name="T85" fmla="*/ 215 h 894"/>
                <a:gd name="T86" fmla="*/ 594 w 1028"/>
                <a:gd name="T87" fmla="*/ 282 h 894"/>
                <a:gd name="T88" fmla="*/ 502 w 1028"/>
                <a:gd name="T89" fmla="*/ 258 h 894"/>
                <a:gd name="T90" fmla="*/ 387 w 1028"/>
                <a:gd name="T91" fmla="*/ 297 h 894"/>
                <a:gd name="T92" fmla="*/ 290 w 1028"/>
                <a:gd name="T93" fmla="*/ 184 h 894"/>
                <a:gd name="T94" fmla="*/ 308 w 1028"/>
                <a:gd name="T95" fmla="*/ 134 h 894"/>
                <a:gd name="T96" fmla="*/ 231 w 1028"/>
                <a:gd name="T97" fmla="*/ 57 h 894"/>
                <a:gd name="T98" fmla="*/ 154 w 1028"/>
                <a:gd name="T99" fmla="*/ 134 h 894"/>
                <a:gd name="T100" fmla="*/ 231 w 1028"/>
                <a:gd name="T101" fmla="*/ 211 h 894"/>
                <a:gd name="T102" fmla="*/ 257 w 1028"/>
                <a:gd name="T103" fmla="*/ 206 h 894"/>
                <a:gd name="T104" fmla="*/ 357 w 1028"/>
                <a:gd name="T105" fmla="*/ 324 h 894"/>
                <a:gd name="T106" fmla="*/ 307 w 1028"/>
                <a:gd name="T107" fmla="*/ 457 h 894"/>
                <a:gd name="T108" fmla="*/ 341 w 1028"/>
                <a:gd name="T109" fmla="*/ 568 h 894"/>
                <a:gd name="T110" fmla="*/ 219 w 1028"/>
                <a:gd name="T111" fmla="*/ 641 h 894"/>
                <a:gd name="T112" fmla="*/ 126 w 1028"/>
                <a:gd name="T113" fmla="*/ 599 h 894"/>
                <a:gd name="T114" fmla="*/ 0 w 1028"/>
                <a:gd name="T115" fmla="*/ 725 h 894"/>
                <a:gd name="T116" fmla="*/ 126 w 1028"/>
                <a:gd name="T117" fmla="*/ 851 h 894"/>
                <a:gd name="T118" fmla="*/ 252 w 1028"/>
                <a:gd name="T119" fmla="*/ 725 h 894"/>
                <a:gd name="T120" fmla="*/ 241 w 1028"/>
                <a:gd name="T121" fmla="*/ 674 h 894"/>
                <a:gd name="T122" fmla="*/ 366 w 1028"/>
                <a:gd name="T123" fmla="*/ 599 h 894"/>
                <a:gd name="T124" fmla="*/ 502 w 1028"/>
                <a:gd name="T125" fmla="*/ 655 h 8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28" h="894">
                  <a:moveTo>
                    <a:pt x="630" y="457"/>
                  </a:moveTo>
                  <a:lnTo>
                    <a:pt x="630" y="457"/>
                  </a:lnTo>
                  <a:cubicBezTo>
                    <a:pt x="630" y="530"/>
                    <a:pt x="573" y="589"/>
                    <a:pt x="502" y="589"/>
                  </a:cubicBezTo>
                  <a:cubicBezTo>
                    <a:pt x="431" y="589"/>
                    <a:pt x="374" y="530"/>
                    <a:pt x="374" y="457"/>
                  </a:cubicBezTo>
                  <a:cubicBezTo>
                    <a:pt x="374" y="384"/>
                    <a:pt x="431" y="325"/>
                    <a:pt x="502" y="325"/>
                  </a:cubicBezTo>
                  <a:cubicBezTo>
                    <a:pt x="573" y="325"/>
                    <a:pt x="630" y="384"/>
                    <a:pt x="630" y="457"/>
                  </a:cubicBezTo>
                  <a:close/>
                  <a:moveTo>
                    <a:pt x="126" y="785"/>
                  </a:moveTo>
                  <a:lnTo>
                    <a:pt x="126" y="785"/>
                  </a:lnTo>
                  <a:cubicBezTo>
                    <a:pt x="93" y="785"/>
                    <a:pt x="67" y="758"/>
                    <a:pt x="67" y="725"/>
                  </a:cubicBezTo>
                  <a:cubicBezTo>
                    <a:pt x="67" y="693"/>
                    <a:pt x="93" y="666"/>
                    <a:pt x="126" y="666"/>
                  </a:cubicBezTo>
                  <a:cubicBezTo>
                    <a:pt x="159" y="666"/>
                    <a:pt x="185" y="693"/>
                    <a:pt x="185" y="725"/>
                  </a:cubicBezTo>
                  <a:cubicBezTo>
                    <a:pt x="185" y="758"/>
                    <a:pt x="159" y="785"/>
                    <a:pt x="126" y="785"/>
                  </a:cubicBezTo>
                  <a:close/>
                  <a:moveTo>
                    <a:pt x="749" y="67"/>
                  </a:moveTo>
                  <a:lnTo>
                    <a:pt x="749" y="67"/>
                  </a:lnTo>
                  <a:cubicBezTo>
                    <a:pt x="785" y="67"/>
                    <a:pt x="814" y="96"/>
                    <a:pt x="814" y="131"/>
                  </a:cubicBezTo>
                  <a:cubicBezTo>
                    <a:pt x="814" y="167"/>
                    <a:pt x="785" y="196"/>
                    <a:pt x="749" y="196"/>
                  </a:cubicBezTo>
                  <a:cubicBezTo>
                    <a:pt x="714" y="196"/>
                    <a:pt x="685" y="167"/>
                    <a:pt x="685" y="131"/>
                  </a:cubicBezTo>
                  <a:cubicBezTo>
                    <a:pt x="685" y="96"/>
                    <a:pt x="714" y="67"/>
                    <a:pt x="749" y="67"/>
                  </a:cubicBezTo>
                  <a:close/>
                  <a:moveTo>
                    <a:pt x="502" y="655"/>
                  </a:moveTo>
                  <a:lnTo>
                    <a:pt x="502" y="655"/>
                  </a:lnTo>
                  <a:cubicBezTo>
                    <a:pt x="523" y="655"/>
                    <a:pt x="544" y="652"/>
                    <a:pt x="563" y="645"/>
                  </a:cubicBezTo>
                  <a:lnTo>
                    <a:pt x="624" y="764"/>
                  </a:lnTo>
                  <a:cubicBezTo>
                    <a:pt x="610" y="778"/>
                    <a:pt x="602" y="797"/>
                    <a:pt x="602" y="818"/>
                  </a:cubicBezTo>
                  <a:cubicBezTo>
                    <a:pt x="602" y="860"/>
                    <a:pt x="636" y="894"/>
                    <a:pt x="678" y="894"/>
                  </a:cubicBezTo>
                  <a:cubicBezTo>
                    <a:pt x="720" y="894"/>
                    <a:pt x="754" y="860"/>
                    <a:pt x="754" y="818"/>
                  </a:cubicBezTo>
                  <a:cubicBezTo>
                    <a:pt x="754" y="776"/>
                    <a:pt x="720" y="742"/>
                    <a:pt x="678" y="742"/>
                  </a:cubicBezTo>
                  <a:cubicBezTo>
                    <a:pt x="671" y="742"/>
                    <a:pt x="665" y="743"/>
                    <a:pt x="659" y="745"/>
                  </a:cubicBezTo>
                  <a:lnTo>
                    <a:pt x="599" y="629"/>
                  </a:lnTo>
                  <a:cubicBezTo>
                    <a:pt x="636" y="607"/>
                    <a:pt x="666" y="573"/>
                    <a:pt x="682" y="532"/>
                  </a:cubicBezTo>
                  <a:lnTo>
                    <a:pt x="831" y="545"/>
                  </a:lnTo>
                  <a:cubicBezTo>
                    <a:pt x="837" y="593"/>
                    <a:pt x="879" y="631"/>
                    <a:pt x="929" y="631"/>
                  </a:cubicBezTo>
                  <a:cubicBezTo>
                    <a:pt x="983" y="631"/>
                    <a:pt x="1028" y="587"/>
                    <a:pt x="1028" y="533"/>
                  </a:cubicBezTo>
                  <a:cubicBezTo>
                    <a:pt x="1028" y="478"/>
                    <a:pt x="983" y="434"/>
                    <a:pt x="929" y="434"/>
                  </a:cubicBezTo>
                  <a:cubicBezTo>
                    <a:pt x="884" y="434"/>
                    <a:pt x="847" y="464"/>
                    <a:pt x="835" y="505"/>
                  </a:cubicBezTo>
                  <a:lnTo>
                    <a:pt x="693" y="493"/>
                  </a:lnTo>
                  <a:cubicBezTo>
                    <a:pt x="695" y="481"/>
                    <a:pt x="697" y="469"/>
                    <a:pt x="697" y="457"/>
                  </a:cubicBezTo>
                  <a:cubicBezTo>
                    <a:pt x="697" y="396"/>
                    <a:pt x="670" y="342"/>
                    <a:pt x="627" y="305"/>
                  </a:cubicBezTo>
                  <a:lnTo>
                    <a:pt x="678" y="241"/>
                  </a:lnTo>
                  <a:cubicBezTo>
                    <a:pt x="699" y="255"/>
                    <a:pt x="723" y="263"/>
                    <a:pt x="749" y="263"/>
                  </a:cubicBezTo>
                  <a:cubicBezTo>
                    <a:pt x="822" y="263"/>
                    <a:pt x="881" y="204"/>
                    <a:pt x="881" y="131"/>
                  </a:cubicBezTo>
                  <a:cubicBezTo>
                    <a:pt x="881" y="59"/>
                    <a:pt x="822" y="0"/>
                    <a:pt x="749" y="0"/>
                  </a:cubicBezTo>
                  <a:cubicBezTo>
                    <a:pt x="677" y="0"/>
                    <a:pt x="618" y="59"/>
                    <a:pt x="618" y="131"/>
                  </a:cubicBezTo>
                  <a:cubicBezTo>
                    <a:pt x="618" y="163"/>
                    <a:pt x="629" y="192"/>
                    <a:pt x="648" y="215"/>
                  </a:cubicBezTo>
                  <a:lnTo>
                    <a:pt x="594" y="282"/>
                  </a:lnTo>
                  <a:cubicBezTo>
                    <a:pt x="567" y="267"/>
                    <a:pt x="535" y="258"/>
                    <a:pt x="502" y="258"/>
                  </a:cubicBezTo>
                  <a:cubicBezTo>
                    <a:pt x="459" y="258"/>
                    <a:pt x="419" y="273"/>
                    <a:pt x="387" y="297"/>
                  </a:cubicBezTo>
                  <a:lnTo>
                    <a:pt x="290" y="184"/>
                  </a:lnTo>
                  <a:cubicBezTo>
                    <a:pt x="301" y="170"/>
                    <a:pt x="308" y="153"/>
                    <a:pt x="308" y="134"/>
                  </a:cubicBezTo>
                  <a:cubicBezTo>
                    <a:pt x="308" y="91"/>
                    <a:pt x="274" y="57"/>
                    <a:pt x="231" y="57"/>
                  </a:cubicBezTo>
                  <a:cubicBezTo>
                    <a:pt x="189" y="57"/>
                    <a:pt x="154" y="91"/>
                    <a:pt x="154" y="134"/>
                  </a:cubicBezTo>
                  <a:cubicBezTo>
                    <a:pt x="154" y="176"/>
                    <a:pt x="189" y="211"/>
                    <a:pt x="231" y="211"/>
                  </a:cubicBezTo>
                  <a:cubicBezTo>
                    <a:pt x="240" y="211"/>
                    <a:pt x="249" y="209"/>
                    <a:pt x="257" y="206"/>
                  </a:cubicBezTo>
                  <a:lnTo>
                    <a:pt x="357" y="324"/>
                  </a:lnTo>
                  <a:cubicBezTo>
                    <a:pt x="326" y="359"/>
                    <a:pt x="307" y="406"/>
                    <a:pt x="307" y="457"/>
                  </a:cubicBezTo>
                  <a:cubicBezTo>
                    <a:pt x="307" y="498"/>
                    <a:pt x="320" y="536"/>
                    <a:pt x="341" y="568"/>
                  </a:cubicBezTo>
                  <a:lnTo>
                    <a:pt x="219" y="641"/>
                  </a:lnTo>
                  <a:cubicBezTo>
                    <a:pt x="196" y="615"/>
                    <a:pt x="163" y="599"/>
                    <a:pt x="126" y="599"/>
                  </a:cubicBezTo>
                  <a:cubicBezTo>
                    <a:pt x="57" y="599"/>
                    <a:pt x="0" y="656"/>
                    <a:pt x="0" y="725"/>
                  </a:cubicBezTo>
                  <a:cubicBezTo>
                    <a:pt x="0" y="795"/>
                    <a:pt x="57" y="851"/>
                    <a:pt x="126" y="851"/>
                  </a:cubicBezTo>
                  <a:cubicBezTo>
                    <a:pt x="196" y="851"/>
                    <a:pt x="252" y="795"/>
                    <a:pt x="252" y="725"/>
                  </a:cubicBezTo>
                  <a:cubicBezTo>
                    <a:pt x="252" y="707"/>
                    <a:pt x="248" y="690"/>
                    <a:pt x="241" y="674"/>
                  </a:cubicBezTo>
                  <a:lnTo>
                    <a:pt x="366" y="599"/>
                  </a:lnTo>
                  <a:cubicBezTo>
                    <a:pt x="401" y="634"/>
                    <a:pt x="449" y="655"/>
                    <a:pt x="502" y="655"/>
                  </a:cubicBezTo>
                  <a:close/>
                </a:path>
              </a:pathLst>
            </a:custGeom>
            <a:solidFill>
              <a:sysClr val="window" lastClr="FFFFFF"/>
            </a:solidFill>
            <a:ln>
              <a:solidFill>
                <a:srgbClr val="00B0F0"/>
              </a:solidFill>
            </a:ln>
          </p:spPr>
          <p:txBody>
            <a:bodyPr vert="horz" wrap="square" lIns="38345" tIns="19172" rIns="38345" bIns="19172" numCol="1" anchor="t" anchorCtr="0" compatLnSpc="1">
              <a:noAutofit/>
            </a:bodyPr>
            <a:lstStyle/>
            <a:p>
              <a:pPr defTabSz="304800" fontAlgn="ctr">
                <a:defRPr/>
              </a:pPr>
              <a:endParaRPr lang="en-US" altLang="zh-CN" sz="2000" kern="0" dirty="0">
                <a:solidFill>
                  <a:srgbClr val="1D1D1A"/>
                </a:solidFill>
                <a:latin typeface="Arial" panose="020B0604020202020204" pitchFamily="34" charset="0"/>
                <a:ea typeface="微软雅黑" panose="020B0503020204020204" charset="-122"/>
              </a:endParaRPr>
            </a:p>
          </p:txBody>
        </p:sp>
        <p:sp>
          <p:nvSpPr>
            <p:cNvPr id="223" name="椭圆 222"/>
            <p:cNvSpPr/>
            <p:nvPr/>
          </p:nvSpPr>
          <p:spPr>
            <a:xfrm>
              <a:off x="6397209" y="5528704"/>
              <a:ext cx="508955" cy="508955"/>
            </a:xfrm>
            <a:prstGeom prst="ellipse">
              <a:avLst/>
            </a:prstGeom>
            <a:noFill/>
            <a:ln w="6350">
              <a:solidFill>
                <a:srgbClr val="00B0F0"/>
              </a:solidFill>
              <a:miter lim="400000"/>
            </a:ln>
          </p:spPr>
          <p:txBody>
            <a:bodyPr wrap="square" lIns="3153" tIns="3153" rIns="3153" bIns="3153" anchor="ctr">
              <a:noAutofit/>
            </a:bodyPr>
            <a:lstStyle/>
            <a:p>
              <a:pPr algn="ctr" defTabSz="85090" fontAlgn="ctr" hangingPunct="0">
                <a:spcBef>
                  <a:spcPct val="0"/>
                </a:spcBef>
                <a:spcAft>
                  <a:spcPct val="0"/>
                </a:spcAft>
                <a:defRPr/>
              </a:pPr>
              <a:endParaRPr lang="en-US" altLang="zh-CN" sz="500" kern="0" dirty="0">
                <a:solidFill>
                  <a:srgbClr val="1D1D1A"/>
                </a:solidFill>
                <a:latin typeface="Arial" panose="020B0604020202020204" pitchFamily="34" charset="0"/>
                <a:ea typeface="微软雅黑" panose="020B0503020204020204" charset="-122"/>
                <a:cs typeface="Arial" panose="020B0604020202020204" pitchFamily="34" charset="0"/>
                <a:sym typeface="Huawei Sans" panose="020C0503030203020204" pitchFamily="34" charset="0"/>
              </a:endParaRPr>
            </a:p>
          </p:txBody>
        </p:sp>
      </p:grpSp>
      <p:grpSp>
        <p:nvGrpSpPr>
          <p:cNvPr id="224" name="组合 223"/>
          <p:cNvGrpSpPr/>
          <p:nvPr/>
        </p:nvGrpSpPr>
        <p:grpSpPr>
          <a:xfrm>
            <a:off x="3750000" y="2580368"/>
            <a:ext cx="239584" cy="226300"/>
            <a:chOff x="8546786" y="5566001"/>
            <a:chExt cx="508955" cy="508955"/>
          </a:xfrm>
        </p:grpSpPr>
        <p:grpSp>
          <p:nvGrpSpPr>
            <p:cNvPr id="225" name="组合 27985"/>
            <p:cNvGrpSpPr/>
            <p:nvPr/>
          </p:nvGrpSpPr>
          <p:grpSpPr>
            <a:xfrm>
              <a:off x="8595054" y="5679940"/>
              <a:ext cx="413439" cy="273530"/>
              <a:chOff x="0" y="0"/>
              <a:chExt cx="486456" cy="333970"/>
            </a:xfrm>
            <a:solidFill>
              <a:sysClr val="window" lastClr="FFFFFF"/>
            </a:solidFill>
          </p:grpSpPr>
          <p:sp>
            <p:nvSpPr>
              <p:cNvPr id="227" name="Freeform 282"/>
              <p:cNvSpPr/>
              <p:nvPr/>
            </p:nvSpPr>
            <p:spPr>
              <a:xfrm>
                <a:off x="114130" y="193647"/>
                <a:ext cx="45840" cy="29936"/>
              </a:xfrm>
              <a:custGeom>
                <a:avLst/>
                <a:gdLst/>
                <a:ahLst/>
                <a:cxnLst>
                  <a:cxn ang="0">
                    <a:pos x="wd2" y="hd2"/>
                  </a:cxn>
                  <a:cxn ang="5400000">
                    <a:pos x="wd2" y="hd2"/>
                  </a:cxn>
                  <a:cxn ang="10800000">
                    <a:pos x="wd2" y="hd2"/>
                  </a:cxn>
                  <a:cxn ang="16200000">
                    <a:pos x="wd2" y="hd2"/>
                  </a:cxn>
                </a:cxnLst>
                <a:rect l="0" t="0" r="r" b="b"/>
                <a:pathLst>
                  <a:path w="21600" h="21600" extrusionOk="0">
                    <a:moveTo>
                      <a:pt x="13224" y="0"/>
                    </a:moveTo>
                    <a:lnTo>
                      <a:pt x="13224" y="7425"/>
                    </a:lnTo>
                    <a:lnTo>
                      <a:pt x="0" y="7425"/>
                    </a:lnTo>
                    <a:lnTo>
                      <a:pt x="0" y="14850"/>
                    </a:lnTo>
                    <a:lnTo>
                      <a:pt x="13224" y="14850"/>
                    </a:lnTo>
                    <a:lnTo>
                      <a:pt x="13224" y="21600"/>
                    </a:lnTo>
                    <a:lnTo>
                      <a:pt x="21600" y="11475"/>
                    </a:lnTo>
                    <a:lnTo>
                      <a:pt x="13224" y="0"/>
                    </a:lnTo>
                    <a:close/>
                  </a:path>
                </a:pathLst>
              </a:custGeom>
              <a:grpFill/>
              <a:ln w="12700" cap="flat">
                <a:solidFill>
                  <a:srgbClr val="00B0F0"/>
                </a:solidFill>
                <a:miter lim="400000"/>
              </a:ln>
              <a:effectLst/>
            </p:spPr>
            <p:txBody>
              <a:bodyPr wrap="square" lIns="19200" tIns="19200" rIns="19200" bIns="19200" numCol="1" anchor="t">
                <a:noAutofit/>
              </a:bodyPr>
              <a:lstStyle/>
              <a:p>
                <a:pPr defTabSz="304800" fontAlgn="ctr" hangingPunct="0">
                  <a:defRPr sz="2100">
                    <a:latin typeface="Arial" panose="020B0604020202020204"/>
                    <a:ea typeface="Huawei Sans Medium"/>
                    <a:cs typeface="Huawei Sans Medium"/>
                    <a:sym typeface="Huawei Sans Medium"/>
                  </a:defRPr>
                </a:pPr>
                <a:endParaRPr lang="en-US" sz="2100" kern="0" dirty="0">
                  <a:solidFill>
                    <a:srgbClr val="1D1D1A"/>
                  </a:solidFill>
                  <a:latin typeface="Arial" panose="020B0604020202020204" pitchFamily="34" charset="0"/>
                  <a:ea typeface="微软雅黑" panose="020B0503020204020204" charset="-122"/>
                  <a:cs typeface="Huawei Sans Medium"/>
                  <a:sym typeface="Huawei Sans Medium"/>
                </a:endParaRPr>
              </a:p>
            </p:txBody>
          </p:sp>
          <p:sp>
            <p:nvSpPr>
              <p:cNvPr id="228" name="Freeform 283"/>
              <p:cNvSpPr/>
              <p:nvPr/>
            </p:nvSpPr>
            <p:spPr>
              <a:xfrm>
                <a:off x="217969" y="174937"/>
                <a:ext cx="46776" cy="31808"/>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lnTo>
                      <a:pt x="13392" y="0"/>
                    </a:lnTo>
                    <a:lnTo>
                      <a:pt x="13392" y="6988"/>
                    </a:lnTo>
                    <a:lnTo>
                      <a:pt x="0" y="6988"/>
                    </a:lnTo>
                    <a:lnTo>
                      <a:pt x="0" y="13976"/>
                    </a:lnTo>
                    <a:lnTo>
                      <a:pt x="13392" y="13976"/>
                    </a:lnTo>
                    <a:lnTo>
                      <a:pt x="13392" y="21600"/>
                    </a:lnTo>
                    <a:lnTo>
                      <a:pt x="21600" y="10800"/>
                    </a:lnTo>
                    <a:close/>
                  </a:path>
                </a:pathLst>
              </a:custGeom>
              <a:grpFill/>
              <a:ln w="12700" cap="flat">
                <a:solidFill>
                  <a:srgbClr val="00B0F0"/>
                </a:solidFill>
                <a:miter lim="400000"/>
              </a:ln>
              <a:effectLst/>
            </p:spPr>
            <p:txBody>
              <a:bodyPr wrap="square" lIns="19200" tIns="19200" rIns="19200" bIns="19200" numCol="1" anchor="t">
                <a:noAutofit/>
              </a:bodyPr>
              <a:lstStyle/>
              <a:p>
                <a:pPr defTabSz="304800" fontAlgn="ctr" hangingPunct="0">
                  <a:defRPr sz="2100">
                    <a:latin typeface="Arial" panose="020B0604020202020204"/>
                    <a:ea typeface="Huawei Sans Medium"/>
                    <a:cs typeface="Huawei Sans Medium"/>
                    <a:sym typeface="Huawei Sans Medium"/>
                  </a:defRPr>
                </a:pPr>
                <a:endParaRPr lang="en-US" sz="2100" kern="0" dirty="0">
                  <a:solidFill>
                    <a:srgbClr val="1D1D1A"/>
                  </a:solidFill>
                  <a:latin typeface="Arial" panose="020B0604020202020204" pitchFamily="34" charset="0"/>
                  <a:ea typeface="微软雅黑" panose="020B0503020204020204" charset="-122"/>
                  <a:cs typeface="Huawei Sans Medium"/>
                  <a:sym typeface="Huawei Sans Medium"/>
                </a:endParaRPr>
              </a:p>
            </p:txBody>
          </p:sp>
          <p:sp>
            <p:nvSpPr>
              <p:cNvPr id="229" name="Freeform 284"/>
              <p:cNvSpPr/>
              <p:nvPr/>
            </p:nvSpPr>
            <p:spPr>
              <a:xfrm>
                <a:off x="217969" y="210486"/>
                <a:ext cx="46776" cy="30872"/>
              </a:xfrm>
              <a:custGeom>
                <a:avLst/>
                <a:gdLst/>
                <a:ahLst/>
                <a:cxnLst>
                  <a:cxn ang="0">
                    <a:pos x="wd2" y="hd2"/>
                  </a:cxn>
                  <a:cxn ang="5400000">
                    <a:pos x="wd2" y="hd2"/>
                  </a:cxn>
                  <a:cxn ang="10800000">
                    <a:pos x="wd2" y="hd2"/>
                  </a:cxn>
                  <a:cxn ang="16200000">
                    <a:pos x="wd2" y="hd2"/>
                  </a:cxn>
                </a:cxnLst>
                <a:rect l="0" t="0" r="r" b="b"/>
                <a:pathLst>
                  <a:path w="21600" h="21600" extrusionOk="0">
                    <a:moveTo>
                      <a:pt x="13392" y="14400"/>
                    </a:moveTo>
                    <a:lnTo>
                      <a:pt x="13392" y="21600"/>
                    </a:lnTo>
                    <a:lnTo>
                      <a:pt x="21600" y="10473"/>
                    </a:lnTo>
                    <a:lnTo>
                      <a:pt x="13392" y="0"/>
                    </a:lnTo>
                    <a:lnTo>
                      <a:pt x="13392" y="7200"/>
                    </a:lnTo>
                    <a:lnTo>
                      <a:pt x="0" y="7200"/>
                    </a:lnTo>
                    <a:lnTo>
                      <a:pt x="0" y="14400"/>
                    </a:lnTo>
                    <a:lnTo>
                      <a:pt x="13392" y="14400"/>
                    </a:lnTo>
                    <a:close/>
                  </a:path>
                </a:pathLst>
              </a:custGeom>
              <a:grpFill/>
              <a:ln w="12700" cap="flat">
                <a:solidFill>
                  <a:srgbClr val="00B0F0"/>
                </a:solidFill>
                <a:miter lim="400000"/>
              </a:ln>
              <a:effectLst/>
            </p:spPr>
            <p:txBody>
              <a:bodyPr wrap="square" lIns="19200" tIns="19200" rIns="19200" bIns="19200" numCol="1" anchor="t">
                <a:noAutofit/>
              </a:bodyPr>
              <a:lstStyle/>
              <a:p>
                <a:pPr defTabSz="304800" fontAlgn="ctr" hangingPunct="0">
                  <a:defRPr sz="2100">
                    <a:latin typeface="Arial" panose="020B0604020202020204"/>
                    <a:ea typeface="Huawei Sans Medium"/>
                    <a:cs typeface="Huawei Sans Medium"/>
                    <a:sym typeface="Huawei Sans Medium"/>
                  </a:defRPr>
                </a:pPr>
                <a:endParaRPr lang="en-US" sz="2100" kern="0" dirty="0">
                  <a:solidFill>
                    <a:srgbClr val="1D1D1A"/>
                  </a:solidFill>
                  <a:latin typeface="Arial" panose="020B0604020202020204" pitchFamily="34" charset="0"/>
                  <a:ea typeface="微软雅黑" panose="020B0503020204020204" charset="-122"/>
                  <a:cs typeface="Huawei Sans Medium"/>
                  <a:sym typeface="Huawei Sans Medium"/>
                </a:endParaRPr>
              </a:p>
            </p:txBody>
          </p:sp>
          <p:sp>
            <p:nvSpPr>
              <p:cNvPr id="230" name="Freeform 285"/>
              <p:cNvSpPr/>
              <p:nvPr/>
            </p:nvSpPr>
            <p:spPr>
              <a:xfrm>
                <a:off x="116001" y="232002"/>
                <a:ext cx="43969" cy="31807"/>
              </a:xfrm>
              <a:custGeom>
                <a:avLst/>
                <a:gdLst/>
                <a:ahLst/>
                <a:cxnLst>
                  <a:cxn ang="0">
                    <a:pos x="wd2" y="hd2"/>
                  </a:cxn>
                  <a:cxn ang="5400000">
                    <a:pos x="wd2" y="hd2"/>
                  </a:cxn>
                  <a:cxn ang="10800000">
                    <a:pos x="wd2" y="hd2"/>
                  </a:cxn>
                  <a:cxn ang="16200000">
                    <a:pos x="wd2" y="hd2"/>
                  </a:cxn>
                </a:cxnLst>
                <a:rect l="0" t="0" r="r" b="b"/>
                <a:pathLst>
                  <a:path w="21600" h="21600" extrusionOk="0">
                    <a:moveTo>
                      <a:pt x="2298" y="21600"/>
                    </a:moveTo>
                    <a:lnTo>
                      <a:pt x="14706" y="12706"/>
                    </a:lnTo>
                    <a:lnTo>
                      <a:pt x="17464" y="19059"/>
                    </a:lnTo>
                    <a:lnTo>
                      <a:pt x="21600" y="4447"/>
                    </a:lnTo>
                    <a:lnTo>
                      <a:pt x="10111" y="0"/>
                    </a:lnTo>
                    <a:lnTo>
                      <a:pt x="12409" y="6353"/>
                    </a:lnTo>
                    <a:lnTo>
                      <a:pt x="0" y="15247"/>
                    </a:lnTo>
                    <a:lnTo>
                      <a:pt x="2298" y="21600"/>
                    </a:lnTo>
                    <a:close/>
                  </a:path>
                </a:pathLst>
              </a:custGeom>
              <a:grpFill/>
              <a:ln w="12700" cap="flat">
                <a:solidFill>
                  <a:srgbClr val="00B0F0"/>
                </a:solidFill>
                <a:miter lim="400000"/>
              </a:ln>
              <a:effectLst/>
            </p:spPr>
            <p:txBody>
              <a:bodyPr wrap="square" lIns="19200" tIns="19200" rIns="19200" bIns="19200" numCol="1" anchor="t">
                <a:noAutofit/>
              </a:bodyPr>
              <a:lstStyle/>
              <a:p>
                <a:pPr defTabSz="304800" fontAlgn="ctr" hangingPunct="0">
                  <a:defRPr sz="2100">
                    <a:latin typeface="Arial" panose="020B0604020202020204"/>
                    <a:ea typeface="Huawei Sans Medium"/>
                    <a:cs typeface="Huawei Sans Medium"/>
                    <a:sym typeface="Huawei Sans Medium"/>
                  </a:defRPr>
                </a:pPr>
                <a:endParaRPr lang="en-US" sz="2100" kern="0" dirty="0">
                  <a:solidFill>
                    <a:srgbClr val="1D1D1A"/>
                  </a:solidFill>
                  <a:latin typeface="Arial" panose="020B0604020202020204" pitchFamily="34" charset="0"/>
                  <a:ea typeface="微软雅黑" panose="020B0503020204020204" charset="-122"/>
                  <a:cs typeface="Huawei Sans Medium"/>
                  <a:sym typeface="Huawei Sans Medium"/>
                </a:endParaRPr>
              </a:p>
            </p:txBody>
          </p:sp>
          <p:sp>
            <p:nvSpPr>
              <p:cNvPr id="231" name="Freeform 286"/>
              <p:cNvSpPr/>
              <p:nvPr/>
            </p:nvSpPr>
            <p:spPr>
              <a:xfrm>
                <a:off x="116001" y="153420"/>
                <a:ext cx="43969" cy="31808"/>
              </a:xfrm>
              <a:custGeom>
                <a:avLst/>
                <a:gdLst/>
                <a:ahLst/>
                <a:cxnLst>
                  <a:cxn ang="0">
                    <a:pos x="wd2" y="hd2"/>
                  </a:cxn>
                  <a:cxn ang="5400000">
                    <a:pos x="wd2" y="hd2"/>
                  </a:cxn>
                  <a:cxn ang="10800000">
                    <a:pos x="wd2" y="hd2"/>
                  </a:cxn>
                  <a:cxn ang="16200000">
                    <a:pos x="wd2" y="hd2"/>
                  </a:cxn>
                </a:cxnLst>
                <a:rect l="0" t="0" r="r" b="b"/>
                <a:pathLst>
                  <a:path w="21600" h="21600" extrusionOk="0">
                    <a:moveTo>
                      <a:pt x="17464" y="2541"/>
                    </a:moveTo>
                    <a:lnTo>
                      <a:pt x="14706" y="8894"/>
                    </a:lnTo>
                    <a:lnTo>
                      <a:pt x="2298" y="0"/>
                    </a:lnTo>
                    <a:lnTo>
                      <a:pt x="0" y="6353"/>
                    </a:lnTo>
                    <a:lnTo>
                      <a:pt x="12409" y="15247"/>
                    </a:lnTo>
                    <a:lnTo>
                      <a:pt x="10111" y="21600"/>
                    </a:lnTo>
                    <a:lnTo>
                      <a:pt x="21600" y="17153"/>
                    </a:lnTo>
                    <a:lnTo>
                      <a:pt x="17464" y="2541"/>
                    </a:lnTo>
                    <a:close/>
                  </a:path>
                </a:pathLst>
              </a:custGeom>
              <a:grpFill/>
              <a:ln w="12700" cap="flat">
                <a:solidFill>
                  <a:srgbClr val="00B0F0"/>
                </a:solidFill>
                <a:miter lim="400000"/>
              </a:ln>
              <a:effectLst/>
            </p:spPr>
            <p:txBody>
              <a:bodyPr wrap="square" lIns="19200" tIns="19200" rIns="19200" bIns="19200" numCol="1" anchor="t">
                <a:noAutofit/>
              </a:bodyPr>
              <a:lstStyle/>
              <a:p>
                <a:pPr defTabSz="304800" fontAlgn="ctr" hangingPunct="0">
                  <a:defRPr sz="2100">
                    <a:latin typeface="Arial" panose="020B0604020202020204"/>
                    <a:ea typeface="Huawei Sans Medium"/>
                    <a:cs typeface="Huawei Sans Medium"/>
                    <a:sym typeface="Huawei Sans Medium"/>
                  </a:defRPr>
                </a:pPr>
                <a:endParaRPr lang="en-US" sz="2100" kern="0" dirty="0">
                  <a:solidFill>
                    <a:srgbClr val="1D1D1A"/>
                  </a:solidFill>
                  <a:latin typeface="Arial" panose="020B0604020202020204" pitchFamily="34" charset="0"/>
                  <a:ea typeface="微软雅黑" panose="020B0503020204020204" charset="-122"/>
                  <a:cs typeface="Huawei Sans Medium"/>
                  <a:sym typeface="Huawei Sans Medium"/>
                </a:endParaRPr>
              </a:p>
            </p:txBody>
          </p:sp>
          <p:sp>
            <p:nvSpPr>
              <p:cNvPr id="232" name="Rectangle 287"/>
              <p:cNvSpPr/>
              <p:nvPr/>
            </p:nvSpPr>
            <p:spPr>
              <a:xfrm>
                <a:off x="182421" y="147807"/>
                <a:ext cx="29936" cy="19646"/>
              </a:xfrm>
              <a:prstGeom prst="rect">
                <a:avLst/>
              </a:prstGeom>
              <a:grpFill/>
              <a:ln w="12700" cap="flat">
                <a:solidFill>
                  <a:srgbClr val="00B0F0"/>
                </a:solidFill>
                <a:miter lim="400000"/>
              </a:ln>
              <a:effectLst/>
            </p:spPr>
            <p:txBody>
              <a:bodyPr wrap="square" lIns="19200" tIns="19200" rIns="19200" bIns="19200" numCol="1" anchor="t">
                <a:noAutofit/>
              </a:bodyPr>
              <a:lstStyle/>
              <a:p>
                <a:pPr defTabSz="304800" fontAlgn="ctr" hangingPunct="0">
                  <a:defRPr sz="2100">
                    <a:latin typeface="Arial" panose="020B0604020202020204"/>
                    <a:ea typeface="Huawei Sans Medium"/>
                    <a:cs typeface="Huawei Sans Medium"/>
                    <a:sym typeface="Huawei Sans Medium"/>
                  </a:defRPr>
                </a:pPr>
                <a:endParaRPr lang="en-US" sz="2100" kern="0" dirty="0">
                  <a:solidFill>
                    <a:srgbClr val="1D1D1A"/>
                  </a:solidFill>
                  <a:latin typeface="Arial" panose="020B0604020202020204" pitchFamily="34" charset="0"/>
                  <a:ea typeface="微软雅黑" panose="020B0503020204020204" charset="-122"/>
                  <a:cs typeface="Huawei Sans Medium"/>
                  <a:sym typeface="Huawei Sans Medium"/>
                </a:endParaRPr>
              </a:p>
            </p:txBody>
          </p:sp>
          <p:sp>
            <p:nvSpPr>
              <p:cNvPr id="233" name="Rectangle 288"/>
              <p:cNvSpPr/>
              <p:nvPr/>
            </p:nvSpPr>
            <p:spPr>
              <a:xfrm>
                <a:off x="164844" y="147807"/>
                <a:ext cx="12701" cy="19646"/>
              </a:xfrm>
              <a:prstGeom prst="rect">
                <a:avLst/>
              </a:prstGeom>
              <a:grpFill/>
              <a:ln w="12700" cap="flat">
                <a:solidFill>
                  <a:srgbClr val="00B0F0"/>
                </a:solidFill>
                <a:miter lim="400000"/>
              </a:ln>
              <a:effectLst/>
            </p:spPr>
            <p:txBody>
              <a:bodyPr wrap="square" lIns="19200" tIns="19200" rIns="19200" bIns="19200" numCol="1" anchor="t">
                <a:noAutofit/>
              </a:bodyPr>
              <a:lstStyle/>
              <a:p>
                <a:pPr defTabSz="304800" fontAlgn="ctr" hangingPunct="0">
                  <a:defRPr sz="2100">
                    <a:latin typeface="Arial" panose="020B0604020202020204"/>
                    <a:ea typeface="Huawei Sans Medium"/>
                    <a:cs typeface="Huawei Sans Medium"/>
                    <a:sym typeface="Huawei Sans Medium"/>
                  </a:defRPr>
                </a:pPr>
                <a:endParaRPr lang="en-US" sz="2100" kern="0" dirty="0">
                  <a:solidFill>
                    <a:srgbClr val="1D1D1A"/>
                  </a:solidFill>
                  <a:latin typeface="Arial" panose="020B0604020202020204" pitchFamily="34" charset="0"/>
                  <a:ea typeface="微软雅黑" panose="020B0503020204020204" charset="-122"/>
                  <a:cs typeface="Huawei Sans Medium"/>
                  <a:sym typeface="Huawei Sans Medium"/>
                </a:endParaRPr>
              </a:p>
            </p:txBody>
          </p:sp>
          <p:sp>
            <p:nvSpPr>
              <p:cNvPr id="234" name="Rectangle 289"/>
              <p:cNvSpPr/>
              <p:nvPr/>
            </p:nvSpPr>
            <p:spPr>
              <a:xfrm>
                <a:off x="182421" y="196453"/>
                <a:ext cx="29936" cy="19646"/>
              </a:xfrm>
              <a:prstGeom prst="rect">
                <a:avLst/>
              </a:prstGeom>
              <a:grpFill/>
              <a:ln w="12700" cap="flat">
                <a:solidFill>
                  <a:srgbClr val="00B0F0"/>
                </a:solidFill>
                <a:miter lim="400000"/>
              </a:ln>
              <a:effectLst/>
            </p:spPr>
            <p:txBody>
              <a:bodyPr wrap="square" lIns="19200" tIns="19200" rIns="19200" bIns="19200" numCol="1" anchor="t">
                <a:noAutofit/>
              </a:bodyPr>
              <a:lstStyle/>
              <a:p>
                <a:pPr defTabSz="304800" fontAlgn="ctr" hangingPunct="0">
                  <a:defRPr sz="2100">
                    <a:latin typeface="Arial" panose="020B0604020202020204"/>
                    <a:ea typeface="Huawei Sans Medium"/>
                    <a:cs typeface="Huawei Sans Medium"/>
                    <a:sym typeface="Huawei Sans Medium"/>
                  </a:defRPr>
                </a:pPr>
                <a:endParaRPr lang="en-US" sz="2100" kern="0" dirty="0">
                  <a:solidFill>
                    <a:srgbClr val="1D1D1A"/>
                  </a:solidFill>
                  <a:latin typeface="Arial" panose="020B0604020202020204" pitchFamily="34" charset="0"/>
                  <a:ea typeface="微软雅黑" panose="020B0503020204020204" charset="-122"/>
                  <a:cs typeface="Huawei Sans Medium"/>
                  <a:sym typeface="Huawei Sans Medium"/>
                </a:endParaRPr>
              </a:p>
            </p:txBody>
          </p:sp>
          <p:sp>
            <p:nvSpPr>
              <p:cNvPr id="235" name="Rectangle 290"/>
              <p:cNvSpPr/>
              <p:nvPr/>
            </p:nvSpPr>
            <p:spPr>
              <a:xfrm>
                <a:off x="164844" y="196453"/>
                <a:ext cx="12701" cy="19646"/>
              </a:xfrm>
              <a:prstGeom prst="rect">
                <a:avLst/>
              </a:prstGeom>
              <a:grpFill/>
              <a:ln w="12700" cap="flat">
                <a:solidFill>
                  <a:srgbClr val="00B0F0"/>
                </a:solidFill>
                <a:miter lim="400000"/>
              </a:ln>
              <a:effectLst/>
            </p:spPr>
            <p:txBody>
              <a:bodyPr wrap="square" lIns="19200" tIns="19200" rIns="19200" bIns="19200" numCol="1" anchor="t">
                <a:noAutofit/>
              </a:bodyPr>
              <a:lstStyle/>
              <a:p>
                <a:pPr defTabSz="304800" fontAlgn="ctr" hangingPunct="0">
                  <a:defRPr sz="2100">
                    <a:latin typeface="Arial" panose="020B0604020202020204"/>
                    <a:ea typeface="Huawei Sans Medium"/>
                    <a:cs typeface="Huawei Sans Medium"/>
                    <a:sym typeface="Huawei Sans Medium"/>
                  </a:defRPr>
                </a:pPr>
                <a:endParaRPr lang="en-US" sz="2100" kern="0" dirty="0">
                  <a:solidFill>
                    <a:srgbClr val="1D1D1A"/>
                  </a:solidFill>
                  <a:latin typeface="Arial" panose="020B0604020202020204" pitchFamily="34" charset="0"/>
                  <a:ea typeface="微软雅黑" panose="020B0503020204020204" charset="-122"/>
                  <a:cs typeface="Huawei Sans Medium"/>
                  <a:sym typeface="Huawei Sans Medium"/>
                </a:endParaRPr>
              </a:p>
            </p:txBody>
          </p:sp>
          <p:sp>
            <p:nvSpPr>
              <p:cNvPr id="236" name="Rectangle 291"/>
              <p:cNvSpPr/>
              <p:nvPr/>
            </p:nvSpPr>
            <p:spPr>
              <a:xfrm>
                <a:off x="182421" y="244163"/>
                <a:ext cx="29936" cy="19646"/>
              </a:xfrm>
              <a:prstGeom prst="rect">
                <a:avLst/>
              </a:prstGeom>
              <a:grpFill/>
              <a:ln w="12700" cap="flat">
                <a:solidFill>
                  <a:srgbClr val="00B0F0"/>
                </a:solidFill>
                <a:miter lim="400000"/>
              </a:ln>
              <a:effectLst/>
            </p:spPr>
            <p:txBody>
              <a:bodyPr wrap="square" lIns="19200" tIns="19200" rIns="19200" bIns="19200" numCol="1" anchor="t">
                <a:noAutofit/>
              </a:bodyPr>
              <a:lstStyle/>
              <a:p>
                <a:pPr defTabSz="304800" fontAlgn="ctr" hangingPunct="0">
                  <a:defRPr sz="2100">
                    <a:latin typeface="Arial" panose="020B0604020202020204"/>
                    <a:ea typeface="Huawei Sans Medium"/>
                    <a:cs typeface="Huawei Sans Medium"/>
                    <a:sym typeface="Huawei Sans Medium"/>
                  </a:defRPr>
                </a:pPr>
                <a:endParaRPr lang="en-US" sz="2100" kern="0" dirty="0">
                  <a:solidFill>
                    <a:srgbClr val="1D1D1A"/>
                  </a:solidFill>
                  <a:latin typeface="Arial" panose="020B0604020202020204" pitchFamily="34" charset="0"/>
                  <a:ea typeface="微软雅黑" panose="020B0503020204020204" charset="-122"/>
                  <a:cs typeface="Huawei Sans Medium"/>
                  <a:sym typeface="Huawei Sans Medium"/>
                </a:endParaRPr>
              </a:p>
            </p:txBody>
          </p:sp>
          <p:sp>
            <p:nvSpPr>
              <p:cNvPr id="237" name="Rectangle 292"/>
              <p:cNvSpPr/>
              <p:nvPr/>
            </p:nvSpPr>
            <p:spPr>
              <a:xfrm>
                <a:off x="164844" y="244163"/>
                <a:ext cx="12701" cy="19646"/>
              </a:xfrm>
              <a:prstGeom prst="rect">
                <a:avLst/>
              </a:prstGeom>
              <a:grpFill/>
              <a:ln w="12700" cap="flat">
                <a:solidFill>
                  <a:srgbClr val="00B0F0"/>
                </a:solidFill>
                <a:miter lim="400000"/>
              </a:ln>
              <a:effectLst/>
            </p:spPr>
            <p:txBody>
              <a:bodyPr wrap="square" lIns="19200" tIns="19200" rIns="19200" bIns="19200" numCol="1" anchor="t">
                <a:noAutofit/>
              </a:bodyPr>
              <a:lstStyle/>
              <a:p>
                <a:pPr defTabSz="304800" fontAlgn="ctr" hangingPunct="0">
                  <a:defRPr sz="2100">
                    <a:latin typeface="Arial" panose="020B0604020202020204"/>
                    <a:ea typeface="Huawei Sans Medium"/>
                    <a:cs typeface="Huawei Sans Medium"/>
                    <a:sym typeface="Huawei Sans Medium"/>
                  </a:defRPr>
                </a:pPr>
                <a:endParaRPr lang="en-US" sz="2100" kern="0" dirty="0">
                  <a:solidFill>
                    <a:srgbClr val="1D1D1A"/>
                  </a:solidFill>
                  <a:latin typeface="Arial" panose="020B0604020202020204" pitchFamily="34" charset="0"/>
                  <a:ea typeface="微软雅黑" panose="020B0503020204020204" charset="-122"/>
                  <a:cs typeface="Huawei Sans Medium"/>
                  <a:sym typeface="Huawei Sans Medium"/>
                </a:endParaRPr>
              </a:p>
            </p:txBody>
          </p:sp>
          <p:sp>
            <p:nvSpPr>
              <p:cNvPr id="238" name="Rectangle 293"/>
              <p:cNvSpPr/>
              <p:nvPr/>
            </p:nvSpPr>
            <p:spPr>
              <a:xfrm>
                <a:off x="165582" y="219840"/>
                <a:ext cx="29936" cy="19646"/>
              </a:xfrm>
              <a:prstGeom prst="rect">
                <a:avLst/>
              </a:prstGeom>
              <a:grpFill/>
              <a:ln w="12700" cap="flat">
                <a:solidFill>
                  <a:srgbClr val="00B0F0"/>
                </a:solidFill>
                <a:miter lim="400000"/>
              </a:ln>
              <a:effectLst/>
            </p:spPr>
            <p:txBody>
              <a:bodyPr wrap="square" lIns="19200" tIns="19200" rIns="19200" bIns="19200" numCol="1" anchor="t">
                <a:noAutofit/>
              </a:bodyPr>
              <a:lstStyle/>
              <a:p>
                <a:pPr defTabSz="304800" fontAlgn="ctr" hangingPunct="0">
                  <a:defRPr sz="2100">
                    <a:latin typeface="Arial" panose="020B0604020202020204"/>
                    <a:ea typeface="Huawei Sans Medium"/>
                    <a:cs typeface="Huawei Sans Medium"/>
                    <a:sym typeface="Huawei Sans Medium"/>
                  </a:defRPr>
                </a:pPr>
                <a:endParaRPr lang="en-US" sz="2100" kern="0" dirty="0">
                  <a:solidFill>
                    <a:srgbClr val="1D1D1A"/>
                  </a:solidFill>
                  <a:latin typeface="Arial" panose="020B0604020202020204" pitchFamily="34" charset="0"/>
                  <a:ea typeface="微软雅黑" panose="020B0503020204020204" charset="-122"/>
                  <a:cs typeface="Huawei Sans Medium"/>
                  <a:sym typeface="Huawei Sans Medium"/>
                </a:endParaRPr>
              </a:p>
            </p:txBody>
          </p:sp>
          <p:sp>
            <p:nvSpPr>
              <p:cNvPr id="239" name="Rectangle 294"/>
              <p:cNvSpPr/>
              <p:nvPr/>
            </p:nvSpPr>
            <p:spPr>
              <a:xfrm>
                <a:off x="200393" y="219840"/>
                <a:ext cx="12701" cy="19646"/>
              </a:xfrm>
              <a:prstGeom prst="rect">
                <a:avLst/>
              </a:prstGeom>
              <a:grpFill/>
              <a:ln w="12700" cap="flat">
                <a:solidFill>
                  <a:srgbClr val="00B0F0"/>
                </a:solidFill>
                <a:miter lim="400000"/>
              </a:ln>
              <a:effectLst/>
            </p:spPr>
            <p:txBody>
              <a:bodyPr wrap="square" lIns="19200" tIns="19200" rIns="19200" bIns="19200" numCol="1" anchor="t">
                <a:noAutofit/>
              </a:bodyPr>
              <a:lstStyle/>
              <a:p>
                <a:pPr defTabSz="304800" fontAlgn="ctr" hangingPunct="0">
                  <a:defRPr sz="2100">
                    <a:latin typeface="Arial" panose="020B0604020202020204"/>
                    <a:ea typeface="Huawei Sans Medium"/>
                    <a:cs typeface="Huawei Sans Medium"/>
                    <a:sym typeface="Huawei Sans Medium"/>
                  </a:defRPr>
                </a:pPr>
                <a:endParaRPr lang="en-US" sz="2100" kern="0" dirty="0">
                  <a:solidFill>
                    <a:srgbClr val="1D1D1A"/>
                  </a:solidFill>
                  <a:latin typeface="Arial" panose="020B0604020202020204" pitchFamily="34" charset="0"/>
                  <a:ea typeface="微软雅黑" panose="020B0503020204020204" charset="-122"/>
                  <a:cs typeface="Huawei Sans Medium"/>
                  <a:sym typeface="Huawei Sans Medium"/>
                </a:endParaRPr>
              </a:p>
            </p:txBody>
          </p:sp>
          <p:sp>
            <p:nvSpPr>
              <p:cNvPr id="240" name="Rectangle 295"/>
              <p:cNvSpPr/>
              <p:nvPr/>
            </p:nvSpPr>
            <p:spPr>
              <a:xfrm>
                <a:off x="165582" y="172130"/>
                <a:ext cx="29936" cy="19646"/>
              </a:xfrm>
              <a:prstGeom prst="rect">
                <a:avLst/>
              </a:prstGeom>
              <a:grpFill/>
              <a:ln w="12700" cap="flat">
                <a:solidFill>
                  <a:srgbClr val="00B0F0"/>
                </a:solidFill>
                <a:miter lim="400000"/>
              </a:ln>
              <a:effectLst/>
            </p:spPr>
            <p:txBody>
              <a:bodyPr wrap="square" lIns="19200" tIns="19200" rIns="19200" bIns="19200" numCol="1" anchor="t">
                <a:noAutofit/>
              </a:bodyPr>
              <a:lstStyle/>
              <a:p>
                <a:pPr defTabSz="304800" fontAlgn="ctr" hangingPunct="0">
                  <a:defRPr sz="2100">
                    <a:latin typeface="Arial" panose="020B0604020202020204"/>
                    <a:ea typeface="Huawei Sans Medium"/>
                    <a:cs typeface="Huawei Sans Medium"/>
                    <a:sym typeface="Huawei Sans Medium"/>
                  </a:defRPr>
                </a:pPr>
                <a:endParaRPr lang="en-US" sz="2100" kern="0" dirty="0">
                  <a:solidFill>
                    <a:srgbClr val="1D1D1A"/>
                  </a:solidFill>
                  <a:latin typeface="Arial" panose="020B0604020202020204" pitchFamily="34" charset="0"/>
                  <a:ea typeface="微软雅黑" panose="020B0503020204020204" charset="-122"/>
                  <a:cs typeface="Huawei Sans Medium"/>
                  <a:sym typeface="Huawei Sans Medium"/>
                </a:endParaRPr>
              </a:p>
            </p:txBody>
          </p:sp>
          <p:sp>
            <p:nvSpPr>
              <p:cNvPr id="241" name="Rectangle 296"/>
              <p:cNvSpPr/>
              <p:nvPr/>
            </p:nvSpPr>
            <p:spPr>
              <a:xfrm>
                <a:off x="200393" y="172130"/>
                <a:ext cx="12701" cy="19646"/>
              </a:xfrm>
              <a:prstGeom prst="rect">
                <a:avLst/>
              </a:prstGeom>
              <a:grpFill/>
              <a:ln w="12700" cap="flat">
                <a:solidFill>
                  <a:srgbClr val="00B0F0"/>
                </a:solidFill>
                <a:miter lim="400000"/>
              </a:ln>
              <a:effectLst/>
            </p:spPr>
            <p:txBody>
              <a:bodyPr wrap="square" lIns="19200" tIns="19200" rIns="19200" bIns="19200" numCol="1" anchor="t">
                <a:noAutofit/>
              </a:bodyPr>
              <a:lstStyle/>
              <a:p>
                <a:pPr defTabSz="304800" fontAlgn="ctr" hangingPunct="0">
                  <a:defRPr sz="2100">
                    <a:latin typeface="Arial" panose="020B0604020202020204"/>
                    <a:ea typeface="Huawei Sans Medium"/>
                    <a:cs typeface="Huawei Sans Medium"/>
                    <a:sym typeface="Huawei Sans Medium"/>
                  </a:defRPr>
                </a:pPr>
                <a:endParaRPr lang="en-US" sz="2100" kern="0" dirty="0">
                  <a:solidFill>
                    <a:srgbClr val="1D1D1A"/>
                  </a:solidFill>
                  <a:latin typeface="Arial" panose="020B0604020202020204" pitchFamily="34" charset="0"/>
                  <a:ea typeface="微软雅黑" panose="020B0503020204020204" charset="-122"/>
                  <a:cs typeface="Huawei Sans Medium"/>
                  <a:sym typeface="Huawei Sans Medium"/>
                </a:endParaRPr>
              </a:p>
            </p:txBody>
          </p:sp>
          <p:sp>
            <p:nvSpPr>
              <p:cNvPr id="242" name="Freeform 435"/>
              <p:cNvSpPr/>
              <p:nvPr/>
            </p:nvSpPr>
            <p:spPr>
              <a:xfrm>
                <a:off x="213292" y="170259"/>
                <a:ext cx="157164" cy="153422"/>
              </a:xfrm>
              <a:custGeom>
                <a:avLst/>
                <a:gdLst/>
                <a:ahLst/>
                <a:cxnLst>
                  <a:cxn ang="0">
                    <a:pos x="wd2" y="hd2"/>
                  </a:cxn>
                  <a:cxn ang="5400000">
                    <a:pos x="wd2" y="hd2"/>
                  </a:cxn>
                  <a:cxn ang="10800000">
                    <a:pos x="wd2" y="hd2"/>
                  </a:cxn>
                  <a:cxn ang="16200000">
                    <a:pos x="wd2" y="hd2"/>
                  </a:cxn>
                </a:cxnLst>
                <a:rect l="0" t="0" r="r" b="b"/>
                <a:pathLst>
                  <a:path w="21600" h="21600" extrusionOk="0">
                    <a:moveTo>
                      <a:pt x="9969" y="21600"/>
                    </a:moveTo>
                    <a:cubicBezTo>
                      <a:pt x="0" y="21600"/>
                      <a:pt x="0" y="21600"/>
                      <a:pt x="0" y="21600"/>
                    </a:cubicBezTo>
                    <a:cubicBezTo>
                      <a:pt x="0" y="19505"/>
                      <a:pt x="0" y="19505"/>
                      <a:pt x="0" y="19505"/>
                    </a:cubicBezTo>
                    <a:cubicBezTo>
                      <a:pt x="9969" y="19505"/>
                      <a:pt x="9969" y="19505"/>
                      <a:pt x="9969" y="19505"/>
                    </a:cubicBezTo>
                    <a:cubicBezTo>
                      <a:pt x="15337" y="19505"/>
                      <a:pt x="19555" y="15055"/>
                      <a:pt x="19555" y="9687"/>
                    </a:cubicBezTo>
                    <a:cubicBezTo>
                      <a:pt x="19555" y="6545"/>
                      <a:pt x="18149" y="3665"/>
                      <a:pt x="15721" y="1702"/>
                    </a:cubicBezTo>
                    <a:cubicBezTo>
                      <a:pt x="15721" y="1702"/>
                      <a:pt x="15721" y="1702"/>
                      <a:pt x="15721" y="1702"/>
                    </a:cubicBezTo>
                    <a:cubicBezTo>
                      <a:pt x="15465" y="1571"/>
                      <a:pt x="15465" y="1571"/>
                      <a:pt x="15465" y="1571"/>
                    </a:cubicBezTo>
                    <a:cubicBezTo>
                      <a:pt x="16871" y="0"/>
                      <a:pt x="16871" y="0"/>
                      <a:pt x="16871" y="0"/>
                    </a:cubicBezTo>
                    <a:cubicBezTo>
                      <a:pt x="16999" y="131"/>
                      <a:pt x="16999" y="131"/>
                      <a:pt x="16999" y="131"/>
                    </a:cubicBezTo>
                    <a:cubicBezTo>
                      <a:pt x="19938" y="2356"/>
                      <a:pt x="21600" y="5891"/>
                      <a:pt x="21600" y="9687"/>
                    </a:cubicBezTo>
                    <a:cubicBezTo>
                      <a:pt x="21600" y="16233"/>
                      <a:pt x="16360" y="21600"/>
                      <a:pt x="9969" y="21600"/>
                    </a:cubicBezTo>
                    <a:close/>
                  </a:path>
                </a:pathLst>
              </a:custGeom>
              <a:grpFill/>
              <a:ln w="12700" cap="flat">
                <a:solidFill>
                  <a:srgbClr val="00B0F0"/>
                </a:solidFill>
                <a:miter lim="400000"/>
              </a:ln>
              <a:effectLst/>
            </p:spPr>
            <p:txBody>
              <a:bodyPr wrap="square" lIns="19200" tIns="19200" rIns="19200" bIns="19200" numCol="1" anchor="t">
                <a:noAutofit/>
              </a:bodyPr>
              <a:lstStyle/>
              <a:p>
                <a:pPr defTabSz="304800" fontAlgn="ctr" hangingPunct="0">
                  <a:defRPr sz="2100">
                    <a:latin typeface="Arial" panose="020B0604020202020204"/>
                    <a:ea typeface="Huawei Sans Medium"/>
                    <a:cs typeface="Huawei Sans Medium"/>
                    <a:sym typeface="Huawei Sans Medium"/>
                  </a:defRPr>
                </a:pPr>
                <a:endParaRPr lang="en-US" sz="2100" kern="0" dirty="0">
                  <a:solidFill>
                    <a:srgbClr val="1D1D1A"/>
                  </a:solidFill>
                  <a:latin typeface="Arial" panose="020B0604020202020204" pitchFamily="34" charset="0"/>
                  <a:ea typeface="微软雅黑" panose="020B0503020204020204" charset="-122"/>
                  <a:cs typeface="Huawei Sans Medium"/>
                  <a:sym typeface="Huawei Sans Medium"/>
                </a:endParaRPr>
              </a:p>
            </p:txBody>
          </p:sp>
          <p:sp>
            <p:nvSpPr>
              <p:cNvPr id="243" name="Freeform 436"/>
              <p:cNvSpPr/>
              <p:nvPr/>
            </p:nvSpPr>
            <p:spPr>
              <a:xfrm>
                <a:off x="0" y="70162"/>
                <a:ext cx="283456" cy="253519"/>
              </a:xfrm>
              <a:custGeom>
                <a:avLst/>
                <a:gdLst/>
                <a:ahLst/>
                <a:cxnLst>
                  <a:cxn ang="0">
                    <a:pos x="wd2" y="hd2"/>
                  </a:cxn>
                  <a:cxn ang="5400000">
                    <a:pos x="wd2" y="hd2"/>
                  </a:cxn>
                  <a:cxn ang="10800000">
                    <a:pos x="wd2" y="hd2"/>
                  </a:cxn>
                  <a:cxn ang="16200000">
                    <a:pos x="wd2" y="hd2"/>
                  </a:cxn>
                </a:cxnLst>
                <a:rect l="0" t="0" r="r" b="b"/>
                <a:pathLst>
                  <a:path w="21600" h="21600" extrusionOk="0">
                    <a:moveTo>
                      <a:pt x="12039" y="21600"/>
                    </a:moveTo>
                    <a:cubicBezTo>
                      <a:pt x="6515" y="21600"/>
                      <a:pt x="6515" y="21600"/>
                      <a:pt x="6515" y="21600"/>
                    </a:cubicBezTo>
                    <a:cubicBezTo>
                      <a:pt x="2904" y="21600"/>
                      <a:pt x="0" y="18344"/>
                      <a:pt x="0" y="14374"/>
                    </a:cubicBezTo>
                    <a:cubicBezTo>
                      <a:pt x="0" y="10641"/>
                      <a:pt x="2479" y="7624"/>
                      <a:pt x="5666" y="7147"/>
                    </a:cubicBezTo>
                    <a:cubicBezTo>
                      <a:pt x="6728" y="2938"/>
                      <a:pt x="10127" y="0"/>
                      <a:pt x="14093" y="0"/>
                    </a:cubicBezTo>
                    <a:cubicBezTo>
                      <a:pt x="17138" y="0"/>
                      <a:pt x="19900" y="1668"/>
                      <a:pt x="21529" y="4526"/>
                    </a:cubicBezTo>
                    <a:cubicBezTo>
                      <a:pt x="21600" y="4685"/>
                      <a:pt x="21600" y="4685"/>
                      <a:pt x="21600" y="4685"/>
                    </a:cubicBezTo>
                    <a:cubicBezTo>
                      <a:pt x="20750" y="5479"/>
                      <a:pt x="20750" y="5479"/>
                      <a:pt x="20750" y="5479"/>
                    </a:cubicBezTo>
                    <a:cubicBezTo>
                      <a:pt x="20609" y="5321"/>
                      <a:pt x="20609" y="5321"/>
                      <a:pt x="20609" y="5321"/>
                    </a:cubicBezTo>
                    <a:cubicBezTo>
                      <a:pt x="20609" y="5321"/>
                      <a:pt x="20609" y="5321"/>
                      <a:pt x="20538" y="5241"/>
                    </a:cubicBezTo>
                    <a:cubicBezTo>
                      <a:pt x="19192" y="2779"/>
                      <a:pt x="16713" y="1271"/>
                      <a:pt x="14093" y="1271"/>
                    </a:cubicBezTo>
                    <a:cubicBezTo>
                      <a:pt x="10552" y="1271"/>
                      <a:pt x="7507" y="3971"/>
                      <a:pt x="6657" y="7862"/>
                    </a:cubicBezTo>
                    <a:cubicBezTo>
                      <a:pt x="6586" y="8179"/>
                      <a:pt x="6374" y="8338"/>
                      <a:pt x="6161" y="8338"/>
                    </a:cubicBezTo>
                    <a:cubicBezTo>
                      <a:pt x="3329" y="8576"/>
                      <a:pt x="1133" y="11197"/>
                      <a:pt x="1133" y="14374"/>
                    </a:cubicBezTo>
                    <a:cubicBezTo>
                      <a:pt x="1133" y="17629"/>
                      <a:pt x="3541" y="20329"/>
                      <a:pt x="6515" y="20329"/>
                    </a:cubicBezTo>
                    <a:cubicBezTo>
                      <a:pt x="12039" y="20329"/>
                      <a:pt x="12039" y="20329"/>
                      <a:pt x="12039" y="20329"/>
                    </a:cubicBezTo>
                    <a:lnTo>
                      <a:pt x="12039" y="21600"/>
                    </a:lnTo>
                    <a:close/>
                  </a:path>
                </a:pathLst>
              </a:custGeom>
              <a:grpFill/>
              <a:ln w="12700" cap="flat">
                <a:solidFill>
                  <a:srgbClr val="00B0F0"/>
                </a:solidFill>
                <a:miter lim="400000"/>
              </a:ln>
              <a:effectLst/>
            </p:spPr>
            <p:txBody>
              <a:bodyPr wrap="square" lIns="19200" tIns="19200" rIns="19200" bIns="19200" numCol="1" anchor="t">
                <a:noAutofit/>
              </a:bodyPr>
              <a:lstStyle/>
              <a:p>
                <a:pPr defTabSz="304800" fontAlgn="ctr" hangingPunct="0">
                  <a:defRPr sz="2100">
                    <a:latin typeface="Arial" panose="020B0604020202020204"/>
                    <a:ea typeface="Huawei Sans Medium"/>
                    <a:cs typeface="Huawei Sans Medium"/>
                    <a:sym typeface="Huawei Sans Medium"/>
                  </a:defRPr>
                </a:pPr>
                <a:endParaRPr lang="en-US" sz="2100" kern="0" dirty="0">
                  <a:solidFill>
                    <a:srgbClr val="1D1D1A"/>
                  </a:solidFill>
                  <a:latin typeface="Arial" panose="020B0604020202020204" pitchFamily="34" charset="0"/>
                  <a:ea typeface="微软雅黑" panose="020B0503020204020204" charset="-122"/>
                  <a:cs typeface="Huawei Sans Medium"/>
                  <a:sym typeface="Huawei Sans Medium"/>
                </a:endParaRPr>
              </a:p>
            </p:txBody>
          </p:sp>
          <p:sp>
            <p:nvSpPr>
              <p:cNvPr id="244" name="Freeform 437"/>
              <p:cNvSpPr/>
              <p:nvPr/>
            </p:nvSpPr>
            <p:spPr>
              <a:xfrm>
                <a:off x="192711" y="-1"/>
                <a:ext cx="293746" cy="253520"/>
              </a:xfrm>
              <a:custGeom>
                <a:avLst/>
                <a:gdLst/>
                <a:ahLst/>
                <a:cxnLst>
                  <a:cxn ang="0">
                    <a:pos x="wd2" y="hd2"/>
                  </a:cxn>
                  <a:cxn ang="5400000">
                    <a:pos x="wd2" y="hd2"/>
                  </a:cxn>
                  <a:cxn ang="10800000">
                    <a:pos x="wd2" y="hd2"/>
                  </a:cxn>
                  <a:cxn ang="16200000">
                    <a:pos x="wd2" y="hd2"/>
                  </a:cxn>
                </a:cxnLst>
                <a:rect l="0" t="0" r="r" b="b"/>
                <a:pathLst>
                  <a:path w="21600" h="21600" extrusionOk="0">
                    <a:moveTo>
                      <a:pt x="15311" y="21600"/>
                    </a:moveTo>
                    <a:cubicBezTo>
                      <a:pt x="12509" y="21600"/>
                      <a:pt x="12509" y="21600"/>
                      <a:pt x="12509" y="21600"/>
                    </a:cubicBezTo>
                    <a:cubicBezTo>
                      <a:pt x="12509" y="20329"/>
                      <a:pt x="12509" y="20329"/>
                      <a:pt x="12509" y="20329"/>
                    </a:cubicBezTo>
                    <a:cubicBezTo>
                      <a:pt x="15311" y="20329"/>
                      <a:pt x="15311" y="20329"/>
                      <a:pt x="15311" y="20329"/>
                    </a:cubicBezTo>
                    <a:cubicBezTo>
                      <a:pt x="18182" y="20329"/>
                      <a:pt x="20506" y="17629"/>
                      <a:pt x="20506" y="14374"/>
                    </a:cubicBezTo>
                    <a:cubicBezTo>
                      <a:pt x="20506" y="11197"/>
                      <a:pt x="18387" y="8576"/>
                      <a:pt x="15653" y="8418"/>
                    </a:cubicBezTo>
                    <a:cubicBezTo>
                      <a:pt x="15380" y="8418"/>
                      <a:pt x="15175" y="8179"/>
                      <a:pt x="15175" y="7941"/>
                    </a:cubicBezTo>
                    <a:cubicBezTo>
                      <a:pt x="14354" y="4050"/>
                      <a:pt x="11415" y="1271"/>
                      <a:pt x="7997" y="1271"/>
                    </a:cubicBezTo>
                    <a:cubicBezTo>
                      <a:pt x="4922" y="1271"/>
                      <a:pt x="2119" y="3574"/>
                      <a:pt x="1025" y="6909"/>
                    </a:cubicBezTo>
                    <a:cubicBezTo>
                      <a:pt x="0" y="6432"/>
                      <a:pt x="0" y="6432"/>
                      <a:pt x="0" y="6432"/>
                    </a:cubicBezTo>
                    <a:cubicBezTo>
                      <a:pt x="1230" y="2621"/>
                      <a:pt x="4443" y="0"/>
                      <a:pt x="7997" y="0"/>
                    </a:cubicBezTo>
                    <a:cubicBezTo>
                      <a:pt x="11757" y="0"/>
                      <a:pt x="15106" y="2938"/>
                      <a:pt x="16132" y="7147"/>
                    </a:cubicBezTo>
                    <a:cubicBezTo>
                      <a:pt x="19208" y="7624"/>
                      <a:pt x="21600" y="10721"/>
                      <a:pt x="21600" y="14374"/>
                    </a:cubicBezTo>
                    <a:cubicBezTo>
                      <a:pt x="21600" y="18344"/>
                      <a:pt x="18797" y="21600"/>
                      <a:pt x="15311" y="21600"/>
                    </a:cubicBezTo>
                    <a:close/>
                  </a:path>
                </a:pathLst>
              </a:custGeom>
              <a:grpFill/>
              <a:ln w="12700" cap="flat">
                <a:solidFill>
                  <a:srgbClr val="00B0F0"/>
                </a:solidFill>
                <a:miter lim="400000"/>
              </a:ln>
              <a:effectLst/>
            </p:spPr>
            <p:txBody>
              <a:bodyPr wrap="square" lIns="19200" tIns="19200" rIns="19200" bIns="19200" numCol="1" anchor="t">
                <a:noAutofit/>
              </a:bodyPr>
              <a:lstStyle/>
              <a:p>
                <a:pPr defTabSz="304800" fontAlgn="ctr" hangingPunct="0">
                  <a:defRPr sz="2100">
                    <a:latin typeface="Arial" panose="020B0604020202020204"/>
                    <a:ea typeface="Huawei Sans Medium"/>
                    <a:cs typeface="Huawei Sans Medium"/>
                    <a:sym typeface="Huawei Sans Medium"/>
                  </a:defRPr>
                </a:pPr>
                <a:endParaRPr lang="en-US" sz="2100" kern="0" dirty="0">
                  <a:solidFill>
                    <a:srgbClr val="1D1D1A"/>
                  </a:solidFill>
                  <a:latin typeface="Arial" panose="020B0604020202020204" pitchFamily="34" charset="0"/>
                  <a:ea typeface="微软雅黑" panose="020B0503020204020204" charset="-122"/>
                  <a:cs typeface="Huawei Sans Medium"/>
                  <a:sym typeface="Huawei Sans Medium"/>
                </a:endParaRPr>
              </a:p>
            </p:txBody>
          </p:sp>
          <p:sp>
            <p:nvSpPr>
              <p:cNvPr id="245" name="Freeform 438"/>
              <p:cNvSpPr/>
              <p:nvPr/>
            </p:nvSpPr>
            <p:spPr>
              <a:xfrm>
                <a:off x="263809" y="101968"/>
                <a:ext cx="64550" cy="64551"/>
              </a:xfrm>
              <a:custGeom>
                <a:avLst/>
                <a:gdLst/>
                <a:ahLst/>
                <a:cxnLst>
                  <a:cxn ang="0">
                    <a:pos x="wd2" y="hd2"/>
                  </a:cxn>
                  <a:cxn ang="5400000">
                    <a:pos x="wd2" y="hd2"/>
                  </a:cxn>
                  <a:cxn ang="10800000">
                    <a:pos x="wd2" y="hd2"/>
                  </a:cxn>
                  <a:cxn ang="16200000">
                    <a:pos x="wd2" y="hd2"/>
                  </a:cxn>
                </a:cxnLst>
                <a:rect l="0" t="0" r="r" b="b"/>
                <a:pathLst>
                  <a:path w="21600" h="21600" extrusionOk="0">
                    <a:moveTo>
                      <a:pt x="2504" y="21600"/>
                    </a:moveTo>
                    <a:lnTo>
                      <a:pt x="0" y="19096"/>
                    </a:lnTo>
                    <a:lnTo>
                      <a:pt x="18783" y="0"/>
                    </a:lnTo>
                    <a:lnTo>
                      <a:pt x="21600" y="2817"/>
                    </a:lnTo>
                    <a:lnTo>
                      <a:pt x="2504" y="21600"/>
                    </a:lnTo>
                    <a:close/>
                  </a:path>
                </a:pathLst>
              </a:custGeom>
              <a:grpFill/>
              <a:ln w="12700" cap="flat">
                <a:solidFill>
                  <a:srgbClr val="00B0F0"/>
                </a:solidFill>
                <a:miter lim="400000"/>
              </a:ln>
              <a:effectLst/>
            </p:spPr>
            <p:txBody>
              <a:bodyPr wrap="square" lIns="19200" tIns="19200" rIns="19200" bIns="19200" numCol="1" anchor="t">
                <a:noAutofit/>
              </a:bodyPr>
              <a:lstStyle/>
              <a:p>
                <a:pPr defTabSz="304800" fontAlgn="ctr" hangingPunct="0">
                  <a:defRPr sz="2100">
                    <a:latin typeface="Arial" panose="020B0604020202020204"/>
                    <a:ea typeface="Huawei Sans Medium"/>
                    <a:cs typeface="Huawei Sans Medium"/>
                    <a:sym typeface="Huawei Sans Medium"/>
                  </a:defRPr>
                </a:pPr>
                <a:endParaRPr lang="en-US" sz="2100" kern="0" dirty="0">
                  <a:solidFill>
                    <a:srgbClr val="1D1D1A"/>
                  </a:solidFill>
                  <a:latin typeface="Arial" panose="020B0604020202020204" pitchFamily="34" charset="0"/>
                  <a:ea typeface="微软雅黑" panose="020B0503020204020204" charset="-122"/>
                  <a:cs typeface="Huawei Sans Medium"/>
                  <a:sym typeface="Huawei Sans Medium"/>
                </a:endParaRPr>
              </a:p>
            </p:txBody>
          </p:sp>
          <p:sp>
            <p:nvSpPr>
              <p:cNvPr id="246" name="Freeform 439"/>
              <p:cNvSpPr/>
              <p:nvPr/>
            </p:nvSpPr>
            <p:spPr>
              <a:xfrm>
                <a:off x="289067" y="127226"/>
                <a:ext cx="64550" cy="65486"/>
              </a:xfrm>
              <a:custGeom>
                <a:avLst/>
                <a:gdLst/>
                <a:ahLst/>
                <a:cxnLst>
                  <a:cxn ang="0">
                    <a:pos x="wd2" y="hd2"/>
                  </a:cxn>
                  <a:cxn ang="5400000">
                    <a:pos x="wd2" y="hd2"/>
                  </a:cxn>
                  <a:cxn ang="10800000">
                    <a:pos x="wd2" y="hd2"/>
                  </a:cxn>
                  <a:cxn ang="16200000">
                    <a:pos x="wd2" y="hd2"/>
                  </a:cxn>
                </a:cxnLst>
                <a:rect l="0" t="0" r="r" b="b"/>
                <a:pathLst>
                  <a:path w="21600" h="21600" extrusionOk="0">
                    <a:moveTo>
                      <a:pt x="2504" y="21600"/>
                    </a:moveTo>
                    <a:lnTo>
                      <a:pt x="0" y="18823"/>
                    </a:lnTo>
                    <a:lnTo>
                      <a:pt x="18783" y="0"/>
                    </a:lnTo>
                    <a:lnTo>
                      <a:pt x="21600" y="2777"/>
                    </a:lnTo>
                    <a:lnTo>
                      <a:pt x="2504" y="21600"/>
                    </a:lnTo>
                    <a:close/>
                  </a:path>
                </a:pathLst>
              </a:custGeom>
              <a:grpFill/>
              <a:ln w="12700" cap="flat">
                <a:solidFill>
                  <a:srgbClr val="00B0F0"/>
                </a:solidFill>
                <a:miter lim="400000"/>
              </a:ln>
              <a:effectLst/>
            </p:spPr>
            <p:txBody>
              <a:bodyPr wrap="square" lIns="19200" tIns="19200" rIns="19200" bIns="19200" numCol="1" anchor="t">
                <a:noAutofit/>
              </a:bodyPr>
              <a:lstStyle/>
              <a:p>
                <a:pPr defTabSz="304800" fontAlgn="ctr" hangingPunct="0">
                  <a:defRPr sz="2100">
                    <a:latin typeface="Arial" panose="020B0604020202020204"/>
                    <a:ea typeface="Huawei Sans Medium"/>
                    <a:cs typeface="Huawei Sans Medium"/>
                    <a:sym typeface="Huawei Sans Medium"/>
                  </a:defRPr>
                </a:pPr>
                <a:endParaRPr lang="en-US" sz="2100" kern="0" dirty="0">
                  <a:solidFill>
                    <a:srgbClr val="1D1D1A"/>
                  </a:solidFill>
                  <a:latin typeface="Arial" panose="020B0604020202020204" pitchFamily="34" charset="0"/>
                  <a:ea typeface="微软雅黑" panose="020B0503020204020204" charset="-122"/>
                  <a:cs typeface="Huawei Sans Medium"/>
                  <a:sym typeface="Huawei Sans Medium"/>
                </a:endParaRPr>
              </a:p>
            </p:txBody>
          </p:sp>
          <p:sp>
            <p:nvSpPr>
              <p:cNvPr id="247" name="Freeform 441"/>
              <p:cNvSpPr/>
              <p:nvPr/>
            </p:nvSpPr>
            <p:spPr>
              <a:xfrm>
                <a:off x="253518" y="154356"/>
                <a:ext cx="22453" cy="2245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5400" y="0"/>
                    </a:lnTo>
                    <a:lnTo>
                      <a:pt x="21600" y="17100"/>
                    </a:lnTo>
                    <a:lnTo>
                      <a:pt x="0" y="21600"/>
                    </a:lnTo>
                    <a:close/>
                  </a:path>
                </a:pathLst>
              </a:custGeom>
              <a:grpFill/>
              <a:ln w="12700" cap="flat">
                <a:solidFill>
                  <a:srgbClr val="00B0F0"/>
                </a:solidFill>
                <a:miter lim="400000"/>
              </a:ln>
              <a:effectLst/>
            </p:spPr>
            <p:txBody>
              <a:bodyPr wrap="square" lIns="19200" tIns="19200" rIns="19200" bIns="19200" numCol="1" anchor="t">
                <a:noAutofit/>
              </a:bodyPr>
              <a:lstStyle/>
              <a:p>
                <a:pPr defTabSz="304800" fontAlgn="ctr" hangingPunct="0">
                  <a:defRPr sz="2100">
                    <a:latin typeface="Arial" panose="020B0604020202020204"/>
                    <a:ea typeface="Huawei Sans Medium"/>
                    <a:cs typeface="Huawei Sans Medium"/>
                    <a:sym typeface="Huawei Sans Medium"/>
                  </a:defRPr>
                </a:pPr>
                <a:endParaRPr lang="en-US" sz="2100" kern="0" dirty="0">
                  <a:solidFill>
                    <a:srgbClr val="1D1D1A"/>
                  </a:solidFill>
                  <a:latin typeface="Arial" panose="020B0604020202020204" pitchFamily="34" charset="0"/>
                  <a:ea typeface="微软雅黑" panose="020B0503020204020204" charset="-122"/>
                  <a:cs typeface="Huawei Sans Medium"/>
                  <a:sym typeface="Huawei Sans Medium"/>
                </a:endParaRPr>
              </a:p>
            </p:txBody>
          </p:sp>
          <p:sp>
            <p:nvSpPr>
              <p:cNvPr id="248" name="Freeform 442"/>
              <p:cNvSpPr/>
              <p:nvPr/>
            </p:nvSpPr>
            <p:spPr>
              <a:xfrm>
                <a:off x="278777" y="179614"/>
                <a:ext cx="22453" cy="2245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5400" y="0"/>
                    </a:lnTo>
                    <a:lnTo>
                      <a:pt x="21600" y="17100"/>
                    </a:lnTo>
                    <a:lnTo>
                      <a:pt x="0" y="21600"/>
                    </a:lnTo>
                    <a:close/>
                  </a:path>
                </a:pathLst>
              </a:custGeom>
              <a:grpFill/>
              <a:ln w="12700" cap="flat">
                <a:solidFill>
                  <a:srgbClr val="00B0F0"/>
                </a:solidFill>
                <a:miter lim="400000"/>
              </a:ln>
              <a:effectLst/>
            </p:spPr>
            <p:txBody>
              <a:bodyPr wrap="square" lIns="19200" tIns="19200" rIns="19200" bIns="19200" numCol="1" anchor="t">
                <a:noAutofit/>
              </a:bodyPr>
              <a:lstStyle/>
              <a:p>
                <a:pPr defTabSz="304800" fontAlgn="ctr" hangingPunct="0">
                  <a:defRPr sz="2100">
                    <a:latin typeface="Arial" panose="020B0604020202020204"/>
                    <a:ea typeface="Huawei Sans Medium"/>
                    <a:cs typeface="Huawei Sans Medium"/>
                    <a:sym typeface="Huawei Sans Medium"/>
                  </a:defRPr>
                </a:pPr>
                <a:endParaRPr lang="en-US" sz="2100" kern="0" dirty="0">
                  <a:solidFill>
                    <a:srgbClr val="1D1D1A"/>
                  </a:solidFill>
                  <a:latin typeface="Arial" panose="020B0604020202020204" pitchFamily="34" charset="0"/>
                  <a:ea typeface="微软雅黑" panose="020B0503020204020204" charset="-122"/>
                  <a:cs typeface="Huawei Sans Medium"/>
                  <a:sym typeface="Huawei Sans Medium"/>
                </a:endParaRPr>
              </a:p>
            </p:txBody>
          </p:sp>
          <p:sp>
            <p:nvSpPr>
              <p:cNvPr id="249" name="Freeform 443"/>
              <p:cNvSpPr/>
              <p:nvPr/>
            </p:nvSpPr>
            <p:spPr>
              <a:xfrm>
                <a:off x="315261" y="92614"/>
                <a:ext cx="22453" cy="2245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4500"/>
                    </a:lnTo>
                    <a:lnTo>
                      <a:pt x="17100" y="21600"/>
                    </a:lnTo>
                    <a:lnTo>
                      <a:pt x="21600" y="0"/>
                    </a:lnTo>
                    <a:close/>
                  </a:path>
                </a:pathLst>
              </a:custGeom>
              <a:grpFill/>
              <a:ln w="12700" cap="flat">
                <a:solidFill>
                  <a:srgbClr val="00B0F0"/>
                </a:solidFill>
                <a:miter lim="400000"/>
              </a:ln>
              <a:effectLst/>
            </p:spPr>
            <p:txBody>
              <a:bodyPr wrap="square" lIns="19200" tIns="19200" rIns="19200" bIns="19200" numCol="1" anchor="t">
                <a:noAutofit/>
              </a:bodyPr>
              <a:lstStyle/>
              <a:p>
                <a:pPr defTabSz="304800" fontAlgn="ctr" hangingPunct="0">
                  <a:defRPr sz="2100">
                    <a:latin typeface="Arial" panose="020B0604020202020204"/>
                    <a:ea typeface="Huawei Sans Medium"/>
                    <a:cs typeface="Huawei Sans Medium"/>
                    <a:sym typeface="Huawei Sans Medium"/>
                  </a:defRPr>
                </a:pPr>
                <a:endParaRPr lang="en-US" sz="2100" kern="0" dirty="0">
                  <a:solidFill>
                    <a:srgbClr val="1D1D1A"/>
                  </a:solidFill>
                  <a:latin typeface="Arial" panose="020B0604020202020204" pitchFamily="34" charset="0"/>
                  <a:ea typeface="微软雅黑" panose="020B0503020204020204" charset="-122"/>
                  <a:cs typeface="Huawei Sans Medium"/>
                  <a:sym typeface="Huawei Sans Medium"/>
                </a:endParaRPr>
              </a:p>
            </p:txBody>
          </p:sp>
          <p:sp>
            <p:nvSpPr>
              <p:cNvPr id="250" name="Freeform 444"/>
              <p:cNvSpPr/>
              <p:nvPr/>
            </p:nvSpPr>
            <p:spPr>
              <a:xfrm>
                <a:off x="340519" y="117872"/>
                <a:ext cx="22453" cy="2245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4500"/>
                    </a:lnTo>
                    <a:lnTo>
                      <a:pt x="17100" y="21600"/>
                    </a:lnTo>
                    <a:lnTo>
                      <a:pt x="21600" y="0"/>
                    </a:lnTo>
                    <a:close/>
                  </a:path>
                </a:pathLst>
              </a:custGeom>
              <a:grpFill/>
              <a:ln w="12700" cap="flat">
                <a:solidFill>
                  <a:srgbClr val="00B0F0"/>
                </a:solidFill>
                <a:miter lim="400000"/>
              </a:ln>
              <a:effectLst/>
            </p:spPr>
            <p:txBody>
              <a:bodyPr wrap="square" lIns="19200" tIns="19200" rIns="19200" bIns="19200" numCol="1" anchor="t">
                <a:noAutofit/>
              </a:bodyPr>
              <a:lstStyle/>
              <a:p>
                <a:pPr defTabSz="304800" fontAlgn="ctr" hangingPunct="0">
                  <a:defRPr sz="2100">
                    <a:latin typeface="Arial" panose="020B0604020202020204"/>
                    <a:ea typeface="Huawei Sans Medium"/>
                    <a:cs typeface="Huawei Sans Medium"/>
                    <a:sym typeface="Huawei Sans Medium"/>
                  </a:defRPr>
                </a:pPr>
                <a:endParaRPr lang="en-US" sz="2100" kern="0" dirty="0">
                  <a:solidFill>
                    <a:srgbClr val="1D1D1A"/>
                  </a:solidFill>
                  <a:latin typeface="Arial" panose="020B0604020202020204" pitchFamily="34" charset="0"/>
                  <a:ea typeface="微软雅黑" panose="020B0503020204020204" charset="-122"/>
                  <a:cs typeface="Huawei Sans Medium"/>
                  <a:sym typeface="Huawei Sans Medium"/>
                </a:endParaRPr>
              </a:p>
            </p:txBody>
          </p:sp>
          <p:sp>
            <p:nvSpPr>
              <p:cNvPr id="251" name="Oval 445"/>
              <p:cNvSpPr/>
              <p:nvPr/>
            </p:nvSpPr>
            <p:spPr>
              <a:xfrm>
                <a:off x="140324" y="298422"/>
                <a:ext cx="35549" cy="35549"/>
              </a:xfrm>
              <a:prstGeom prst="ellipse">
                <a:avLst/>
              </a:prstGeom>
              <a:grpFill/>
              <a:ln w="12700" cap="flat">
                <a:solidFill>
                  <a:srgbClr val="00B0F0"/>
                </a:solidFill>
                <a:miter lim="400000"/>
              </a:ln>
              <a:effectLst/>
            </p:spPr>
            <p:txBody>
              <a:bodyPr wrap="square" lIns="19200" tIns="19200" rIns="19200" bIns="19200" numCol="1" anchor="t">
                <a:noAutofit/>
              </a:bodyPr>
              <a:lstStyle/>
              <a:p>
                <a:pPr defTabSz="304800" fontAlgn="ctr" hangingPunct="0">
                  <a:defRPr sz="2100">
                    <a:latin typeface="Arial" panose="020B0604020202020204"/>
                    <a:ea typeface="Huawei Sans Medium"/>
                    <a:cs typeface="Huawei Sans Medium"/>
                    <a:sym typeface="Huawei Sans Medium"/>
                  </a:defRPr>
                </a:pPr>
                <a:endParaRPr lang="en-US" sz="2100" kern="0" dirty="0">
                  <a:solidFill>
                    <a:srgbClr val="1D1D1A"/>
                  </a:solidFill>
                  <a:latin typeface="Arial" panose="020B0604020202020204" pitchFamily="34" charset="0"/>
                  <a:ea typeface="微软雅黑" panose="020B0503020204020204" charset="-122"/>
                  <a:cs typeface="Huawei Sans Medium"/>
                  <a:sym typeface="Huawei Sans Medium"/>
                </a:endParaRPr>
              </a:p>
            </p:txBody>
          </p:sp>
          <p:sp>
            <p:nvSpPr>
              <p:cNvPr id="252" name="Oval 446"/>
              <p:cNvSpPr/>
              <p:nvPr/>
            </p:nvSpPr>
            <p:spPr>
              <a:xfrm>
                <a:off x="195517" y="298422"/>
                <a:ext cx="34615" cy="35549"/>
              </a:xfrm>
              <a:prstGeom prst="ellipse">
                <a:avLst/>
              </a:prstGeom>
              <a:grpFill/>
              <a:ln w="12700" cap="flat">
                <a:solidFill>
                  <a:srgbClr val="00B0F0"/>
                </a:solidFill>
                <a:miter lim="400000"/>
              </a:ln>
              <a:effectLst/>
            </p:spPr>
            <p:txBody>
              <a:bodyPr wrap="square" lIns="19200" tIns="19200" rIns="19200" bIns="19200" numCol="1" anchor="t">
                <a:noAutofit/>
              </a:bodyPr>
              <a:lstStyle/>
              <a:p>
                <a:pPr defTabSz="304800" fontAlgn="ctr" hangingPunct="0">
                  <a:defRPr sz="2100">
                    <a:latin typeface="Arial" panose="020B0604020202020204"/>
                    <a:ea typeface="Huawei Sans Medium"/>
                    <a:cs typeface="Huawei Sans Medium"/>
                    <a:sym typeface="Huawei Sans Medium"/>
                  </a:defRPr>
                </a:pPr>
                <a:endParaRPr lang="en-US" sz="2100" kern="0" dirty="0">
                  <a:solidFill>
                    <a:srgbClr val="1D1D1A"/>
                  </a:solidFill>
                  <a:latin typeface="Arial" panose="020B0604020202020204" pitchFamily="34" charset="0"/>
                  <a:ea typeface="微软雅黑" panose="020B0503020204020204" charset="-122"/>
                  <a:cs typeface="Huawei Sans Medium"/>
                  <a:sym typeface="Huawei Sans Medium"/>
                </a:endParaRPr>
              </a:p>
            </p:txBody>
          </p:sp>
        </p:grpSp>
        <p:sp>
          <p:nvSpPr>
            <p:cNvPr id="226" name="椭圆 225"/>
            <p:cNvSpPr/>
            <p:nvPr/>
          </p:nvSpPr>
          <p:spPr>
            <a:xfrm>
              <a:off x="8546786" y="5566001"/>
              <a:ext cx="508955" cy="508955"/>
            </a:xfrm>
            <a:prstGeom prst="ellipse">
              <a:avLst/>
            </a:prstGeom>
            <a:noFill/>
            <a:ln w="6350">
              <a:solidFill>
                <a:srgbClr val="00B0F0"/>
              </a:solidFill>
              <a:miter lim="400000"/>
            </a:ln>
          </p:spPr>
          <p:txBody>
            <a:bodyPr wrap="square" lIns="3153" tIns="3153" rIns="3153" bIns="3153" anchor="ctr">
              <a:noAutofit/>
            </a:bodyPr>
            <a:lstStyle/>
            <a:p>
              <a:pPr algn="ctr" defTabSz="85090" fontAlgn="ctr" hangingPunct="0">
                <a:spcBef>
                  <a:spcPct val="0"/>
                </a:spcBef>
                <a:spcAft>
                  <a:spcPct val="0"/>
                </a:spcAft>
                <a:defRPr/>
              </a:pPr>
              <a:endParaRPr lang="en-US" altLang="zh-CN" sz="500" kern="0" dirty="0">
                <a:solidFill>
                  <a:srgbClr val="1D1D1A"/>
                </a:solidFill>
                <a:latin typeface="Arial" panose="020B0604020202020204" pitchFamily="34" charset="0"/>
                <a:ea typeface="微软雅黑" panose="020B0503020204020204" charset="-122"/>
                <a:cs typeface="Arial" panose="020B0604020202020204" pitchFamily="34" charset="0"/>
                <a:sym typeface="Huawei Sans" panose="020C0503030203020204" pitchFamily="34" charset="0"/>
              </a:endParaRPr>
            </a:p>
          </p:txBody>
        </p:sp>
      </p:grpSp>
      <p:sp>
        <p:nvSpPr>
          <p:cNvPr id="253" name="文本框 252"/>
          <p:cNvSpPr txBox="1"/>
          <p:nvPr/>
        </p:nvSpPr>
        <p:spPr>
          <a:xfrm>
            <a:off x="2443835" y="5675362"/>
            <a:ext cx="893326" cy="328124"/>
          </a:xfrm>
          <a:prstGeom prst="rect">
            <a:avLst/>
          </a:prstGeom>
          <a:noFill/>
          <a:ln>
            <a:noFill/>
          </a:ln>
        </p:spPr>
        <p:txBody>
          <a:bodyPr wrap="square" rtlCol="0">
            <a:noAutofit/>
          </a:bodyPr>
          <a:lstStyle/>
          <a:p>
            <a:pPr algn="ctr" defTabSz="914400" fontAlgn="ctr">
              <a:defRPr/>
            </a:pPr>
            <a:r>
              <a:rPr lang="en-US" sz="1050" dirty="0">
                <a:solidFill>
                  <a:srgbClr val="1D1D1A"/>
                </a:solidFill>
                <a:latin typeface="Arial" panose="020B0604020202020204" pitchFamily="34" charset="0"/>
              </a:rPr>
              <a:t>Intelligent hardware</a:t>
            </a:r>
            <a:endParaRPr lang="en-US" altLang="zh-CN" sz="1050" dirty="0">
              <a:solidFill>
                <a:srgbClr val="1D1D1A"/>
              </a:solidFill>
              <a:latin typeface="Arial" panose="020B0604020202020204" pitchFamily="34" charset="0"/>
              <a:ea typeface="微软雅黑" panose="020B0503020204020204" charset="-122"/>
              <a:cs typeface="微软雅黑" panose="020B0503020204020204" charset="-122"/>
            </a:endParaRPr>
          </a:p>
        </p:txBody>
      </p:sp>
      <p:grpSp>
        <p:nvGrpSpPr>
          <p:cNvPr id="254" name="组合 253"/>
          <p:cNvGrpSpPr/>
          <p:nvPr/>
        </p:nvGrpSpPr>
        <p:grpSpPr>
          <a:xfrm>
            <a:off x="2107317" y="5775719"/>
            <a:ext cx="1686148" cy="202829"/>
            <a:chOff x="1257903" y="5642172"/>
            <a:chExt cx="2710920" cy="362089"/>
          </a:xfrm>
        </p:grpSpPr>
        <p:pic>
          <p:nvPicPr>
            <p:cNvPr id="255" name="图形 5"/>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257903" y="5642172"/>
              <a:ext cx="413293" cy="362089"/>
            </a:xfrm>
            <a:prstGeom prst="rect">
              <a:avLst/>
            </a:prstGeom>
          </p:spPr>
        </p:pic>
        <p:pic>
          <p:nvPicPr>
            <p:cNvPr id="256" name="图形 6"/>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614374" y="5642481"/>
              <a:ext cx="354449" cy="311746"/>
            </a:xfrm>
            <a:prstGeom prst="rect">
              <a:avLst/>
            </a:prstGeom>
          </p:spPr>
        </p:pic>
      </p:grpSp>
      <p:cxnSp>
        <p:nvCxnSpPr>
          <p:cNvPr id="264" name="直接箭头连接符 263"/>
          <p:cNvCxnSpPr/>
          <p:nvPr/>
        </p:nvCxnSpPr>
        <p:spPr>
          <a:xfrm flipH="1">
            <a:off x="5611171" y="5455893"/>
            <a:ext cx="1139190" cy="12065"/>
          </a:xfrm>
          <a:prstGeom prst="straightConnector1">
            <a:avLst/>
          </a:prstGeom>
          <a:ln w="38100">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5" name="直接箭头连接符 264"/>
          <p:cNvCxnSpPr/>
          <p:nvPr/>
        </p:nvCxnSpPr>
        <p:spPr>
          <a:xfrm flipH="1">
            <a:off x="5587515" y="2978043"/>
            <a:ext cx="1136650" cy="0"/>
          </a:xfrm>
          <a:prstGeom prst="straightConnector1">
            <a:avLst/>
          </a:prstGeom>
          <a:ln w="38100">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26" name="图片 325" descr="托底"/>
          <p:cNvPicPr>
            <a:picLocks noChangeAspect="1"/>
          </p:cNvPicPr>
          <p:nvPr/>
        </p:nvPicPr>
        <p:blipFill>
          <a:blip r:embed="rId13"/>
          <a:stretch>
            <a:fillRect/>
          </a:stretch>
        </p:blipFill>
        <p:spPr>
          <a:xfrm>
            <a:off x="403376" y="1456527"/>
            <a:ext cx="11232733" cy="527933"/>
          </a:xfrm>
          <a:prstGeom prst="rect">
            <a:avLst/>
          </a:prstGeom>
        </p:spPr>
      </p:pic>
      <p:sp>
        <p:nvSpPr>
          <p:cNvPr id="3" name="文本框 2"/>
          <p:cNvSpPr txBox="1"/>
          <p:nvPr/>
        </p:nvSpPr>
        <p:spPr>
          <a:xfrm>
            <a:off x="1012577" y="6221595"/>
            <a:ext cx="9678849" cy="276999"/>
          </a:xfrm>
          <a:prstGeom prst="rect">
            <a:avLst/>
          </a:prstGeom>
          <a:noFill/>
        </p:spPr>
        <p:txBody>
          <a:bodyPr wrap="square" lIns="0" tIns="0" rIns="0" bIns="0" rtlCol="0">
            <a:noAutofit/>
          </a:bodyPr>
          <a:lstStyle/>
          <a:p>
            <a:pPr fontAlgn="ctr"/>
            <a:r>
              <a:rPr lang="en-US" sz="1400" dirty="0">
                <a:solidFill>
                  <a:srgbClr val="000000"/>
                </a:solidFill>
                <a:latin typeface="Arial" panose="020B0604020202020204" pitchFamily="34" charset="0"/>
              </a:rPr>
              <a:t> </a:t>
            </a:r>
            <a:endParaRPr lang="en-US" sz="1400" dirty="0">
              <a:solidFill>
                <a:srgbClr val="000000"/>
              </a:solidFill>
              <a:latin typeface="Arial" panose="020B0604020202020204" pitchFamily="34" charset="0"/>
            </a:endParaRPr>
          </a:p>
        </p:txBody>
      </p:sp>
      <p:sp>
        <p:nvSpPr>
          <p:cNvPr id="108" name="文本框 107"/>
          <p:cNvSpPr txBox="1"/>
          <p:nvPr/>
        </p:nvSpPr>
        <p:spPr>
          <a:xfrm>
            <a:off x="647286" y="1176962"/>
            <a:ext cx="10506266" cy="589915"/>
          </a:xfrm>
          <a:prstGeom prst="rect">
            <a:avLst/>
          </a:prstGeom>
          <a:noFill/>
        </p:spPr>
        <p:txBody>
          <a:bodyPr wrap="square" lIns="0" tIns="0" rIns="0" bIns="0" rtlCol="0">
            <a:spAutoFit/>
          </a:bodyPr>
          <a:lstStyle/>
          <a:p>
            <a:pPr algn="ctr">
              <a:lnSpc>
                <a:spcPct val="120000"/>
              </a:lnSpc>
              <a:spcBef>
                <a:spcPts val="0"/>
              </a:spcBef>
              <a:spcAft>
                <a:spcPts val="0"/>
              </a:spcAft>
            </a:pPr>
            <a:r>
              <a:rPr kumimoji="1" lang="en-US" altLang="zh-CN" sz="1600" dirty="0">
                <a:solidFill>
                  <a:srgbClr val="000000"/>
                </a:solidFill>
                <a:latin typeface="微软雅黑" panose="020B0503020204020204" charset="-122"/>
                <a:ea typeface="微软雅黑" panose="020B0503020204020204" charset="-122"/>
              </a:rPr>
              <a:t>Key difference over traditional network architecture is introduction of Intelligence plane, which can be collaborated with control plane and forwarding plane in both global and local views </a:t>
            </a:r>
            <a:endParaRPr kumimoji="1" lang="en-US" altLang="zh-CN" sz="1600" dirty="0">
              <a:solidFill>
                <a:srgbClr val="000000"/>
              </a:solidFill>
              <a:latin typeface="微软雅黑" panose="020B0503020204020204" charset="-122"/>
              <a:ea typeface="微软雅黑" panose="020B0503020204020204" charset="-122"/>
            </a:endParaRPr>
          </a:p>
        </p:txBody>
      </p:sp>
      <p:sp>
        <p:nvSpPr>
          <p:cNvPr id="113" name="副标题 1"/>
          <p:cNvSpPr>
            <a:spLocks noGrp="1"/>
          </p:cNvSpPr>
          <p:nvPr/>
        </p:nvSpPr>
        <p:spPr>
          <a:xfrm>
            <a:off x="659325" y="322784"/>
            <a:ext cx="10740640" cy="360452"/>
          </a:xfrm>
          <a:prstGeom prst="rect">
            <a:avLst/>
          </a:prstGeom>
        </p:spPr>
        <p:txBody>
          <a:bodyPr wrap="square" lIns="0" tIns="0" rIns="0" bIns="0" anchor="t">
            <a:noAutofit/>
          </a:bodyPr>
          <a:lstStyle>
            <a:lvl1pPr marL="0" indent="0" algn="l" defTabSz="1188085" rtl="0" eaLnBrk="1" latinLnBrk="0" hangingPunct="1">
              <a:lnSpc>
                <a:spcPts val="3430"/>
              </a:lnSpc>
              <a:spcBef>
                <a:spcPts val="0"/>
              </a:spcBef>
              <a:buFont typeface="Arial" panose="020B0604020202020204" pitchFamily="34" charset="0"/>
              <a:buNone/>
              <a:defRPr sz="3200" kern="1200" baseline="0">
                <a:solidFill>
                  <a:schemeClr val="tx1"/>
                </a:solidFill>
                <a:latin typeface="微软雅黑" panose="020B0503020204020204" charset="-122"/>
                <a:ea typeface="微软雅黑" panose="020B0503020204020204" charset="-122"/>
                <a:cs typeface="+mn-cs"/>
              </a:defRPr>
            </a:lvl1pPr>
            <a:lvl2pPr marL="593725" indent="0" algn="ctr" defTabSz="1188085" rtl="0" eaLnBrk="1" latinLnBrk="0" hangingPunct="1">
              <a:lnSpc>
                <a:spcPct val="90000"/>
              </a:lnSpc>
              <a:spcBef>
                <a:spcPts val="650"/>
              </a:spcBef>
              <a:buFont typeface="Arial" panose="020B0604020202020204" pitchFamily="34" charset="0"/>
              <a:buNone/>
              <a:defRPr sz="2600" kern="1200">
                <a:solidFill>
                  <a:schemeClr val="tx1"/>
                </a:solidFill>
                <a:latin typeface="Arial" panose="020B0604020202020204"/>
                <a:ea typeface="+mn-ea"/>
                <a:cs typeface="+mn-cs"/>
              </a:defRPr>
            </a:lvl2pPr>
            <a:lvl3pPr marL="1188085" indent="0" algn="ctr" defTabSz="1188085" rtl="0" eaLnBrk="1" latinLnBrk="0" hangingPunct="1">
              <a:lnSpc>
                <a:spcPct val="90000"/>
              </a:lnSpc>
              <a:spcBef>
                <a:spcPts val="650"/>
              </a:spcBef>
              <a:buFont typeface="Arial" panose="020B0604020202020204" pitchFamily="34" charset="0"/>
              <a:buNone/>
              <a:defRPr sz="2340" kern="1200">
                <a:solidFill>
                  <a:schemeClr val="tx1"/>
                </a:solidFill>
                <a:latin typeface="Arial" panose="020B0604020202020204"/>
                <a:ea typeface="+mn-ea"/>
                <a:cs typeface="+mn-cs"/>
              </a:defRPr>
            </a:lvl3pPr>
            <a:lvl4pPr marL="1781810" indent="0" algn="ctr" defTabSz="1188085" rtl="0" eaLnBrk="1" latinLnBrk="0" hangingPunct="1">
              <a:lnSpc>
                <a:spcPct val="90000"/>
              </a:lnSpc>
              <a:spcBef>
                <a:spcPts val="650"/>
              </a:spcBef>
              <a:buFont typeface="Arial" panose="020B0604020202020204" pitchFamily="34" charset="0"/>
              <a:buNone/>
              <a:defRPr sz="2080" kern="1200">
                <a:solidFill>
                  <a:schemeClr val="tx1"/>
                </a:solidFill>
                <a:latin typeface="Arial" panose="020B0604020202020204"/>
                <a:ea typeface="+mn-ea"/>
                <a:cs typeface="+mn-cs"/>
              </a:defRPr>
            </a:lvl4pPr>
            <a:lvl5pPr marL="2375535" indent="0" algn="ctr" defTabSz="1188085" rtl="0" eaLnBrk="1" latinLnBrk="0" hangingPunct="1">
              <a:lnSpc>
                <a:spcPct val="90000"/>
              </a:lnSpc>
              <a:spcBef>
                <a:spcPts val="650"/>
              </a:spcBef>
              <a:buFont typeface="Arial" panose="020B0604020202020204" pitchFamily="34" charset="0"/>
              <a:buNone/>
              <a:defRPr sz="2080" kern="1200">
                <a:solidFill>
                  <a:schemeClr val="tx1"/>
                </a:solidFill>
                <a:latin typeface="Arial" panose="020B0604020202020204"/>
                <a:ea typeface="+mn-ea"/>
                <a:cs typeface="+mn-cs"/>
              </a:defRPr>
            </a:lvl5pPr>
            <a:lvl6pPr marL="2969260" indent="0" algn="ctr" defTabSz="1188085" rtl="0" eaLnBrk="1" latinLnBrk="0" hangingPunct="1">
              <a:lnSpc>
                <a:spcPct val="90000"/>
              </a:lnSpc>
              <a:spcBef>
                <a:spcPts val="650"/>
              </a:spcBef>
              <a:buFont typeface="Arial" panose="020B0604020202020204" pitchFamily="34" charset="0"/>
              <a:buNone/>
              <a:defRPr sz="2080" kern="1200">
                <a:solidFill>
                  <a:schemeClr val="tx1"/>
                </a:solidFill>
                <a:latin typeface="Arial" panose="020B0604020202020204"/>
                <a:ea typeface="+mn-ea"/>
                <a:cs typeface="+mn-cs"/>
              </a:defRPr>
            </a:lvl6pPr>
            <a:lvl7pPr marL="3563620" indent="0" algn="ctr" defTabSz="1188085" rtl="0" eaLnBrk="1" latinLnBrk="0" hangingPunct="1">
              <a:lnSpc>
                <a:spcPct val="90000"/>
              </a:lnSpc>
              <a:spcBef>
                <a:spcPts val="650"/>
              </a:spcBef>
              <a:buFont typeface="Arial" panose="020B0604020202020204" pitchFamily="34" charset="0"/>
              <a:buNone/>
              <a:defRPr sz="2080" kern="1200">
                <a:solidFill>
                  <a:schemeClr val="tx1"/>
                </a:solidFill>
                <a:latin typeface="Arial" panose="020B0604020202020204"/>
                <a:ea typeface="+mn-ea"/>
                <a:cs typeface="+mn-cs"/>
              </a:defRPr>
            </a:lvl7pPr>
            <a:lvl8pPr marL="4157345" indent="0" algn="ctr" defTabSz="1188085" rtl="0" eaLnBrk="1" latinLnBrk="0" hangingPunct="1">
              <a:lnSpc>
                <a:spcPct val="90000"/>
              </a:lnSpc>
              <a:spcBef>
                <a:spcPts val="650"/>
              </a:spcBef>
              <a:buFont typeface="Arial" panose="020B0604020202020204" pitchFamily="34" charset="0"/>
              <a:buNone/>
              <a:defRPr sz="2080" kern="1200">
                <a:solidFill>
                  <a:schemeClr val="tx1"/>
                </a:solidFill>
                <a:latin typeface="Arial" panose="020B0604020202020204"/>
                <a:ea typeface="+mn-ea"/>
                <a:cs typeface="+mn-cs"/>
              </a:defRPr>
            </a:lvl8pPr>
            <a:lvl9pPr marL="4751070" indent="0" algn="ctr" defTabSz="1188085" rtl="0" eaLnBrk="1" latinLnBrk="0" hangingPunct="1">
              <a:lnSpc>
                <a:spcPct val="90000"/>
              </a:lnSpc>
              <a:spcBef>
                <a:spcPts val="650"/>
              </a:spcBef>
              <a:buFont typeface="Arial" panose="020B0604020202020204" pitchFamily="34" charset="0"/>
              <a:buNone/>
              <a:defRPr sz="2080" kern="1200">
                <a:solidFill>
                  <a:schemeClr val="tx1"/>
                </a:solidFill>
                <a:latin typeface="Arial" panose="020B0604020202020204"/>
                <a:ea typeface="+mn-ea"/>
                <a:cs typeface="+mn-cs"/>
              </a:defRPr>
            </a:lvl9pPr>
          </a:lstStyle>
          <a:p>
            <a:pPr fontAlgn="ctr"/>
            <a:r>
              <a:rPr lang="en-US" b="0" u="none" dirty="0">
                <a:latin typeface="Arial" panose="020B0604020202020204" pitchFamily="34" charset="0"/>
              </a:rPr>
              <a:t>AI-driven Network Framework</a:t>
            </a:r>
            <a:endParaRPr lang="en-US" altLang="zh-CN" dirty="0">
              <a:latin typeface="Arial" panose="020B0604020202020204" pitchFamily="34" charset="0"/>
            </a:endParaRPr>
          </a:p>
        </p:txBody>
      </p:sp>
      <p:sp>
        <p:nvSpPr>
          <p:cNvPr id="4" name="文本框 3"/>
          <p:cNvSpPr txBox="1"/>
          <p:nvPr/>
        </p:nvSpPr>
        <p:spPr>
          <a:xfrm>
            <a:off x="5466080" y="2646045"/>
            <a:ext cx="1565910" cy="275590"/>
          </a:xfrm>
          <a:prstGeom prst="rect">
            <a:avLst/>
          </a:prstGeom>
          <a:noFill/>
        </p:spPr>
        <p:txBody>
          <a:bodyPr wrap="square" rtlCol="0">
            <a:spAutoFit/>
          </a:bodyPr>
          <a:p>
            <a:r>
              <a:rPr lang="en-US" altLang="zh-CN" sz="1200"/>
              <a:t>Data collaboration</a:t>
            </a:r>
            <a:endParaRPr lang="en-US" altLang="zh-CN" sz="1200"/>
          </a:p>
        </p:txBody>
      </p:sp>
      <p:sp>
        <p:nvSpPr>
          <p:cNvPr id="5" name="文本框 4"/>
          <p:cNvSpPr txBox="1"/>
          <p:nvPr/>
        </p:nvSpPr>
        <p:spPr>
          <a:xfrm>
            <a:off x="3914140" y="4243070"/>
            <a:ext cx="1565910" cy="275590"/>
          </a:xfrm>
          <a:prstGeom prst="rect">
            <a:avLst/>
          </a:prstGeom>
          <a:noFill/>
        </p:spPr>
        <p:txBody>
          <a:bodyPr wrap="square" rtlCol="0">
            <a:spAutoFit/>
          </a:bodyPr>
          <a:p>
            <a:r>
              <a:rPr lang="en-US" altLang="zh-CN" sz="1200"/>
              <a:t>Data uploading</a:t>
            </a:r>
            <a:endParaRPr lang="en-US" altLang="zh-CN" sz="1200"/>
          </a:p>
        </p:txBody>
      </p:sp>
      <p:sp>
        <p:nvSpPr>
          <p:cNvPr id="6" name="文本框 5"/>
          <p:cNvSpPr txBox="1"/>
          <p:nvPr/>
        </p:nvSpPr>
        <p:spPr>
          <a:xfrm>
            <a:off x="5099050" y="5060950"/>
            <a:ext cx="2007870" cy="275590"/>
          </a:xfrm>
          <a:prstGeom prst="rect">
            <a:avLst/>
          </a:prstGeom>
          <a:noFill/>
        </p:spPr>
        <p:txBody>
          <a:bodyPr wrap="square" rtlCol="0">
            <a:spAutoFit/>
          </a:bodyPr>
          <a:p>
            <a:pPr algn="l">
              <a:buClrTx/>
              <a:buSzTx/>
              <a:buFontTx/>
            </a:pPr>
            <a:r>
              <a:rPr lang="en-US" altLang="zh-CN" sz="1200"/>
              <a:t>Optimization enhancement</a:t>
            </a:r>
            <a:endParaRPr lang="en-US" altLang="zh-CN" sz="1200"/>
          </a:p>
        </p:txBody>
      </p:sp>
      <p:sp>
        <p:nvSpPr>
          <p:cNvPr id="7" name="文本框 6"/>
          <p:cNvSpPr txBox="1"/>
          <p:nvPr/>
        </p:nvSpPr>
        <p:spPr>
          <a:xfrm>
            <a:off x="5536565" y="5562600"/>
            <a:ext cx="1429385" cy="275590"/>
          </a:xfrm>
          <a:prstGeom prst="rect">
            <a:avLst/>
          </a:prstGeom>
          <a:noFill/>
        </p:spPr>
        <p:txBody>
          <a:bodyPr wrap="square" rtlCol="0">
            <a:spAutoFit/>
          </a:bodyPr>
          <a:p>
            <a:pPr algn="l">
              <a:buClrTx/>
              <a:buSzTx/>
              <a:buFontTx/>
            </a:pPr>
            <a:r>
              <a:rPr lang="en-US" altLang="zh-CN" sz="1200"/>
              <a:t>Data production</a:t>
            </a:r>
            <a:endParaRPr lang="en-US" altLang="zh-CN" sz="1200"/>
          </a:p>
        </p:txBody>
      </p:sp>
      <p:sp>
        <p:nvSpPr>
          <p:cNvPr id="8" name="矩形 7"/>
          <p:cNvSpPr/>
          <p:nvPr/>
        </p:nvSpPr>
        <p:spPr bwMode="auto">
          <a:xfrm>
            <a:off x="9654540" y="2480945"/>
            <a:ext cx="1348105" cy="3490595"/>
          </a:xfrm>
          <a:prstGeom prst="rect">
            <a:avLst/>
          </a:prstGeom>
          <a:noFill/>
          <a:ln w="9525" cap="flat" cmpd="sng" algn="ctr">
            <a:solidFill>
              <a:srgbClr val="B4C7E7"/>
            </a:solidFill>
            <a:prstDash val="dash"/>
            <a:round/>
            <a:headEnd type="none" w="med" len="med"/>
            <a:tailEnd type="none" w="med" len="med"/>
          </a:ln>
          <a:effectLst/>
        </p:spPr>
        <p:txBody>
          <a:bodyPr vert="horz" wrap="square" lIns="115182" tIns="57592" rIns="115182" bIns="57592" numCol="1" rtlCol="0" anchor="t" anchorCtr="0" compatLnSpc="1">
            <a:noAutofit/>
          </a:bodyPr>
          <a:p>
            <a:pPr defTabSz="914400" fontAlgn="ctr">
              <a:buClr>
                <a:srgbClr val="CC9900"/>
              </a:buClr>
              <a:buFont typeface="Wingdings" panose="05000000000000000000" pitchFamily="2" charset="2"/>
              <a:buChar char="n"/>
              <a:defRPr/>
            </a:pPr>
            <a:endParaRPr lang="en-US" altLang="zh-CN" sz="2000" dirty="0">
              <a:solidFill>
                <a:srgbClr val="1D1D1A"/>
              </a:solidFill>
              <a:latin typeface="Arial" panose="020B0604020202020204" pitchFamily="34" charset="0"/>
              <a:ea typeface="微软雅黑" panose="020B0503020204020204" charset="-122"/>
            </a:endParaRPr>
          </a:p>
        </p:txBody>
      </p:sp>
      <p:sp>
        <p:nvSpPr>
          <p:cNvPr id="9" name="文本框 8"/>
          <p:cNvSpPr txBox="1"/>
          <p:nvPr/>
        </p:nvSpPr>
        <p:spPr>
          <a:xfrm>
            <a:off x="9582785" y="2558415"/>
            <a:ext cx="1492250" cy="275590"/>
          </a:xfrm>
          <a:prstGeom prst="rect">
            <a:avLst/>
          </a:prstGeom>
          <a:noFill/>
        </p:spPr>
        <p:txBody>
          <a:bodyPr wrap="square" rtlCol="0">
            <a:spAutoFit/>
          </a:bodyPr>
          <a:p>
            <a:pPr algn="ctr" defTabSz="914400" fontAlgn="ctr">
              <a:defRPr/>
            </a:pPr>
            <a:r>
              <a:rPr lang="en-US" sz="1200" b="1" dirty="0">
                <a:solidFill>
                  <a:srgbClr val="1D1D1A"/>
                </a:solidFill>
                <a:latin typeface="Arial" panose="020B0604020202020204" pitchFamily="34" charset="0"/>
              </a:rPr>
              <a:t>Key technology </a:t>
            </a:r>
            <a:endParaRPr lang="en-US" sz="1200" b="1" dirty="0">
              <a:solidFill>
                <a:srgbClr val="1D1D1A"/>
              </a:solidFill>
              <a:latin typeface="Arial" panose="020B0604020202020204" pitchFamily="34" charset="0"/>
            </a:endParaRPr>
          </a:p>
        </p:txBody>
      </p:sp>
      <p:sp>
        <p:nvSpPr>
          <p:cNvPr id="13" name="文本框 12"/>
          <p:cNvSpPr txBox="1"/>
          <p:nvPr/>
        </p:nvSpPr>
        <p:spPr>
          <a:xfrm>
            <a:off x="9660890" y="3073400"/>
            <a:ext cx="1757045" cy="245110"/>
          </a:xfrm>
          <a:prstGeom prst="rect">
            <a:avLst/>
          </a:prstGeom>
          <a:noFill/>
        </p:spPr>
        <p:txBody>
          <a:bodyPr wrap="square" rtlCol="0" anchor="t">
            <a:spAutoFit/>
          </a:bodyPr>
          <a:p>
            <a:pPr algn="l">
              <a:buClrTx/>
              <a:buSzTx/>
              <a:buFontTx/>
            </a:pPr>
            <a:r>
              <a:rPr lang="zh-CN" altLang="en-US" sz="1000" dirty="0">
                <a:latin typeface="微软雅黑" panose="020B0503020204020204" charset="-122"/>
                <a:ea typeface="微软雅黑" panose="020B0503020204020204" charset="-122"/>
                <a:sym typeface="+mn-ea"/>
              </a:rPr>
              <a:t>Corpus Annotation</a:t>
            </a:r>
            <a:endParaRPr lang="zh-CN" altLang="en-US" sz="1000" dirty="0">
              <a:latin typeface="微软雅黑" panose="020B0503020204020204" charset="-122"/>
              <a:ea typeface="微软雅黑" panose="020B0503020204020204" charset="-122"/>
              <a:sym typeface="+mn-ea"/>
            </a:endParaRPr>
          </a:p>
        </p:txBody>
      </p:sp>
      <p:sp>
        <p:nvSpPr>
          <p:cNvPr id="14" name="文本框 13"/>
          <p:cNvSpPr txBox="1"/>
          <p:nvPr/>
        </p:nvSpPr>
        <p:spPr>
          <a:xfrm>
            <a:off x="9719310" y="3543935"/>
            <a:ext cx="1311275" cy="398780"/>
          </a:xfrm>
          <a:prstGeom prst="rect">
            <a:avLst/>
          </a:prstGeom>
          <a:noFill/>
        </p:spPr>
        <p:txBody>
          <a:bodyPr wrap="square" rtlCol="0" anchor="t">
            <a:spAutoFit/>
          </a:bodyPr>
          <a:p>
            <a:pPr algn="l">
              <a:buClrTx/>
              <a:buSzTx/>
              <a:buFontTx/>
            </a:pPr>
            <a:r>
              <a:rPr lang="zh-CN" altLang="en-US" sz="1000" dirty="0">
                <a:latin typeface="微软雅黑" panose="020B0503020204020204" charset="-122"/>
                <a:ea typeface="微软雅黑" panose="020B0503020204020204" charset="-122"/>
              </a:rPr>
              <a:t>Fine-tuning</a:t>
            </a:r>
            <a:r>
              <a:rPr lang="en-US" altLang="zh-CN" sz="1000" dirty="0">
                <a:latin typeface="微软雅黑" panose="020B0503020204020204" charset="-122"/>
                <a:ea typeface="微软雅黑" panose="020B0503020204020204" charset="-122"/>
              </a:rPr>
              <a:t> L</a:t>
            </a:r>
            <a:r>
              <a:rPr lang="zh-CN" altLang="en-US" sz="1000" dirty="0">
                <a:latin typeface="微软雅黑" panose="020B0503020204020204" charset="-122"/>
                <a:ea typeface="微软雅黑" panose="020B0503020204020204" charset="-122"/>
              </a:rPr>
              <a:t>arge </a:t>
            </a:r>
            <a:r>
              <a:rPr lang="en-US" altLang="zh-CN" sz="1000" dirty="0">
                <a:latin typeface="微软雅黑" panose="020B0503020204020204" charset="-122"/>
                <a:ea typeface="微软雅黑" panose="020B0503020204020204" charset="-122"/>
              </a:rPr>
              <a:t>M</a:t>
            </a:r>
            <a:r>
              <a:rPr lang="zh-CN" altLang="en-US" sz="1000" dirty="0">
                <a:latin typeface="微软雅黑" panose="020B0503020204020204" charset="-122"/>
                <a:ea typeface="微软雅黑" panose="020B0503020204020204" charset="-122"/>
              </a:rPr>
              <a:t>odels</a:t>
            </a:r>
            <a:endParaRPr lang="zh-CN" altLang="en-US" sz="1000" dirty="0">
              <a:latin typeface="微软雅黑" panose="020B0503020204020204" charset="-122"/>
              <a:ea typeface="微软雅黑" panose="020B0503020204020204" charset="-122"/>
            </a:endParaRPr>
          </a:p>
        </p:txBody>
      </p:sp>
      <p:sp>
        <p:nvSpPr>
          <p:cNvPr id="15" name="文本框 14"/>
          <p:cNvSpPr txBox="1"/>
          <p:nvPr/>
        </p:nvSpPr>
        <p:spPr>
          <a:xfrm>
            <a:off x="9708515" y="4159885"/>
            <a:ext cx="1551305" cy="398780"/>
          </a:xfrm>
          <a:prstGeom prst="rect">
            <a:avLst/>
          </a:prstGeom>
          <a:noFill/>
        </p:spPr>
        <p:txBody>
          <a:bodyPr wrap="square" rtlCol="0" anchor="t">
            <a:spAutoFit/>
          </a:bodyPr>
          <a:p>
            <a:r>
              <a:rPr lang="zh-CN" altLang="en-US" sz="1000" dirty="0">
                <a:latin typeface="微软雅黑" panose="020B0503020204020204" charset="-122"/>
                <a:ea typeface="微软雅黑" panose="020B0503020204020204" charset="-122"/>
                <a:sym typeface="+mn-ea"/>
              </a:rPr>
              <a:t>Retrieval Augme</a:t>
            </a:r>
            <a:r>
              <a:rPr lang="en-US" altLang="zh-CN" sz="1000" dirty="0">
                <a:latin typeface="微软雅黑" panose="020B0503020204020204" charset="-122"/>
                <a:ea typeface="微软雅黑" panose="020B0503020204020204" charset="-122"/>
                <a:sym typeface="+mn-ea"/>
              </a:rPr>
              <a:t>-</a:t>
            </a:r>
            <a:endParaRPr lang="zh-CN" altLang="en-US" sz="1000" dirty="0">
              <a:latin typeface="微软雅黑" panose="020B0503020204020204" charset="-122"/>
              <a:ea typeface="微软雅黑" panose="020B0503020204020204" charset="-122"/>
              <a:sym typeface="+mn-ea"/>
            </a:endParaRPr>
          </a:p>
          <a:p>
            <a:r>
              <a:rPr lang="zh-CN" altLang="en-US" sz="1000" dirty="0">
                <a:latin typeface="微软雅黑" panose="020B0503020204020204" charset="-122"/>
                <a:ea typeface="微软雅黑" panose="020B0503020204020204" charset="-122"/>
                <a:sym typeface="+mn-ea"/>
              </a:rPr>
              <a:t>nted Generation</a:t>
            </a:r>
            <a:endParaRPr lang="zh-CN" altLang="en-US" sz="1000" dirty="0">
              <a:latin typeface="微软雅黑" panose="020B0503020204020204" charset="-122"/>
              <a:ea typeface="微软雅黑" panose="020B0503020204020204" charset="-122"/>
              <a:sym typeface="+mn-ea"/>
            </a:endParaRPr>
          </a:p>
        </p:txBody>
      </p:sp>
      <p:sp>
        <p:nvSpPr>
          <p:cNvPr id="16" name="文本框 15"/>
          <p:cNvSpPr txBox="1"/>
          <p:nvPr/>
        </p:nvSpPr>
        <p:spPr>
          <a:xfrm>
            <a:off x="9850120" y="4838700"/>
            <a:ext cx="1362075" cy="245110"/>
          </a:xfrm>
          <a:prstGeom prst="rect">
            <a:avLst/>
          </a:prstGeom>
          <a:noFill/>
        </p:spPr>
        <p:txBody>
          <a:bodyPr wrap="square" rtlCol="0" anchor="t">
            <a:spAutoFit/>
          </a:bodyPr>
          <a:p>
            <a:pPr algn="l">
              <a:buClrTx/>
              <a:buSzTx/>
              <a:buFontTx/>
            </a:pPr>
            <a:r>
              <a:rPr lang="zh-CN" altLang="en-US" sz="1000" dirty="0">
                <a:latin typeface="微软雅黑" panose="020B0503020204020204" charset="-122"/>
                <a:ea typeface="微软雅黑" panose="020B0503020204020204" charset="-122"/>
                <a:sym typeface="+mn-ea"/>
              </a:rPr>
              <a:t>Multi-Agents</a:t>
            </a:r>
            <a:endParaRPr lang="zh-CN" altLang="en-US" sz="1000" dirty="0">
              <a:latin typeface="微软雅黑" panose="020B0503020204020204" charset="-122"/>
              <a:ea typeface="微软雅黑" panose="020B0503020204020204" charset="-122"/>
              <a:sym typeface="+mn-ea"/>
            </a:endParaRPr>
          </a:p>
        </p:txBody>
      </p:sp>
      <p:sp>
        <p:nvSpPr>
          <p:cNvPr id="17" name="文本框 16"/>
          <p:cNvSpPr txBox="1"/>
          <p:nvPr/>
        </p:nvSpPr>
        <p:spPr>
          <a:xfrm>
            <a:off x="9762490" y="5327650"/>
            <a:ext cx="1569085" cy="398780"/>
          </a:xfrm>
          <a:prstGeom prst="rect">
            <a:avLst/>
          </a:prstGeom>
          <a:noFill/>
        </p:spPr>
        <p:txBody>
          <a:bodyPr wrap="square" rtlCol="0" anchor="t">
            <a:spAutoFit/>
          </a:bodyPr>
          <a:p>
            <a:r>
              <a:rPr lang="zh-CN" altLang="en-US" sz="1000">
                <a:latin typeface="微软雅黑" panose="020B0503020204020204" charset="-122"/>
                <a:ea typeface="微软雅黑" panose="020B0503020204020204" charset="-122"/>
              </a:rPr>
              <a:t>Merge </a:t>
            </a:r>
            <a:r>
              <a:rPr lang="zh-CN" altLang="en-US" sz="1000">
                <a:latin typeface="微软雅黑" panose="020B0503020204020204" charset="-122"/>
                <a:ea typeface="微软雅黑" panose="020B0503020204020204" charset="-122"/>
                <a:sym typeface="+mn-ea"/>
              </a:rPr>
              <a:t>large </a:t>
            </a:r>
            <a:r>
              <a:rPr lang="zh-CN" altLang="en-US" sz="1000">
                <a:latin typeface="微软雅黑" panose="020B0503020204020204" charset="-122"/>
                <a:ea typeface="微软雅黑" panose="020B0503020204020204" charset="-122"/>
              </a:rPr>
              <a:t>and</a:t>
            </a:r>
            <a:r>
              <a:rPr lang="en-US" altLang="zh-CN" sz="1000">
                <a:latin typeface="微软雅黑" panose="020B0503020204020204" charset="-122"/>
                <a:ea typeface="微软雅黑" panose="020B0503020204020204" charset="-122"/>
              </a:rPr>
              <a:t> </a:t>
            </a:r>
            <a:endParaRPr lang="en-US" altLang="zh-CN" sz="1000">
              <a:latin typeface="微软雅黑" panose="020B0503020204020204" charset="-122"/>
              <a:ea typeface="微软雅黑" panose="020B0503020204020204" charset="-122"/>
            </a:endParaRPr>
          </a:p>
          <a:p>
            <a:r>
              <a:rPr lang="zh-CN" altLang="en-US" sz="1000">
                <a:latin typeface="微软雅黑" panose="020B0503020204020204" charset="-122"/>
                <a:ea typeface="微软雅黑" panose="020B0503020204020204" charset="-122"/>
                <a:sym typeface="+mn-ea"/>
              </a:rPr>
              <a:t>small </a:t>
            </a:r>
            <a:r>
              <a:rPr lang="zh-CN" altLang="en-US" sz="1000">
                <a:latin typeface="微软雅黑" panose="020B0503020204020204" charset="-122"/>
                <a:ea typeface="微软雅黑" panose="020B0503020204020204" charset="-122"/>
              </a:rPr>
              <a:t> models</a:t>
            </a:r>
            <a:endParaRPr lang="zh-CN" altLang="en-US" sz="1000">
              <a:latin typeface="微软雅黑" panose="020B0503020204020204" charset="-122"/>
              <a:ea typeface="微软雅黑" panose="020B050302020402020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标题 1"/>
          <p:cNvSpPr>
            <a:spLocks noGrp="1"/>
          </p:cNvSpPr>
          <p:nvPr>
            <p:ph type="title"/>
          </p:nvPr>
        </p:nvSpPr>
        <p:spPr>
          <a:xfrm>
            <a:off x="316865" y="-87312"/>
            <a:ext cx="8229600" cy="1143000"/>
          </a:xfrm>
        </p:spPr>
        <p:txBody>
          <a:bodyPr/>
          <a:p>
            <a:pPr algn="l"/>
            <a:r>
              <a:rPr lang="en-US" altLang="zh-CN" sz="4265" dirty="0">
                <a:latin typeface="Calibri Light" panose="020F0302020204030204" pitchFamily="34" charset="0"/>
                <a:ea typeface="Arial Unicode MS" panose="020B0604020202020204" charset="-122"/>
                <a:cs typeface="Arial Unicode MS" panose="020B0604020202020204" charset="-122"/>
              </a:rPr>
              <a:t>Summary and Future </a:t>
            </a:r>
            <a:r>
              <a:rPr lang="en-US" altLang="zh-CN" sz="4265" dirty="0">
                <a:latin typeface="Calibri Light" panose="020F0302020204030204" pitchFamily="34" charset="0"/>
                <a:ea typeface="Arial Unicode MS" panose="020B0604020202020204" charset="-122"/>
                <a:cs typeface="Arial Unicode MS" panose="020B0604020202020204" charset="-122"/>
              </a:rPr>
              <a:t>Work</a:t>
            </a:r>
            <a:endParaRPr lang="en-US" altLang="zh-CN" sz="4265" dirty="0">
              <a:latin typeface="Calibri Light" panose="020F0302020204030204" pitchFamily="34" charset="0"/>
              <a:ea typeface="Arial Unicode MS" panose="020B0604020202020204" charset="-122"/>
              <a:cs typeface="Arial Unicode MS" panose="020B0604020202020204" charset="-122"/>
            </a:endParaRPr>
          </a:p>
        </p:txBody>
      </p:sp>
      <p:sp>
        <p:nvSpPr>
          <p:cNvPr id="11" name="内容占位符 2"/>
          <p:cNvSpPr>
            <a:spLocks noGrp="1"/>
          </p:cNvSpPr>
          <p:nvPr/>
        </p:nvSpPr>
        <p:spPr>
          <a:xfrm>
            <a:off x="462280" y="1439545"/>
            <a:ext cx="11061065" cy="92329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ysClr val="windowText" lastClr="000000"/>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ysClr val="windowText" lastClr="000000"/>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ysClr val="windowText" lastClr="000000"/>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ysClr val="windowText" lastClr="000000"/>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ysClr val="windowText" lastClr="000000"/>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ysClr val="windowText" lastClr="000000"/>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ysClr val="windowText" lastClr="000000"/>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ysClr val="windowText" lastClr="000000"/>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ysClr val="windowText" lastClr="000000"/>
                </a:solidFill>
                <a:latin typeface="+mn-lt"/>
                <a:ea typeface="+mn-ea"/>
                <a:cs typeface="+mn-cs"/>
              </a:defRPr>
            </a:lvl9pPr>
          </a:lstStyle>
          <a:p>
            <a:pPr>
              <a:spcBef>
                <a:spcPts val="600"/>
              </a:spcBef>
              <a:spcAft>
                <a:spcPts val="600"/>
              </a:spcAft>
              <a:buFont typeface="Arial" panose="020B0604020202020204" pitchFamily="34" charset="0"/>
              <a:buChar char="•"/>
            </a:pPr>
            <a:r>
              <a:rPr sz="2800" dirty="0"/>
              <a:t>Future research will continue to explore the scenarios, architectures</a:t>
            </a:r>
            <a:r>
              <a:rPr lang="en-US" sz="2800" dirty="0"/>
              <a:t> </a:t>
            </a:r>
            <a:r>
              <a:rPr sz="2800" dirty="0"/>
              <a:t>and key technologies of AI for network and network for AI, such as building time-varying source routing paths for elastic dynamic adjustments</a:t>
            </a:r>
            <a:endParaRPr sz="2800" dirty="0"/>
          </a:p>
          <a:p>
            <a:pPr>
              <a:spcBef>
                <a:spcPts val="600"/>
              </a:spcBef>
              <a:spcAft>
                <a:spcPts val="600"/>
              </a:spcAft>
              <a:buFont typeface="Arial" panose="020B0604020202020204" pitchFamily="34" charset="0"/>
              <a:buChar char="•"/>
            </a:pPr>
            <a:r>
              <a:rPr lang="en-US" altLang="zh-CN" sz="2800" dirty="0"/>
              <a:t>Any comments or discussion</a:t>
            </a:r>
            <a:r>
              <a:rPr lang="en-US" altLang="zh-CN" sz="2800" dirty="0"/>
              <a:t>s are wel</a:t>
            </a:r>
            <a:r>
              <a:rPr lang="en-US" altLang="zh-CN" sz="2800" dirty="0"/>
              <a:t>come</a:t>
            </a:r>
            <a:endParaRPr lang="en-US" altLang="zh-CN" sz="2800" dirty="0"/>
          </a:p>
        </p:txBody>
      </p:sp>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4072</Words>
  <Application>WPS 演示</Application>
  <PresentationFormat>宽屏</PresentationFormat>
  <Paragraphs>142</Paragraphs>
  <Slides>7</Slides>
  <Notes>0</Notes>
  <HiddenSlides>0</HiddenSlides>
  <MMClips>0</MMClips>
  <ScaleCrop>false</ScaleCrop>
  <HeadingPairs>
    <vt:vector size="6" baseType="variant">
      <vt:variant>
        <vt:lpstr>已用的字体</vt:lpstr>
      </vt:variant>
      <vt:variant>
        <vt:i4>18</vt:i4>
      </vt:variant>
      <vt:variant>
        <vt:lpstr>主题</vt:lpstr>
      </vt:variant>
      <vt:variant>
        <vt:i4>2</vt:i4>
      </vt:variant>
      <vt:variant>
        <vt:lpstr>幻灯片标题</vt:lpstr>
      </vt:variant>
      <vt:variant>
        <vt:i4>7</vt:i4>
      </vt:variant>
    </vt:vector>
  </HeadingPairs>
  <TitlesOfParts>
    <vt:vector size="27" baseType="lpstr">
      <vt:lpstr>Arial</vt:lpstr>
      <vt:lpstr>宋体</vt:lpstr>
      <vt:lpstr>Wingdings</vt:lpstr>
      <vt:lpstr>Source Han Serif SC</vt:lpstr>
      <vt:lpstr>Calibri</vt:lpstr>
      <vt:lpstr>微软雅黑</vt:lpstr>
      <vt:lpstr>Wingdings</vt:lpstr>
      <vt:lpstr>Calibri</vt:lpstr>
      <vt:lpstr>等线</vt:lpstr>
      <vt:lpstr>Arial</vt:lpstr>
      <vt:lpstr>Huawei Sans</vt:lpstr>
      <vt:lpstr>Huawei Sans Medium</vt:lpstr>
      <vt:lpstr>Calibri Light</vt:lpstr>
      <vt:lpstr>Arial Unicode MS</vt:lpstr>
      <vt:lpstr>Arial Black</vt:lpstr>
      <vt:lpstr>黑体</vt:lpstr>
      <vt:lpstr>DejaVu Math TeX Gyre</vt:lpstr>
      <vt:lpstr>Segoe Print</vt:lpstr>
      <vt:lpstr>Office 主题</vt:lpstr>
      <vt:lpstr>Office 主题​​</vt:lpstr>
      <vt:lpstr> Usecases of AI for Network</vt:lpstr>
      <vt:lpstr>PowerPoint 演示文稿</vt:lpstr>
      <vt:lpstr>Usecase 1: AI-assisted path calculation and optimization decision</vt:lpstr>
      <vt:lpstr>Usecase 2: Intentional Operations and Maintenance</vt:lpstr>
      <vt:lpstr>Usecase 3: Intelligent Network Configuration  Generation &amp; Configuration Audit</vt:lpstr>
      <vt:lpstr>PowerPoint 演示文稿</vt:lpstr>
      <vt:lpstr>Summary and Future Work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张晓秋</cp:lastModifiedBy>
  <cp:revision>82</cp:revision>
  <dcterms:created xsi:type="dcterms:W3CDTF">2024-02-29T08:41:00Z</dcterms:created>
  <dcterms:modified xsi:type="dcterms:W3CDTF">2024-03-20T02:25:21Z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6E1B5E2324524063B385FBD30CA5FE63</vt:lpwstr>
  </property>
  <property fmtid="{D5CDD505-2E9C-101B-9397-08002B2CF9AE}" pid="3" name="KSOProductBuildVer">
    <vt:lpwstr>2052-11.8.2.12085</vt:lpwstr>
  </property>
</Properties>
</file>