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6"/>
  </p:notesMasterIdLst>
  <p:handoutMasterIdLst>
    <p:handoutMasterId r:id="rId83"/>
  </p:handoutMasterIdLst>
  <p:sldIdLst>
    <p:sldId id="256" r:id="rId4"/>
    <p:sldId id="257" r:id="rId5"/>
    <p:sldId id="262" r:id="rId7"/>
    <p:sldId id="263" r:id="rId8"/>
    <p:sldId id="264" r:id="rId9"/>
    <p:sldId id="269" r:id="rId10"/>
    <p:sldId id="306" r:id="rId11"/>
    <p:sldId id="265" r:id="rId12"/>
    <p:sldId id="258" r:id="rId13"/>
    <p:sldId id="259" r:id="rId14"/>
    <p:sldId id="261" r:id="rId15"/>
    <p:sldId id="296" r:id="rId16"/>
    <p:sldId id="297" r:id="rId17"/>
    <p:sldId id="298" r:id="rId18"/>
    <p:sldId id="299" r:id="rId19"/>
    <p:sldId id="300" r:id="rId20"/>
    <p:sldId id="301" r:id="rId21"/>
    <p:sldId id="304" r:id="rId22"/>
    <p:sldId id="303" r:id="rId23"/>
    <p:sldId id="305" r:id="rId24"/>
    <p:sldId id="307" r:id="rId25"/>
    <p:sldId id="268" r:id="rId26"/>
    <p:sldId id="409" r:id="rId27"/>
    <p:sldId id="410" r:id="rId28"/>
    <p:sldId id="411" r:id="rId29"/>
    <p:sldId id="413" r:id="rId30"/>
    <p:sldId id="414" r:id="rId31"/>
    <p:sldId id="415" r:id="rId32"/>
    <p:sldId id="316" r:id="rId33"/>
    <p:sldId id="416" r:id="rId34"/>
    <p:sldId id="270" r:id="rId35"/>
    <p:sldId id="417" r:id="rId36"/>
    <p:sldId id="418" r:id="rId37"/>
    <p:sldId id="271" r:id="rId38"/>
    <p:sldId id="319" r:id="rId39"/>
    <p:sldId id="362" r:id="rId40"/>
    <p:sldId id="402" r:id="rId41"/>
    <p:sldId id="419" r:id="rId42"/>
    <p:sldId id="404" r:id="rId43"/>
    <p:sldId id="318" r:id="rId44"/>
    <p:sldId id="405" r:id="rId45"/>
    <p:sldId id="420" r:id="rId46"/>
    <p:sldId id="406" r:id="rId47"/>
    <p:sldId id="273" r:id="rId48"/>
    <p:sldId id="457" r:id="rId49"/>
    <p:sldId id="458" r:id="rId50"/>
    <p:sldId id="459" r:id="rId51"/>
    <p:sldId id="407" r:id="rId52"/>
    <p:sldId id="408" r:id="rId53"/>
    <p:sldId id="465" r:id="rId54"/>
    <p:sldId id="462" r:id="rId55"/>
    <p:sldId id="463" r:id="rId56"/>
    <p:sldId id="464" r:id="rId57"/>
    <p:sldId id="466" r:id="rId58"/>
    <p:sldId id="467" r:id="rId59"/>
    <p:sldId id="460" r:id="rId60"/>
    <p:sldId id="461" r:id="rId61"/>
    <p:sldId id="293" r:id="rId62"/>
    <p:sldId id="294" r:id="rId63"/>
    <p:sldId id="272" r:id="rId64"/>
    <p:sldId id="274" r:id="rId65"/>
    <p:sldId id="275" r:id="rId66"/>
    <p:sldId id="276" r:id="rId67"/>
    <p:sldId id="277" r:id="rId68"/>
    <p:sldId id="278" r:id="rId69"/>
    <p:sldId id="279" r:id="rId70"/>
    <p:sldId id="280" r:id="rId71"/>
    <p:sldId id="282" r:id="rId72"/>
    <p:sldId id="317" r:id="rId73"/>
    <p:sldId id="283" r:id="rId74"/>
    <p:sldId id="284" r:id="rId75"/>
    <p:sldId id="285" r:id="rId76"/>
    <p:sldId id="287" r:id="rId77"/>
    <p:sldId id="288" r:id="rId78"/>
    <p:sldId id="289" r:id="rId79"/>
    <p:sldId id="291" r:id="rId80"/>
    <p:sldId id="290" r:id="rId81"/>
    <p:sldId id="292" r:id="rId82"/>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28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083"/>
        <p:guide pos="2809"/>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handoutMaster" Target="handoutMasters/handoutMaster1.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notesMaster" Target="notesMasters/notesMaster1.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a:ln w="19050">
              <a:noFill/>
            </a:ln>
          </c:spPr>
          <c:explosion val="0"/>
          <c:dPt>
            <c:idx val="0"/>
            <c:bubble3D val="0"/>
            <c:spPr>
              <a:solidFill>
                <a:schemeClr val="accent2"/>
              </a:solidFill>
              <a:ln w="19050">
                <a:noFill/>
              </a:ln>
              <a:effectLst/>
            </c:spPr>
          </c:dPt>
          <c:dPt>
            <c:idx val="1"/>
            <c:bubble3D val="0"/>
            <c:spPr>
              <a:solidFill>
                <a:schemeClr val="accent3"/>
              </a:solidFill>
              <a:ln w="19050">
                <a:noFill/>
              </a:ln>
              <a:effectLst/>
            </c:spPr>
          </c:dPt>
          <c:dPt>
            <c:idx val="2"/>
            <c:bubble3D val="0"/>
            <c:spPr>
              <a:solidFill>
                <a:schemeClr val="accent3"/>
              </a:solidFill>
              <a:ln w="19050">
                <a:noFill/>
              </a:ln>
              <a:effectLst/>
            </c:spPr>
          </c:dPt>
          <c:dPt>
            <c:idx val="3"/>
            <c:bubble3D val="0"/>
            <c:spPr>
              <a:solidFill>
                <a:schemeClr val="accent4"/>
              </a:solidFill>
              <a:ln w="19050">
                <a:noFill/>
              </a:ln>
              <a:effectLst/>
            </c:spPr>
          </c:dPt>
          <c:dLbls>
            <c:delete val="1"/>
          </c:dLbls>
          <c:val>
            <c:numRef>
              <c:f>Sheet1!$B$2:$B$5</c:f>
              <c:numCache>
                <c:formatCode>General</c:formatCode>
                <c:ptCount val="4"/>
                <c:pt idx="0">
                  <c:v>8.2</c:v>
                </c:pt>
                <c:pt idx="1">
                  <c:v>3.2</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销售额</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2"/>
                      <c:pt idx="0">
                        <c:v>第一季度</c:v>
                      </c:pt>
                      <c:pt idx="1">
                        <c:v>第二季度</c:v>
                      </c:pt>
                    </c:strCache>
                  </c:strRef>
                </c15:cat>
              </c15:filteredCategoryTitle>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a:ln w="19050">
              <a:noFill/>
            </a:ln>
          </c:spPr>
          <c:explosion val="0"/>
          <c:dPt>
            <c:idx val="0"/>
            <c:bubble3D val="0"/>
            <c:spPr>
              <a:solidFill>
                <a:schemeClr val="accent2"/>
              </a:solidFill>
              <a:ln w="19050">
                <a:noFill/>
              </a:ln>
              <a:effectLst/>
            </c:spPr>
          </c:dPt>
          <c:dPt>
            <c:idx val="1"/>
            <c:bubble3D val="0"/>
            <c:spPr>
              <a:solidFill>
                <a:schemeClr val="accent3"/>
              </a:solidFill>
              <a:ln w="19050">
                <a:noFill/>
              </a:ln>
              <a:effectLst/>
            </c:spPr>
          </c:dPt>
          <c:dPt>
            <c:idx val="2"/>
            <c:bubble3D val="0"/>
            <c:spPr>
              <a:solidFill>
                <a:schemeClr val="accent3"/>
              </a:solidFill>
              <a:ln w="19050">
                <a:noFill/>
              </a:ln>
              <a:effectLst/>
            </c:spPr>
          </c:dPt>
          <c:dPt>
            <c:idx val="3"/>
            <c:bubble3D val="0"/>
            <c:spPr>
              <a:solidFill>
                <a:schemeClr val="accent4"/>
              </a:solidFill>
              <a:ln w="19050">
                <a:noFill/>
              </a:ln>
              <a:effectLst/>
            </c:spPr>
          </c:dPt>
          <c:dLbls>
            <c:delete val="1"/>
          </c:dLbls>
          <c:val>
            <c:numRef>
              <c:f>Sheet1!$B$2:$B$5</c:f>
              <c:numCache>
                <c:formatCode>General</c:formatCode>
                <c:ptCount val="4"/>
                <c:pt idx="0">
                  <c:v>6</c:v>
                </c:pt>
                <c:pt idx="1">
                  <c:v>4</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销售额</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2"/>
                      <c:pt idx="0">
                        <c:v>第一季度</c:v>
                      </c:pt>
                      <c:pt idx="1">
                        <c:v>第二季度</c:v>
                      </c:pt>
                    </c:strCache>
                  </c:strRef>
                </c15:cat>
              </c15:filteredCategoryTitle>
            </c:ext>
          </c:extLst>
        </c:ser>
        <c:dLbls>
          <c:showLegendKey val="0"/>
          <c:showVal val="0"/>
          <c:showCatName val="0"/>
          <c:showSerName val="0"/>
          <c:showPercent val="0"/>
          <c:showBubbleSize val="0"/>
          <c:showLeaderLines val="1"/>
        </c:dLbls>
        <c:firstSliceAng val="0"/>
        <c:holeSize val="8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w="19050">
              <a:noFill/>
            </a:ln>
          </c:spPr>
          <c:explosion val="0"/>
          <c:dPt>
            <c:idx val="0"/>
            <c:bubble3D val="0"/>
            <c:spPr>
              <a:solidFill>
                <a:schemeClr val="accent2"/>
              </a:solidFill>
              <a:ln w="19050">
                <a:noFill/>
              </a:ln>
              <a:effectLst/>
            </c:spPr>
          </c:dPt>
          <c:dPt>
            <c:idx val="1"/>
            <c:bubble3D val="0"/>
            <c:spPr>
              <a:solidFill>
                <a:schemeClr val="accent3"/>
              </a:solidFill>
              <a:ln w="19050">
                <a:noFill/>
              </a:ln>
              <a:effectLst/>
            </c:spPr>
          </c:dPt>
          <c:dPt>
            <c:idx val="2"/>
            <c:bubble3D val="0"/>
            <c:spPr>
              <a:solidFill>
                <a:schemeClr val="accent3"/>
              </a:solidFill>
              <a:ln w="19050">
                <a:noFill/>
              </a:ln>
              <a:effectLst/>
            </c:spPr>
          </c:dPt>
          <c:dPt>
            <c:idx val="3"/>
            <c:bubble3D val="0"/>
            <c:spPr>
              <a:solidFill>
                <a:schemeClr val="accent4"/>
              </a:solidFill>
              <a:ln w="19050">
                <a:noFill/>
              </a:ln>
              <a:effectLst/>
            </c:spPr>
          </c:dPt>
          <c:dLbls>
            <c:delete val="1"/>
          </c:dLbls>
          <c:val>
            <c:numRef>
              <c:f>Sheet1!$B$2:$B$5</c:f>
              <c:numCache>
                <c:formatCode>General</c:formatCode>
                <c:ptCount val="4"/>
                <c:pt idx="0">
                  <c:v>8.2</c:v>
                </c:pt>
                <c:pt idx="1">
                  <c:v>3.2</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销售额</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2"/>
                      <c:pt idx="0">
                        <c:v>第一季度</c:v>
                      </c:pt>
                      <c:pt idx="1">
                        <c:v>第二季度</c:v>
                      </c:pt>
                    </c:strCache>
                  </c:strRef>
                </c15:cat>
              </c15:filteredCategoryTitl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2F0258-32E6-48E1-910D-ABFBEFAD65D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梯形 6"/>
          <p:cNvSpPr/>
          <p:nvPr/>
        </p:nvSpPr>
        <p:spPr>
          <a:xfrm rot="10800000">
            <a:off x="946673" y="-3"/>
            <a:ext cx="7250654" cy="301215"/>
          </a:xfrm>
          <a:prstGeom prst="trapezoid">
            <a:avLst/>
          </a:prstGeom>
          <a:blipFill>
            <a:blip r:embed="rId3">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prstClr val="white"/>
              </a:solidFill>
            </a:endParaRPr>
          </a:p>
        </p:txBody>
      </p:sp>
      <p:sp>
        <p:nvSpPr>
          <p:cNvPr id="8" name="矩形 7"/>
          <p:cNvSpPr/>
          <p:nvPr/>
        </p:nvSpPr>
        <p:spPr>
          <a:xfrm>
            <a:off x="0" y="6540649"/>
            <a:ext cx="9144000" cy="317351"/>
          </a:xfrm>
          <a:prstGeom prst="rect">
            <a:avLst/>
          </a:prstGeom>
          <a:blipFill>
            <a:blip r:embed="rId3">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prstClr val="white"/>
              </a:solidFill>
            </a:endParaRPr>
          </a:p>
        </p:txBody>
      </p:sp>
      <p:sp>
        <p:nvSpPr>
          <p:cNvPr id="10" name="同心圆 9"/>
          <p:cNvSpPr/>
          <p:nvPr/>
        </p:nvSpPr>
        <p:spPr>
          <a:xfrm>
            <a:off x="3999155" y="1129552"/>
            <a:ext cx="1145690" cy="1527586"/>
          </a:xfrm>
          <a:prstGeom prst="donut">
            <a:avLst>
              <a:gd name="adj" fmla="val 634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prstClr val="black"/>
              </a:solidFill>
            </a:endParaRPr>
          </a:p>
        </p:txBody>
      </p:sp>
      <p:sp>
        <p:nvSpPr>
          <p:cNvPr id="2" name="标题 1"/>
          <p:cNvSpPr>
            <a:spLocks noGrp="1"/>
          </p:cNvSpPr>
          <p:nvPr>
            <p:ph type="ctrTitle"/>
          </p:nvPr>
        </p:nvSpPr>
        <p:spPr>
          <a:xfrm>
            <a:off x="1143000" y="2841437"/>
            <a:ext cx="6858000" cy="1030476"/>
          </a:xfrm>
        </p:spPr>
        <p:txBody>
          <a:bodyPr anchor="b">
            <a:normAutofit/>
          </a:bodyPr>
          <a:lstStyle>
            <a:lvl1pPr algn="ctr">
              <a:defRPr sz="4050">
                <a:solidFill>
                  <a:schemeClr val="bg1"/>
                </a:solidFill>
              </a:defRPr>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3557588" y="4978484"/>
            <a:ext cx="2028825" cy="476250"/>
          </a:xfrm>
        </p:spPr>
        <p:txBody>
          <a:bodyPr/>
          <a:lstStyle>
            <a:lvl1pPr marL="0" indent="0" algn="ctr">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编辑副标题</a:t>
            </a:r>
            <a:endParaRPr lang="zh-CN" altLang="en-US" dirty="0"/>
          </a:p>
        </p:txBody>
      </p:sp>
      <p:sp>
        <p:nvSpPr>
          <p:cNvPr id="4" name="日期占位符 3"/>
          <p:cNvSpPr>
            <a:spLocks noGrp="1"/>
          </p:cNvSpPr>
          <p:nvPr>
            <p:ph type="dt" sz="half" idx="10"/>
          </p:nvPr>
        </p:nvSpPr>
        <p:spPr/>
        <p:txBody>
          <a:bodyPr/>
          <a:lstStyle/>
          <a:p>
            <a:fld id="{0A0F2237-1CDC-4A9F-9B50-E2751CF020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0BD5C9-D31B-404C-B346-DE2E8DFE88CF}"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0065 -0.00556 L 0.56367 -0.00764 " pathEditMode="relative" rAng="0" ptsTypes="AA">
                                      <p:cBhvr>
                                        <p:cTn id="6" dur="750" fill="hold"/>
                                        <p:tgtEl>
                                          <p:spTgt spid="10"/>
                                        </p:tgtEl>
                                        <p:attrNameLst>
                                          <p:attrName>ppt_x</p:attrName>
                                          <p:attrName>ppt_y</p:attrName>
                                        </p:attrNameLst>
                                      </p:cBhvr>
                                      <p:rCtr x="28151"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A0F2237-1CDC-4A9F-9B50-E2751CF0200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60BD5C9-D31B-404C-B346-DE2E8DFE88CF}" type="slidenum">
              <a:rPr lang="zh-CN" altLang="en-US" smtClean="0"/>
            </a:fld>
            <a:endParaRPr lang="zh-CN" altLang="en-US"/>
          </a:p>
        </p:txBody>
      </p:sp>
      <p:sp>
        <p:nvSpPr>
          <p:cNvPr id="7" name="内容占位符 6"/>
          <p:cNvSpPr>
            <a:spLocks noGrp="1"/>
          </p:cNvSpPr>
          <p:nvPr>
            <p:ph sz="quarter" idx="13"/>
          </p:nvPr>
        </p:nvSpPr>
        <p:spPr>
          <a:xfrm>
            <a:off x="628650" y="930729"/>
            <a:ext cx="7886700" cy="5184320"/>
          </a:xfrm>
        </p:spPr>
        <p:txBody>
          <a:bodyPr anchor="t">
            <a:normAutofit/>
          </a:bodyPr>
          <a:lstStyle>
            <a:lvl1pPr marL="257175" indent="-257175">
              <a:lnSpc>
                <a:spcPct val="120000"/>
              </a:lnSpc>
              <a:buFont typeface="Arial" panose="020B0604020202020204" pitchFamily="34" charset="0"/>
              <a:buChar char="•"/>
              <a:defRPr sz="1800">
                <a:solidFill>
                  <a:srgbClr val="2D3E50"/>
                </a:solidFill>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梯形 6"/>
          <p:cNvSpPr/>
          <p:nvPr/>
        </p:nvSpPr>
        <p:spPr>
          <a:xfrm rot="10800000">
            <a:off x="946673" y="-3"/>
            <a:ext cx="7250654" cy="301215"/>
          </a:xfrm>
          <a:prstGeom prst="trapezoid">
            <a:avLst/>
          </a:prstGeom>
          <a:blipFill>
            <a:blip r:embed="rId3">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 name="矩形 7"/>
          <p:cNvSpPr/>
          <p:nvPr/>
        </p:nvSpPr>
        <p:spPr>
          <a:xfrm>
            <a:off x="0" y="6540649"/>
            <a:ext cx="9144000" cy="317351"/>
          </a:xfrm>
          <a:prstGeom prst="rect">
            <a:avLst/>
          </a:prstGeom>
          <a:blipFill>
            <a:blip r:embed="rId3">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 name="同心圆 9"/>
          <p:cNvSpPr/>
          <p:nvPr/>
        </p:nvSpPr>
        <p:spPr>
          <a:xfrm>
            <a:off x="3999155" y="1129552"/>
            <a:ext cx="1145690" cy="1527586"/>
          </a:xfrm>
          <a:prstGeom prst="donut">
            <a:avLst>
              <a:gd name="adj" fmla="val 634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black"/>
              </a:solidFill>
            </a:endParaRPr>
          </a:p>
        </p:txBody>
      </p:sp>
      <p:sp>
        <p:nvSpPr>
          <p:cNvPr id="2" name="标题 1"/>
          <p:cNvSpPr>
            <a:spLocks noGrp="1"/>
          </p:cNvSpPr>
          <p:nvPr>
            <p:ph type="ctrTitle"/>
          </p:nvPr>
        </p:nvSpPr>
        <p:spPr>
          <a:xfrm>
            <a:off x="1143000" y="2841437"/>
            <a:ext cx="6858000" cy="1030476"/>
          </a:xfrm>
        </p:spPr>
        <p:txBody>
          <a:bodyPr anchor="b">
            <a:normAutofit/>
          </a:bodyPr>
          <a:lstStyle>
            <a:lvl1pPr algn="ctr">
              <a:defRPr sz="5400">
                <a:solidFill>
                  <a:schemeClr val="bg1"/>
                </a:solidFill>
              </a:defRPr>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3557588" y="4978484"/>
            <a:ext cx="2028825" cy="476250"/>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4" name="日期占位符 3"/>
          <p:cNvSpPr>
            <a:spLocks noGrp="1"/>
          </p:cNvSpPr>
          <p:nvPr>
            <p:ph type="dt" sz="half" idx="10"/>
          </p:nvPr>
        </p:nvSpPr>
        <p:spPr/>
        <p:txBody>
          <a:bodyPr/>
          <a:lstStyle/>
          <a:p>
            <a:fld id="{0A0F2237-1CDC-4A9F-9B50-E2751CF020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0BD5C9-D31B-404C-B346-DE2E8DFE88CF}"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0065 -0.00556 L 0.56367 -0.00764 " pathEditMode="relative" rAng="0" ptsTypes="AA">
                                      <p:cBhvr>
                                        <p:cTn id="6" dur="750" fill="hold"/>
                                        <p:tgtEl>
                                          <p:spTgt spid="10"/>
                                        </p:tgtEl>
                                        <p:attrNameLst>
                                          <p:attrName>ppt_x</p:attrName>
                                          <p:attrName>ppt_y</p:attrName>
                                        </p:attrNameLst>
                                      </p:cBhvr>
                                      <p:rCtr x="28151"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任意多边形 6"/>
          <p:cNvSpPr/>
          <p:nvPr/>
        </p:nvSpPr>
        <p:spPr>
          <a:xfrm>
            <a:off x="0" y="0"/>
            <a:ext cx="4049078"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b="1" dirty="0">
              <a:solidFill>
                <a:schemeClr val="accent2"/>
              </a:solidFill>
            </a:endParaRPr>
          </a:p>
        </p:txBody>
      </p:sp>
      <p:sp>
        <p:nvSpPr>
          <p:cNvPr id="2" name="标题 1"/>
          <p:cNvSpPr>
            <a:spLocks noGrp="1"/>
          </p:cNvSpPr>
          <p:nvPr>
            <p:ph type="title" hasCustomPrompt="1"/>
          </p:nvPr>
        </p:nvSpPr>
        <p:spPr>
          <a:xfrm>
            <a:off x="0" y="1"/>
            <a:ext cx="3028950" cy="788670"/>
          </a:xfrm>
        </p:spPr>
        <p:txBody>
          <a:bodyPr>
            <a:normAutofit/>
          </a:bodyPr>
          <a:lstStyle>
            <a:lvl1pPr algn="ctr">
              <a:defRPr sz="4000" b="1">
                <a:solidFill>
                  <a:schemeClr val="bg1"/>
                </a:solidFill>
              </a:defRPr>
            </a:lvl1pPr>
          </a:lstStyle>
          <a:p>
            <a:r>
              <a:rPr lang="zh-CN" altLang="en-US" dirty="0"/>
              <a:t>编辑标题</a:t>
            </a:r>
            <a:endParaRPr lang="zh-CN" altLang="en-US" dirty="0"/>
          </a:p>
        </p:txBody>
      </p:sp>
      <p:sp>
        <p:nvSpPr>
          <p:cNvPr id="3" name="内容占位符 2"/>
          <p:cNvSpPr>
            <a:spLocks noGrp="1"/>
          </p:cNvSpPr>
          <p:nvPr>
            <p:ph idx="1"/>
          </p:nvPr>
        </p:nvSpPr>
        <p:spPr/>
        <p:txBody>
          <a:bodyPr>
            <a:normAutofit/>
          </a:bodyPr>
          <a:lstStyle>
            <a:lvl1pPr marL="342900" indent="-342900">
              <a:lnSpc>
                <a:spcPct val="120000"/>
              </a:lnSpc>
              <a:buFont typeface="Arial" panose="020B0604020202020204" pitchFamily="34" charset="0"/>
              <a:buChar char="•"/>
              <a:defRPr sz="2400">
                <a:solidFill>
                  <a:srgbClr val="2D3E50"/>
                </a:solidFill>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0A0F2237-1CDC-4A9F-9B50-E2751CF020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0BD5C9-D31B-404C-B346-DE2E8DFE88CF}"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2" name="矩形 11"/>
          <p:cNvSpPr/>
          <p:nvPr/>
        </p:nvSpPr>
        <p:spPr>
          <a:xfrm>
            <a:off x="0" y="6355080"/>
            <a:ext cx="9144000" cy="502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 name="任意多边形 12"/>
          <p:cNvSpPr/>
          <p:nvPr/>
        </p:nvSpPr>
        <p:spPr>
          <a:xfrm rot="10800000">
            <a:off x="3636071" y="1802755"/>
            <a:ext cx="1868025" cy="1554480"/>
          </a:xfrm>
          <a:custGeom>
            <a:avLst/>
            <a:gdLst>
              <a:gd name="connsiteX0" fmla="*/ 4735 w 1611630"/>
              <a:gd name="connsiteY0" fmla="*/ 0 h 1005840"/>
              <a:gd name="connsiteX1" fmla="*/ 1606895 w 1611630"/>
              <a:gd name="connsiteY1" fmla="*/ 0 h 1005840"/>
              <a:gd name="connsiteX2" fmla="*/ 1607470 w 1611630"/>
              <a:gd name="connsiteY2" fmla="*/ 4247 h 1005840"/>
              <a:gd name="connsiteX3" fmla="*/ 1611630 w 1611630"/>
              <a:gd name="connsiteY3" fmla="*/ 97155 h 1005840"/>
              <a:gd name="connsiteX4" fmla="*/ 805815 w 1611630"/>
              <a:gd name="connsiteY4" fmla="*/ 1005840 h 1005840"/>
              <a:gd name="connsiteX5" fmla="*/ 0 w 1611630"/>
              <a:gd name="connsiteY5" fmla="*/ 97155 h 1005840"/>
              <a:gd name="connsiteX6" fmla="*/ 4160 w 1611630"/>
              <a:gd name="connsiteY6" fmla="*/ 4247 h 1005840"/>
              <a:gd name="connsiteX7" fmla="*/ 4735 w 1611630"/>
              <a:gd name="connsiteY7" fmla="*/ 0 h 1005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1630" h="1005840">
                <a:moveTo>
                  <a:pt x="4735" y="0"/>
                </a:moveTo>
                <a:lnTo>
                  <a:pt x="1606895" y="0"/>
                </a:lnTo>
                <a:lnTo>
                  <a:pt x="1607470" y="4247"/>
                </a:lnTo>
                <a:cubicBezTo>
                  <a:pt x="1610221" y="34795"/>
                  <a:pt x="1611630" y="65789"/>
                  <a:pt x="1611630" y="97155"/>
                </a:cubicBezTo>
                <a:cubicBezTo>
                  <a:pt x="1611630" y="599008"/>
                  <a:pt x="1250854" y="1005840"/>
                  <a:pt x="805815" y="1005840"/>
                </a:cubicBezTo>
                <a:cubicBezTo>
                  <a:pt x="360776" y="1005840"/>
                  <a:pt x="0" y="599008"/>
                  <a:pt x="0" y="97155"/>
                </a:cubicBezTo>
                <a:cubicBezTo>
                  <a:pt x="0" y="65789"/>
                  <a:pt x="1410" y="34795"/>
                  <a:pt x="4160" y="4247"/>
                </a:cubicBezTo>
                <a:lnTo>
                  <a:pt x="473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cxnSp>
        <p:nvCxnSpPr>
          <p:cNvPr id="14" name="直接连接符 13"/>
          <p:cNvCxnSpPr/>
          <p:nvPr/>
        </p:nvCxnSpPr>
        <p:spPr>
          <a:xfrm>
            <a:off x="1893094" y="3357235"/>
            <a:ext cx="535397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28650" y="3524250"/>
            <a:ext cx="7886700" cy="1200149"/>
          </a:xfrm>
        </p:spPr>
        <p:txBody>
          <a:bodyPr anchor="t">
            <a:normAutofit/>
          </a:bodyPr>
          <a:lstStyle>
            <a:lvl1pPr algn="ctr">
              <a:defRPr sz="7200"/>
            </a:lvl1pPr>
          </a:lstStyle>
          <a:p>
            <a:r>
              <a:rPr lang="zh-CN" altLang="en-US" dirty="0"/>
              <a:t>编辑标题</a:t>
            </a:r>
            <a:endParaRPr lang="zh-CN" altLang="en-US" dirty="0"/>
          </a:p>
        </p:txBody>
      </p:sp>
      <p:sp>
        <p:nvSpPr>
          <p:cNvPr id="4" name="日期占位符 3"/>
          <p:cNvSpPr>
            <a:spLocks noGrp="1"/>
          </p:cNvSpPr>
          <p:nvPr>
            <p:ph type="dt" sz="half" idx="10"/>
          </p:nvPr>
        </p:nvSpPr>
        <p:spPr/>
        <p:txBody>
          <a:bodyPr/>
          <a:lstStyle/>
          <a:p>
            <a:fld id="{0A0F2237-1CDC-4A9F-9B50-E2751CF020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0BD5C9-D31B-404C-B346-DE2E8DFE88CF}"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out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任意多边形 7"/>
          <p:cNvSpPr/>
          <p:nvPr/>
        </p:nvSpPr>
        <p:spPr>
          <a:xfrm>
            <a:off x="0" y="0"/>
            <a:ext cx="4049078"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b="1" dirty="0">
              <a:solidFill>
                <a:prstClr val="white"/>
              </a:solidFill>
            </a:endParaRPr>
          </a:p>
        </p:txBody>
      </p:sp>
      <p:sp>
        <p:nvSpPr>
          <p:cNvPr id="2" name="标题 1"/>
          <p:cNvSpPr>
            <a:spLocks noGrp="1"/>
          </p:cNvSpPr>
          <p:nvPr>
            <p:ph type="title" hasCustomPrompt="1"/>
          </p:nvPr>
        </p:nvSpPr>
        <p:spPr>
          <a:xfrm>
            <a:off x="0" y="1"/>
            <a:ext cx="3028950" cy="788670"/>
          </a:xfrm>
        </p:spPr>
        <p:txBody>
          <a:bodyPr>
            <a:normAutofit/>
          </a:bodyPr>
          <a:lstStyle>
            <a:lvl1pPr algn="ctr">
              <a:defRPr sz="4000" b="1">
                <a:solidFill>
                  <a:schemeClr val="bg1"/>
                </a:solidFill>
              </a:defRPr>
            </a:lvl1pPr>
          </a:lstStyle>
          <a:p>
            <a:r>
              <a:rPr lang="zh-CN" altLang="en-US" dirty="0"/>
              <a:t>编辑标题</a:t>
            </a:r>
            <a:endParaRPr lang="zh-CN" altLang="en-US" dirty="0"/>
          </a:p>
        </p:txBody>
      </p:sp>
      <p:sp>
        <p:nvSpPr>
          <p:cNvPr id="3" name="内容占位符 2"/>
          <p:cNvSpPr>
            <a:spLocks noGrp="1"/>
          </p:cNvSpPr>
          <p:nvPr>
            <p:ph sz="half" idx="1"/>
          </p:nvPr>
        </p:nvSpPr>
        <p:spPr>
          <a:xfrm>
            <a:off x="628650" y="1825625"/>
            <a:ext cx="3886200" cy="4351338"/>
          </a:xfrm>
        </p:spPr>
        <p:txBody>
          <a:bodyPr>
            <a:normAutofit/>
          </a:bodyPr>
          <a:lstStyle>
            <a:lvl1pPr marL="342900" indent="-342900">
              <a:lnSpc>
                <a:spcPct val="120000"/>
              </a:lnSpc>
              <a:buFont typeface="Arial" panose="020B0604020202020204" pitchFamily="34" charset="0"/>
              <a:buChar char="•"/>
              <a:defRPr sz="2400">
                <a:solidFill>
                  <a:srgbClr val="2D3E50"/>
                </a:solidFill>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normAutofit/>
          </a:bodyPr>
          <a:lstStyle>
            <a:lvl1pPr marL="342900" indent="-342900">
              <a:lnSpc>
                <a:spcPct val="120000"/>
              </a:lnSpc>
              <a:buFont typeface="Arial" panose="020B0604020202020204" pitchFamily="34" charset="0"/>
              <a:buChar char="•"/>
              <a:defRPr sz="2400">
                <a:solidFill>
                  <a:srgbClr val="2D3E50"/>
                </a:solidFill>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0A0F2237-1CDC-4A9F-9B50-E2751CF0200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0BD5C9-D31B-404C-B346-DE2E8DFE88CF}"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1" y="1853114"/>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1" y="2839453"/>
            <a:ext cx="3868340" cy="335021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853114"/>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839453"/>
            <a:ext cx="3887391" cy="335021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A0F2237-1CDC-4A9F-9B50-E2751CF0200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60BD5C9-D31B-404C-B346-DE2E8DFE88CF}"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6" name="梯形 5"/>
          <p:cNvSpPr/>
          <p:nvPr/>
        </p:nvSpPr>
        <p:spPr>
          <a:xfrm rot="10800000">
            <a:off x="946673" y="-3"/>
            <a:ext cx="7250654" cy="301215"/>
          </a:xfrm>
          <a:prstGeom prst="trapezoid">
            <a:avLst/>
          </a:prstGeom>
          <a:blipFill>
            <a:blip r:embed="rId3">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矩形 6"/>
          <p:cNvSpPr/>
          <p:nvPr/>
        </p:nvSpPr>
        <p:spPr>
          <a:xfrm>
            <a:off x="0" y="6540649"/>
            <a:ext cx="9144000" cy="317351"/>
          </a:xfrm>
          <a:prstGeom prst="rect">
            <a:avLst/>
          </a:prstGeom>
          <a:blipFill>
            <a:blip r:embed="rId3">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 name="同心圆 8"/>
          <p:cNvSpPr/>
          <p:nvPr/>
        </p:nvSpPr>
        <p:spPr>
          <a:xfrm>
            <a:off x="3999155" y="1129552"/>
            <a:ext cx="1145690" cy="1527586"/>
          </a:xfrm>
          <a:prstGeom prst="donut">
            <a:avLst>
              <a:gd name="adj" fmla="val 634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black"/>
              </a:solidFill>
            </a:endParaRPr>
          </a:p>
        </p:txBody>
      </p:sp>
      <p:sp>
        <p:nvSpPr>
          <p:cNvPr id="10" name="标题 1"/>
          <p:cNvSpPr>
            <a:spLocks noGrp="1"/>
          </p:cNvSpPr>
          <p:nvPr>
            <p:ph type="ctrTitle" hasCustomPrompt="1"/>
          </p:nvPr>
        </p:nvSpPr>
        <p:spPr>
          <a:xfrm>
            <a:off x="1143000" y="2841436"/>
            <a:ext cx="6858000" cy="1341477"/>
          </a:xfrm>
        </p:spPr>
        <p:txBody>
          <a:bodyPr anchor="t">
            <a:noAutofit/>
          </a:bodyPr>
          <a:lstStyle>
            <a:lvl1pPr algn="ctr">
              <a:defRPr sz="8000">
                <a:solidFill>
                  <a:schemeClr val="bg1"/>
                </a:solidFill>
              </a:defRPr>
            </a:lvl1pPr>
          </a:lstStyle>
          <a:p>
            <a:r>
              <a:rPr lang="zh-CN" altLang="en-US" dirty="0"/>
              <a:t>编辑标题</a:t>
            </a:r>
            <a:endParaRPr lang="zh-CN" altLang="en-US" dirty="0"/>
          </a:p>
        </p:txBody>
      </p:sp>
      <p:sp>
        <p:nvSpPr>
          <p:cNvPr id="11" name="副标题 2"/>
          <p:cNvSpPr>
            <a:spLocks noGrp="1"/>
          </p:cNvSpPr>
          <p:nvPr>
            <p:ph type="subTitle" idx="1" hasCustomPrompt="1"/>
          </p:nvPr>
        </p:nvSpPr>
        <p:spPr>
          <a:xfrm>
            <a:off x="5029200" y="4982863"/>
            <a:ext cx="2514600" cy="47625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2" name="日期占位符 3"/>
          <p:cNvSpPr>
            <a:spLocks noGrp="1"/>
          </p:cNvSpPr>
          <p:nvPr>
            <p:ph type="dt" sz="half" idx="10"/>
          </p:nvPr>
        </p:nvSpPr>
        <p:spPr>
          <a:xfrm>
            <a:off x="628650" y="6356350"/>
            <a:ext cx="2057400" cy="365125"/>
          </a:xfrm>
        </p:spPr>
        <p:txBody>
          <a:bodyPr/>
          <a:lstStyle/>
          <a:p>
            <a:fld id="{0A0F2237-1CDC-4A9F-9B50-E2751CF02005}" type="datetimeFigureOut">
              <a:rPr lang="zh-CN" altLang="en-US" smtClean="0"/>
            </a:fld>
            <a:endParaRPr lang="zh-CN" altLang="en-US"/>
          </a:p>
        </p:txBody>
      </p:sp>
      <p:sp>
        <p:nvSpPr>
          <p:cNvPr id="13" name="页脚占位符 4"/>
          <p:cNvSpPr>
            <a:spLocks noGrp="1"/>
          </p:cNvSpPr>
          <p:nvPr>
            <p:ph type="ftr" sz="quarter" idx="11"/>
          </p:nvPr>
        </p:nvSpPr>
        <p:spPr>
          <a:xfrm>
            <a:off x="3028950" y="6356350"/>
            <a:ext cx="3086100" cy="365125"/>
          </a:xfrm>
        </p:spPr>
        <p:txBody>
          <a:bodyPr/>
          <a:lstStyle/>
          <a:p>
            <a:endParaRPr lang="zh-CN" altLang="en-US"/>
          </a:p>
        </p:txBody>
      </p:sp>
      <p:sp>
        <p:nvSpPr>
          <p:cNvPr id="14" name="灯片编号占位符 5"/>
          <p:cNvSpPr>
            <a:spLocks noGrp="1"/>
          </p:cNvSpPr>
          <p:nvPr>
            <p:ph type="sldNum" sz="quarter" idx="12"/>
          </p:nvPr>
        </p:nvSpPr>
        <p:spPr>
          <a:xfrm>
            <a:off x="6457950" y="6356350"/>
            <a:ext cx="2057400" cy="365125"/>
          </a:xfrm>
        </p:spPr>
        <p:txBody>
          <a:bodyPr/>
          <a:lstStyle/>
          <a:p>
            <a:fld id="{D60BD5C9-D31B-404C-B346-DE2E8DFE88CF}" type="slidenum">
              <a:rPr lang="zh-CN" altLang="en-US" smtClean="0"/>
            </a:fld>
            <a:endParaRPr lang="zh-CN" altLang="en-US"/>
          </a:p>
        </p:txBody>
      </p:sp>
      <p:sp>
        <p:nvSpPr>
          <p:cNvPr id="15" name="内容占位符 2"/>
          <p:cNvSpPr>
            <a:spLocks noGrp="1"/>
          </p:cNvSpPr>
          <p:nvPr>
            <p:ph idx="13" hasCustomPrompt="1"/>
          </p:nvPr>
        </p:nvSpPr>
        <p:spPr>
          <a:xfrm>
            <a:off x="1670293" y="4996506"/>
            <a:ext cx="2514600" cy="476251"/>
          </a:xfrm>
        </p:spPr>
        <p:txBody>
          <a:bodyPr/>
          <a:lstStyle>
            <a:lvl1pPr marL="0" indent="0" algn="l">
              <a:buNone/>
              <a:defRPr>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0065 -0.00556 L 0.56367 -0.00764 " pathEditMode="relative" rAng="0" ptsTypes="AA">
                                      <p:cBhvr>
                                        <p:cTn id="6" dur="750" fill="hold"/>
                                        <p:tgtEl>
                                          <p:spTgt spid="9"/>
                                        </p:tgtEl>
                                        <p:attrNameLst>
                                          <p:attrName>ppt_x</p:attrName>
                                          <p:attrName>ppt_y</p:attrName>
                                        </p:attrNameLst>
                                      </p:cBhvr>
                                      <p:rCtr x="28151"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0F2237-1CDC-4A9F-9B50-E2751CF0200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60BD5C9-D31B-404C-B346-DE2E8DFE88CF}"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t"/>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0A0F2237-1CDC-4A9F-9B50-E2751CF0200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0BD5C9-D31B-404C-B346-DE2E8DFE88C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A0F2237-1CDC-4A9F-9B50-E2751CF020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0BD5C9-D31B-404C-B346-DE2E8DFE88C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任意多边形 6"/>
          <p:cNvSpPr/>
          <p:nvPr/>
        </p:nvSpPr>
        <p:spPr>
          <a:xfrm>
            <a:off x="0" y="0"/>
            <a:ext cx="4049078"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0" b="1" dirty="0">
              <a:solidFill>
                <a:schemeClr val="accent2"/>
              </a:solidFill>
            </a:endParaRPr>
          </a:p>
        </p:txBody>
      </p:sp>
      <p:sp>
        <p:nvSpPr>
          <p:cNvPr id="2" name="标题 1"/>
          <p:cNvSpPr>
            <a:spLocks noGrp="1"/>
          </p:cNvSpPr>
          <p:nvPr>
            <p:ph type="title" hasCustomPrompt="1"/>
          </p:nvPr>
        </p:nvSpPr>
        <p:spPr>
          <a:xfrm>
            <a:off x="0" y="1"/>
            <a:ext cx="3028950" cy="788670"/>
          </a:xfrm>
        </p:spPr>
        <p:txBody>
          <a:bodyPr>
            <a:normAutofit/>
          </a:bodyPr>
          <a:lstStyle>
            <a:lvl1pPr algn="ctr">
              <a:defRPr sz="3000" b="1">
                <a:solidFill>
                  <a:schemeClr val="bg1"/>
                </a:solidFill>
              </a:defRPr>
            </a:lvl1pPr>
          </a:lstStyle>
          <a:p>
            <a:r>
              <a:rPr lang="zh-CN" altLang="en-US" dirty="0"/>
              <a:t>编辑标题</a:t>
            </a:r>
            <a:endParaRPr lang="zh-CN" altLang="en-US" dirty="0"/>
          </a:p>
        </p:txBody>
      </p:sp>
      <p:sp>
        <p:nvSpPr>
          <p:cNvPr id="3" name="内容占位符 2"/>
          <p:cNvSpPr>
            <a:spLocks noGrp="1"/>
          </p:cNvSpPr>
          <p:nvPr>
            <p:ph idx="1"/>
          </p:nvPr>
        </p:nvSpPr>
        <p:spPr/>
        <p:txBody>
          <a:bodyPr>
            <a:normAutofit/>
          </a:bodyPr>
          <a:lstStyle>
            <a:lvl1pPr marL="257175" indent="-257175">
              <a:lnSpc>
                <a:spcPct val="120000"/>
              </a:lnSpc>
              <a:buFont typeface="Arial" panose="020B0604020202020204" pitchFamily="34" charset="0"/>
              <a:buChar char="•"/>
              <a:defRPr sz="1800">
                <a:solidFill>
                  <a:srgbClr val="2D3E50"/>
                </a:solidFill>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0A0F2237-1CDC-4A9F-9B50-E2751CF020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0BD5C9-D31B-404C-B346-DE2E8DFE88CF}"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A0F2237-1CDC-4A9F-9B50-E2751CF0200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60BD5C9-D31B-404C-B346-DE2E8DFE88CF}" type="slidenum">
              <a:rPr lang="zh-CN" altLang="en-US" smtClean="0"/>
            </a:fld>
            <a:endParaRPr lang="zh-CN" altLang="en-US"/>
          </a:p>
        </p:txBody>
      </p:sp>
      <p:sp>
        <p:nvSpPr>
          <p:cNvPr id="7" name="内容占位符 6"/>
          <p:cNvSpPr>
            <a:spLocks noGrp="1"/>
          </p:cNvSpPr>
          <p:nvPr>
            <p:ph sz="quarter" idx="13"/>
          </p:nvPr>
        </p:nvSpPr>
        <p:spPr>
          <a:xfrm>
            <a:off x="628650" y="930729"/>
            <a:ext cx="7886700" cy="5184320"/>
          </a:xfrm>
        </p:spPr>
        <p:txBody>
          <a:bodyPr anchor="t">
            <a:normAutofit/>
          </a:bodyPr>
          <a:lstStyle>
            <a:lvl1pPr marL="342900" indent="-342900">
              <a:lnSpc>
                <a:spcPct val="120000"/>
              </a:lnSpc>
              <a:buFont typeface="Arial" panose="020B0604020202020204" pitchFamily="34" charset="0"/>
              <a:buChar char="•"/>
              <a:defRPr sz="2400">
                <a:solidFill>
                  <a:srgbClr val="2D3E50"/>
                </a:solidFill>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2" name="矩形 11"/>
          <p:cNvSpPr/>
          <p:nvPr/>
        </p:nvSpPr>
        <p:spPr>
          <a:xfrm>
            <a:off x="0" y="6355080"/>
            <a:ext cx="9144000" cy="502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prstClr val="white"/>
              </a:solidFill>
            </a:endParaRPr>
          </a:p>
        </p:txBody>
      </p:sp>
      <p:sp>
        <p:nvSpPr>
          <p:cNvPr id="13" name="任意多边形 12"/>
          <p:cNvSpPr/>
          <p:nvPr/>
        </p:nvSpPr>
        <p:spPr>
          <a:xfrm rot="10800000">
            <a:off x="3636071" y="1802755"/>
            <a:ext cx="1868025" cy="1554480"/>
          </a:xfrm>
          <a:custGeom>
            <a:avLst/>
            <a:gdLst>
              <a:gd name="connsiteX0" fmla="*/ 4735 w 1611630"/>
              <a:gd name="connsiteY0" fmla="*/ 0 h 1005840"/>
              <a:gd name="connsiteX1" fmla="*/ 1606895 w 1611630"/>
              <a:gd name="connsiteY1" fmla="*/ 0 h 1005840"/>
              <a:gd name="connsiteX2" fmla="*/ 1607470 w 1611630"/>
              <a:gd name="connsiteY2" fmla="*/ 4247 h 1005840"/>
              <a:gd name="connsiteX3" fmla="*/ 1611630 w 1611630"/>
              <a:gd name="connsiteY3" fmla="*/ 97155 h 1005840"/>
              <a:gd name="connsiteX4" fmla="*/ 805815 w 1611630"/>
              <a:gd name="connsiteY4" fmla="*/ 1005840 h 1005840"/>
              <a:gd name="connsiteX5" fmla="*/ 0 w 1611630"/>
              <a:gd name="connsiteY5" fmla="*/ 97155 h 1005840"/>
              <a:gd name="connsiteX6" fmla="*/ 4160 w 1611630"/>
              <a:gd name="connsiteY6" fmla="*/ 4247 h 1005840"/>
              <a:gd name="connsiteX7" fmla="*/ 4735 w 1611630"/>
              <a:gd name="connsiteY7" fmla="*/ 0 h 1005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1630" h="1005840">
                <a:moveTo>
                  <a:pt x="4735" y="0"/>
                </a:moveTo>
                <a:lnTo>
                  <a:pt x="1606895" y="0"/>
                </a:lnTo>
                <a:lnTo>
                  <a:pt x="1607470" y="4247"/>
                </a:lnTo>
                <a:cubicBezTo>
                  <a:pt x="1610221" y="34795"/>
                  <a:pt x="1611630" y="65789"/>
                  <a:pt x="1611630" y="97155"/>
                </a:cubicBezTo>
                <a:cubicBezTo>
                  <a:pt x="1611630" y="599008"/>
                  <a:pt x="1250854" y="1005840"/>
                  <a:pt x="805815" y="1005840"/>
                </a:cubicBezTo>
                <a:cubicBezTo>
                  <a:pt x="360776" y="1005840"/>
                  <a:pt x="0" y="599008"/>
                  <a:pt x="0" y="97155"/>
                </a:cubicBezTo>
                <a:cubicBezTo>
                  <a:pt x="0" y="65789"/>
                  <a:pt x="1410" y="34795"/>
                  <a:pt x="4160" y="4247"/>
                </a:cubicBezTo>
                <a:lnTo>
                  <a:pt x="473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prstClr val="white"/>
              </a:solidFill>
            </a:endParaRPr>
          </a:p>
        </p:txBody>
      </p:sp>
      <p:cxnSp>
        <p:nvCxnSpPr>
          <p:cNvPr id="14" name="直接连接符 13"/>
          <p:cNvCxnSpPr/>
          <p:nvPr/>
        </p:nvCxnSpPr>
        <p:spPr>
          <a:xfrm>
            <a:off x="1893094" y="3357235"/>
            <a:ext cx="535397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28650" y="3524250"/>
            <a:ext cx="7886700" cy="1200149"/>
          </a:xfrm>
        </p:spPr>
        <p:txBody>
          <a:bodyPr anchor="t">
            <a:normAutofit/>
          </a:bodyPr>
          <a:lstStyle>
            <a:lvl1pPr algn="ctr">
              <a:defRPr sz="5400"/>
            </a:lvl1pPr>
          </a:lstStyle>
          <a:p>
            <a:r>
              <a:rPr lang="zh-CN" altLang="en-US" dirty="0"/>
              <a:t>编辑标题</a:t>
            </a:r>
            <a:endParaRPr lang="zh-CN" altLang="en-US" dirty="0"/>
          </a:p>
        </p:txBody>
      </p:sp>
      <p:sp>
        <p:nvSpPr>
          <p:cNvPr id="4" name="日期占位符 3"/>
          <p:cNvSpPr>
            <a:spLocks noGrp="1"/>
          </p:cNvSpPr>
          <p:nvPr>
            <p:ph type="dt" sz="half" idx="10"/>
          </p:nvPr>
        </p:nvSpPr>
        <p:spPr/>
        <p:txBody>
          <a:bodyPr/>
          <a:lstStyle/>
          <a:p>
            <a:fld id="{0A0F2237-1CDC-4A9F-9B50-E2751CF020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0BD5C9-D31B-404C-B346-DE2E8DFE88CF}"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out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任意多边形 7"/>
          <p:cNvSpPr/>
          <p:nvPr/>
        </p:nvSpPr>
        <p:spPr>
          <a:xfrm>
            <a:off x="0" y="0"/>
            <a:ext cx="4049078"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0" b="1" dirty="0">
              <a:solidFill>
                <a:prstClr val="white"/>
              </a:solidFill>
            </a:endParaRPr>
          </a:p>
        </p:txBody>
      </p:sp>
      <p:sp>
        <p:nvSpPr>
          <p:cNvPr id="2" name="标题 1"/>
          <p:cNvSpPr>
            <a:spLocks noGrp="1"/>
          </p:cNvSpPr>
          <p:nvPr>
            <p:ph type="title" hasCustomPrompt="1"/>
          </p:nvPr>
        </p:nvSpPr>
        <p:spPr>
          <a:xfrm>
            <a:off x="0" y="1"/>
            <a:ext cx="3028950" cy="788670"/>
          </a:xfrm>
        </p:spPr>
        <p:txBody>
          <a:bodyPr>
            <a:normAutofit/>
          </a:bodyPr>
          <a:lstStyle>
            <a:lvl1pPr algn="ctr">
              <a:defRPr sz="3000" b="1">
                <a:solidFill>
                  <a:schemeClr val="bg1"/>
                </a:solidFill>
              </a:defRPr>
            </a:lvl1pPr>
          </a:lstStyle>
          <a:p>
            <a:r>
              <a:rPr lang="zh-CN" altLang="en-US" dirty="0"/>
              <a:t>编辑标题</a:t>
            </a:r>
            <a:endParaRPr lang="zh-CN" altLang="en-US" dirty="0"/>
          </a:p>
        </p:txBody>
      </p:sp>
      <p:sp>
        <p:nvSpPr>
          <p:cNvPr id="3" name="内容占位符 2"/>
          <p:cNvSpPr>
            <a:spLocks noGrp="1"/>
          </p:cNvSpPr>
          <p:nvPr>
            <p:ph sz="half" idx="1"/>
          </p:nvPr>
        </p:nvSpPr>
        <p:spPr>
          <a:xfrm>
            <a:off x="628650" y="1825625"/>
            <a:ext cx="3886200" cy="4351338"/>
          </a:xfrm>
        </p:spPr>
        <p:txBody>
          <a:bodyPr>
            <a:normAutofit/>
          </a:bodyPr>
          <a:lstStyle>
            <a:lvl1pPr marL="257175" indent="-257175">
              <a:lnSpc>
                <a:spcPct val="120000"/>
              </a:lnSpc>
              <a:buFont typeface="Arial" panose="020B0604020202020204" pitchFamily="34" charset="0"/>
              <a:buChar char="•"/>
              <a:defRPr sz="1800">
                <a:solidFill>
                  <a:srgbClr val="2D3E50"/>
                </a:solidFill>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normAutofit/>
          </a:bodyPr>
          <a:lstStyle>
            <a:lvl1pPr marL="257175" indent="-257175">
              <a:lnSpc>
                <a:spcPct val="120000"/>
              </a:lnSpc>
              <a:buFont typeface="Arial" panose="020B0604020202020204" pitchFamily="34" charset="0"/>
              <a:buChar char="•"/>
              <a:defRPr sz="1800">
                <a:solidFill>
                  <a:srgbClr val="2D3E50"/>
                </a:solidFill>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0A0F2237-1CDC-4A9F-9B50-E2751CF0200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0BD5C9-D31B-404C-B346-DE2E8DFE88C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1" y="1853114"/>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1" y="2839453"/>
            <a:ext cx="3868340" cy="335021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853114"/>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839453"/>
            <a:ext cx="3887391" cy="335021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A0F2237-1CDC-4A9F-9B50-E2751CF0200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60BD5C9-D31B-404C-B346-DE2E8DFE88C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6" name="梯形 5"/>
          <p:cNvSpPr/>
          <p:nvPr/>
        </p:nvSpPr>
        <p:spPr>
          <a:xfrm rot="10800000">
            <a:off x="946673" y="-3"/>
            <a:ext cx="7250654" cy="301215"/>
          </a:xfrm>
          <a:prstGeom prst="trapezoid">
            <a:avLst/>
          </a:prstGeom>
          <a:blipFill>
            <a:blip r:embed="rId3">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prstClr val="white"/>
              </a:solidFill>
            </a:endParaRPr>
          </a:p>
        </p:txBody>
      </p:sp>
      <p:sp>
        <p:nvSpPr>
          <p:cNvPr id="7" name="矩形 6"/>
          <p:cNvSpPr/>
          <p:nvPr/>
        </p:nvSpPr>
        <p:spPr>
          <a:xfrm>
            <a:off x="0" y="6540649"/>
            <a:ext cx="9144000" cy="317351"/>
          </a:xfrm>
          <a:prstGeom prst="rect">
            <a:avLst/>
          </a:prstGeom>
          <a:blipFill>
            <a:blip r:embed="rId3">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prstClr val="white"/>
              </a:solidFill>
            </a:endParaRPr>
          </a:p>
        </p:txBody>
      </p:sp>
      <p:sp>
        <p:nvSpPr>
          <p:cNvPr id="9" name="同心圆 8"/>
          <p:cNvSpPr/>
          <p:nvPr/>
        </p:nvSpPr>
        <p:spPr>
          <a:xfrm>
            <a:off x="3999155" y="1129552"/>
            <a:ext cx="1145690" cy="1527586"/>
          </a:xfrm>
          <a:prstGeom prst="donut">
            <a:avLst>
              <a:gd name="adj" fmla="val 634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prstClr val="black"/>
              </a:solidFill>
            </a:endParaRPr>
          </a:p>
        </p:txBody>
      </p:sp>
      <p:sp>
        <p:nvSpPr>
          <p:cNvPr id="10" name="标题 1"/>
          <p:cNvSpPr>
            <a:spLocks noGrp="1"/>
          </p:cNvSpPr>
          <p:nvPr>
            <p:ph type="ctrTitle" hasCustomPrompt="1"/>
          </p:nvPr>
        </p:nvSpPr>
        <p:spPr>
          <a:xfrm>
            <a:off x="1143000" y="2841436"/>
            <a:ext cx="6858000" cy="1341477"/>
          </a:xfrm>
        </p:spPr>
        <p:txBody>
          <a:bodyPr anchor="t">
            <a:noAutofit/>
          </a:bodyPr>
          <a:lstStyle>
            <a:lvl1pPr algn="ctr">
              <a:defRPr sz="6000">
                <a:solidFill>
                  <a:schemeClr val="bg1"/>
                </a:solidFill>
              </a:defRPr>
            </a:lvl1pPr>
          </a:lstStyle>
          <a:p>
            <a:r>
              <a:rPr lang="zh-CN" altLang="en-US" dirty="0"/>
              <a:t>编辑标题</a:t>
            </a:r>
            <a:endParaRPr lang="zh-CN" altLang="en-US" dirty="0"/>
          </a:p>
        </p:txBody>
      </p:sp>
      <p:sp>
        <p:nvSpPr>
          <p:cNvPr id="11" name="副标题 2"/>
          <p:cNvSpPr>
            <a:spLocks noGrp="1"/>
          </p:cNvSpPr>
          <p:nvPr>
            <p:ph type="subTitle" idx="1" hasCustomPrompt="1"/>
          </p:nvPr>
        </p:nvSpPr>
        <p:spPr>
          <a:xfrm>
            <a:off x="5029200" y="4982863"/>
            <a:ext cx="2514600" cy="476250"/>
          </a:xfrm>
        </p:spPr>
        <p:txBody>
          <a:bodyPr/>
          <a:lstStyle>
            <a:lvl1pPr marL="0" indent="0" algn="l">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编辑副标题</a:t>
            </a:r>
            <a:endParaRPr lang="zh-CN" altLang="en-US" dirty="0"/>
          </a:p>
        </p:txBody>
      </p:sp>
      <p:sp>
        <p:nvSpPr>
          <p:cNvPr id="12" name="日期占位符 3"/>
          <p:cNvSpPr>
            <a:spLocks noGrp="1"/>
          </p:cNvSpPr>
          <p:nvPr>
            <p:ph type="dt" sz="half" idx="10"/>
          </p:nvPr>
        </p:nvSpPr>
        <p:spPr>
          <a:xfrm>
            <a:off x="628650" y="6356350"/>
            <a:ext cx="2057400" cy="365125"/>
          </a:xfrm>
        </p:spPr>
        <p:txBody>
          <a:bodyPr/>
          <a:lstStyle/>
          <a:p>
            <a:fld id="{0A0F2237-1CDC-4A9F-9B50-E2751CF02005}" type="datetimeFigureOut">
              <a:rPr lang="zh-CN" altLang="en-US" smtClean="0"/>
            </a:fld>
            <a:endParaRPr lang="zh-CN" altLang="en-US"/>
          </a:p>
        </p:txBody>
      </p:sp>
      <p:sp>
        <p:nvSpPr>
          <p:cNvPr id="13" name="页脚占位符 4"/>
          <p:cNvSpPr>
            <a:spLocks noGrp="1"/>
          </p:cNvSpPr>
          <p:nvPr>
            <p:ph type="ftr" sz="quarter" idx="11"/>
          </p:nvPr>
        </p:nvSpPr>
        <p:spPr>
          <a:xfrm>
            <a:off x="3028950" y="6356350"/>
            <a:ext cx="3086100" cy="365125"/>
          </a:xfrm>
        </p:spPr>
        <p:txBody>
          <a:bodyPr/>
          <a:lstStyle/>
          <a:p>
            <a:endParaRPr lang="zh-CN" altLang="en-US"/>
          </a:p>
        </p:txBody>
      </p:sp>
      <p:sp>
        <p:nvSpPr>
          <p:cNvPr id="14" name="灯片编号占位符 5"/>
          <p:cNvSpPr>
            <a:spLocks noGrp="1"/>
          </p:cNvSpPr>
          <p:nvPr>
            <p:ph type="sldNum" sz="quarter" idx="12"/>
          </p:nvPr>
        </p:nvSpPr>
        <p:spPr>
          <a:xfrm>
            <a:off x="6457950" y="6356350"/>
            <a:ext cx="2057400" cy="365125"/>
          </a:xfrm>
        </p:spPr>
        <p:txBody>
          <a:bodyPr/>
          <a:lstStyle/>
          <a:p>
            <a:fld id="{D60BD5C9-D31B-404C-B346-DE2E8DFE88CF}" type="slidenum">
              <a:rPr lang="zh-CN" altLang="en-US" smtClean="0"/>
            </a:fld>
            <a:endParaRPr lang="zh-CN" altLang="en-US"/>
          </a:p>
        </p:txBody>
      </p:sp>
      <p:sp>
        <p:nvSpPr>
          <p:cNvPr id="15" name="内容占位符 2"/>
          <p:cNvSpPr>
            <a:spLocks noGrp="1"/>
          </p:cNvSpPr>
          <p:nvPr>
            <p:ph idx="13" hasCustomPrompt="1"/>
          </p:nvPr>
        </p:nvSpPr>
        <p:spPr>
          <a:xfrm>
            <a:off x="1670293" y="4996506"/>
            <a:ext cx="2514600" cy="476251"/>
          </a:xfrm>
        </p:spPr>
        <p:txBody>
          <a:bodyPr/>
          <a:lstStyle>
            <a:lvl1pPr marL="0" indent="0" algn="l">
              <a:buNone/>
              <a:defRPr>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编辑文本</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0065 -0.00556 L 0.56367 -0.00764 " pathEditMode="relative" rAng="0" ptsTypes="AA">
                                      <p:cBhvr>
                                        <p:cTn id="6" dur="750" fill="hold"/>
                                        <p:tgtEl>
                                          <p:spTgt spid="9"/>
                                        </p:tgtEl>
                                        <p:attrNameLst>
                                          <p:attrName>ppt_x</p:attrName>
                                          <p:attrName>ppt_y</p:attrName>
                                        </p:attrNameLst>
                                      </p:cBhvr>
                                      <p:rCtr x="28151"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0F2237-1CDC-4A9F-9B50-E2751CF0200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60BD5C9-D31B-404C-B346-DE2E8DFE88C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t"/>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0A0F2237-1CDC-4A9F-9B50-E2751CF0200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0BD5C9-D31B-404C-B346-DE2E8DFE88C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A0F2237-1CDC-4A9F-9B50-E2751CF020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0BD5C9-D31B-404C-B346-DE2E8DFE88C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5" Type="http://schemas.openxmlformats.org/officeDocument/2006/relationships/theme" Target="../theme/theme2.xml"/><Relationship Id="rId14" Type="http://schemas.openxmlformats.org/officeDocument/2006/relationships/tags" Target="../tags/tag6.xml"/><Relationship Id="rId13" Type="http://schemas.openxmlformats.org/officeDocument/2006/relationships/tags" Target="../tags/tag5.xml"/><Relationship Id="rId12" Type="http://schemas.openxmlformats.org/officeDocument/2006/relationships/tags" Target="../tags/tag4.xml"/><Relationship Id="rId11" Type="http://schemas.openxmlformats.org/officeDocument/2006/relationships/image" Target="../media/image3.pn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13"/>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A0F2237-1CDC-4A9F-9B50-E2751CF02005}"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0BD5C9-D31B-404C-B346-DE2E8DFE88CF}" type="slidenum">
              <a:rPr lang="zh-CN" altLang="en-US" smtClean="0"/>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12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13"/>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0F2237-1CDC-4A9F-9B50-E2751CF02005}"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BD5C9-D31B-404C-B346-DE2E8DFE88CF}" type="slidenum">
              <a:rPr lang="zh-CN" altLang="en-US" smtClean="0"/>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12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7.xml"/><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7.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tags" Target="../tags/tag2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7.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tags" Target="../tags/tag2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xml"/><Relationship Id="rId1" Type="http://schemas.openxmlformats.org/officeDocument/2006/relationships/tags" Target="../tags/tag29.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0.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xml"/><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3.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4.xml"/><Relationship Id="rId2" Type="http://schemas.openxmlformats.org/officeDocument/2006/relationships/tags" Target="../tags/tag37.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4.xml"/><Relationship Id="rId2" Type="http://schemas.openxmlformats.org/officeDocument/2006/relationships/tags" Target="../tags/tag38.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4.xml"/><Relationship Id="rId2" Type="http://schemas.openxmlformats.org/officeDocument/2006/relationships/tags" Target="../tags/tag39.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4.xml"/><Relationship Id="rId2" Type="http://schemas.openxmlformats.org/officeDocument/2006/relationships/tags" Target="../tags/tag40.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4.xml"/><Relationship Id="rId2" Type="http://schemas.openxmlformats.org/officeDocument/2006/relationships/tags" Target="../tags/tag41.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4.xml"/><Relationship Id="rId2" Type="http://schemas.openxmlformats.org/officeDocument/2006/relationships/tags" Target="../tags/tag42.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3.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7.xml"/><Relationship Id="rId3" Type="http://schemas.openxmlformats.org/officeDocument/2006/relationships/tags" Target="../tags/tag11.xml"/><Relationship Id="rId2" Type="http://schemas.openxmlformats.org/officeDocument/2006/relationships/image" Target="../media/image4.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4.xml"/><Relationship Id="rId1" Type="http://schemas.openxmlformats.org/officeDocument/2006/relationships/tags" Target="../tags/tag4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7.xml"/><Relationship Id="rId1" Type="http://schemas.openxmlformats.org/officeDocument/2006/relationships/tags" Target="../tags/tag4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7.xml"/><Relationship Id="rId1" Type="http://schemas.openxmlformats.org/officeDocument/2006/relationships/tags" Target="../tags/tag4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4.xml"/><Relationship Id="rId1" Type="http://schemas.openxmlformats.org/officeDocument/2006/relationships/tags" Target="../tags/tag49.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7.xml"/><Relationship Id="rId2" Type="http://schemas.openxmlformats.org/officeDocument/2006/relationships/tags" Target="../tags/tag50.xml"/><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7.xml"/><Relationship Id="rId2" Type="http://schemas.openxmlformats.org/officeDocument/2006/relationships/tags" Target="../tags/tag51.xml"/><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7.xml"/><Relationship Id="rId1" Type="http://schemas.openxmlformats.org/officeDocument/2006/relationships/tags" Target="../tags/tag5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4.xml"/><Relationship Id="rId1" Type="http://schemas.openxmlformats.org/officeDocument/2006/relationships/tags" Target="../tags/tag5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4.xml"/><Relationship Id="rId1" Type="http://schemas.openxmlformats.org/officeDocument/2006/relationships/tags" Target="../tags/tag5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4.xml"/><Relationship Id="rId1" Type="http://schemas.openxmlformats.org/officeDocument/2006/relationships/tags" Target="../tags/tag55.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7.xml"/><Relationship Id="rId1" Type="http://schemas.openxmlformats.org/officeDocument/2006/relationships/tags" Target="../tags/tag56.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4.xml"/><Relationship Id="rId2" Type="http://schemas.openxmlformats.org/officeDocument/2006/relationships/tags" Target="../tags/tag57.xml"/><Relationship Id="rId1" Type="http://schemas.openxmlformats.org/officeDocument/2006/relationships/image" Target="../media/image17.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13.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4.xml"/><Relationship Id="rId1" Type="http://schemas.openxmlformats.org/officeDocument/2006/relationships/tags" Target="../tags/tag61.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17.xml"/><Relationship Id="rId3" Type="http://schemas.openxmlformats.org/officeDocument/2006/relationships/tags" Target="../tags/tag62.xml"/><Relationship Id="rId2" Type="http://schemas.openxmlformats.org/officeDocument/2006/relationships/image" Target="../media/image19.png"/><Relationship Id="rId1"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7.xml"/><Relationship Id="rId1" Type="http://schemas.openxmlformats.org/officeDocument/2006/relationships/tags" Target="../tags/tag6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7.xml"/><Relationship Id="rId1" Type="http://schemas.openxmlformats.org/officeDocument/2006/relationships/tags" Target="../tags/tag64.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17.xml"/><Relationship Id="rId2" Type="http://schemas.openxmlformats.org/officeDocument/2006/relationships/tags" Target="../tags/tag65.xml"/><Relationship Id="rId1"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4.xml"/><Relationship Id="rId1" Type="http://schemas.openxmlformats.org/officeDocument/2006/relationships/tags" Target="../tags/tag6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4.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7.xml"/><Relationship Id="rId2" Type="http://schemas.openxmlformats.org/officeDocument/2006/relationships/tags" Target="../tags/tag15.xml"/><Relationship Id="rId1" Type="http://schemas.openxmlformats.org/officeDocument/2006/relationships/image" Target="../media/image5.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7.xml"/><Relationship Id="rId1" Type="http://schemas.openxmlformats.org/officeDocument/2006/relationships/tags" Target="../tags/tag68.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69.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70.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71.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7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73.xml"/></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slideLayout" Target="../slideLayouts/slideLayout13.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7.xml"/><Relationship Id="rId1" Type="http://schemas.openxmlformats.org/officeDocument/2006/relationships/tags" Target="../tags/tag7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7.xml"/><Relationship Id="rId1" Type="http://schemas.openxmlformats.org/officeDocument/2006/relationships/tags" Target="../tags/tag78.xml"/></Relationships>
</file>

<file path=ppt/slides/_rels/slide59.xml.rels><?xml version="1.0" encoding="UTF-8" standalone="yes"?>
<Relationships xmlns="http://schemas.openxmlformats.org/package/2006/relationships"><Relationship Id="rId6" Type="http://schemas.openxmlformats.org/officeDocument/2006/relationships/notesSlide" Target="../notesSlides/notesSlide51.xml"/><Relationship Id="rId5" Type="http://schemas.openxmlformats.org/officeDocument/2006/relationships/slideLayout" Target="../slideLayouts/slideLayout16.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tags" Target="../tags/tag1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7.xml"/><Relationship Id="rId1" Type="http://schemas.openxmlformats.org/officeDocument/2006/relationships/tags" Target="../tags/tag8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7.xml"/><Relationship Id="rId1" Type="http://schemas.openxmlformats.org/officeDocument/2006/relationships/tags" Target="../tags/tag8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7.xml"/><Relationship Id="rId1" Type="http://schemas.openxmlformats.org/officeDocument/2006/relationships/tags" Target="../tags/tag85.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7.xml"/><Relationship Id="rId1" Type="http://schemas.openxmlformats.org/officeDocument/2006/relationships/tags" Target="../tags/tag8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7.xml"/><Relationship Id="rId1" Type="http://schemas.openxmlformats.org/officeDocument/2006/relationships/tags" Target="../tags/tag8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7.xml"/><Relationship Id="rId1" Type="http://schemas.openxmlformats.org/officeDocument/2006/relationships/tags" Target="../tags/tag88.xml"/></Relationships>
</file>

<file path=ppt/slides/_rels/slide66.xml.rels><?xml version="1.0" encoding="UTF-8" standalone="yes"?>
<Relationships xmlns="http://schemas.openxmlformats.org/package/2006/relationships"><Relationship Id="rId6" Type="http://schemas.openxmlformats.org/officeDocument/2006/relationships/notesSlide" Target="../notesSlides/notesSlide58.xml"/><Relationship Id="rId5" Type="http://schemas.openxmlformats.org/officeDocument/2006/relationships/slideLayout" Target="../slideLayouts/slideLayout17.xml"/><Relationship Id="rId4" Type="http://schemas.openxmlformats.org/officeDocument/2006/relationships/tags" Target="../tags/tag89.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7.xml"/><Relationship Id="rId1" Type="http://schemas.openxmlformats.org/officeDocument/2006/relationships/tags" Target="../tags/tag90.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7.xml"/><Relationship Id="rId1" Type="http://schemas.openxmlformats.org/officeDocument/2006/relationships/tags" Target="../tags/tag91.xml"/></Relationships>
</file>

<file path=ppt/slides/_rels/slide69.xml.rels><?xml version="1.0" encoding="UTF-8" standalone="yes"?>
<Relationships xmlns="http://schemas.openxmlformats.org/package/2006/relationships"><Relationship Id="rId5" Type="http://schemas.openxmlformats.org/officeDocument/2006/relationships/notesSlide" Target="../notesSlides/notesSlide61.xml"/><Relationship Id="rId4" Type="http://schemas.openxmlformats.org/officeDocument/2006/relationships/slideLayout" Target="../slideLayouts/slideLayout17.xml"/><Relationship Id="rId3" Type="http://schemas.openxmlformats.org/officeDocument/2006/relationships/tags" Target="../tags/tag92.xml"/><Relationship Id="rId2" Type="http://schemas.openxmlformats.org/officeDocument/2006/relationships/image" Target="../media/image21.jpe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3.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7.xml"/><Relationship Id="rId1" Type="http://schemas.openxmlformats.org/officeDocument/2006/relationships/tags" Target="../tags/tag93.xml"/></Relationships>
</file>

<file path=ppt/slides/_rels/slide71.xml.rels><?xml version="1.0" encoding="UTF-8" standalone="yes"?>
<Relationships xmlns="http://schemas.openxmlformats.org/package/2006/relationships"><Relationship Id="rId7" Type="http://schemas.openxmlformats.org/officeDocument/2006/relationships/notesSlide" Target="../notesSlides/notesSlide63.xml"/><Relationship Id="rId6" Type="http://schemas.openxmlformats.org/officeDocument/2006/relationships/slideLayout" Target="../slideLayouts/slideLayout17.xml"/><Relationship Id="rId5" Type="http://schemas.openxmlformats.org/officeDocument/2006/relationships/tags" Target="../tags/tag94.xml"/><Relationship Id="rId4" Type="http://schemas.openxmlformats.org/officeDocument/2006/relationships/image" Target="../media/image25.jpeg"/><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5.xml"/><Relationship Id="rId1" Type="http://schemas.openxmlformats.org/officeDocument/2006/relationships/image" Target="../media/image26.jpeg"/></Relationships>
</file>

<file path=ppt/slides/_rels/slide73.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ags" Target="../tags/tag96.xml"/><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image" Target="../media/image27.jpeg"/></Relationships>
</file>

<file path=ppt/slides/_rels/slide74.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openxmlformats.org/officeDocument/2006/relationships/tags" Target="../tags/tag97.xml"/><Relationship Id="rId4" Type="http://schemas.openxmlformats.org/officeDocument/2006/relationships/image" Target="../media/image33.jpeg"/><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image" Target="../media/image30.jpe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7.xml"/><Relationship Id="rId1" Type="http://schemas.openxmlformats.org/officeDocument/2006/relationships/tags" Target="../tags/tag98.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7.xml"/><Relationship Id="rId1" Type="http://schemas.openxmlformats.org/officeDocument/2006/relationships/tags" Target="../tags/tag99.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7.xml"/><Relationship Id="rId1" Type="http://schemas.openxmlformats.org/officeDocument/2006/relationships/tags" Target="../tags/tag100.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7.xml"/><Relationship Id="rId1" Type="http://schemas.openxmlformats.org/officeDocument/2006/relationships/tags" Target="../tags/tag10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tags" Target="../tags/tag2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标题 3073"/>
          <p:cNvSpPr>
            <a:spLocks noGrp="1"/>
          </p:cNvSpPr>
          <p:nvPr>
            <p:ph type="ctrTitle"/>
          </p:nvPr>
        </p:nvSpPr>
        <p:spPr>
          <a:xfrm>
            <a:off x="685800" y="2130425"/>
            <a:ext cx="7772400" cy="1470025"/>
          </a:xfrm>
        </p:spPr>
        <p:txBody>
          <a:bodyPr anchor="ctr"/>
          <a:p>
            <a:pPr defTabSz="914400">
              <a:buClrTx/>
              <a:buSzTx/>
              <a:buFontTx/>
            </a:pPr>
            <a:r>
              <a:rPr lang="zh-CN" sz="4400" kern="1200" baseline="0">
                <a:latin typeface="Arial" panose="020B0604020202020204" pitchFamily="34" charset="0"/>
                <a:ea typeface="宋体" panose="02010600030101010101" pitchFamily="2" charset="-122"/>
              </a:rPr>
              <a:t>赣南师范大学</a:t>
            </a:r>
            <a:endParaRPr lang="zh-CN" sz="4400" kern="1200" baseline="0">
              <a:latin typeface="Arial" panose="020B0604020202020204" pitchFamily="34" charset="0"/>
              <a:ea typeface="宋体" panose="02010600030101010101" pitchFamily="2" charset="-122"/>
            </a:endParaRPr>
          </a:p>
        </p:txBody>
      </p:sp>
      <p:sp>
        <p:nvSpPr>
          <p:cNvPr id="3075" name="副标题 3074"/>
          <p:cNvSpPr>
            <a:spLocks noGrp="1"/>
          </p:cNvSpPr>
          <p:nvPr>
            <p:ph type="subTitle" idx="1"/>
          </p:nvPr>
        </p:nvSpPr>
        <p:spPr>
          <a:xfrm>
            <a:off x="1371600" y="3886200"/>
            <a:ext cx="6400800" cy="1752600"/>
          </a:xfrm>
        </p:spPr>
        <p:txBody>
          <a:bodyPr/>
          <a:p>
            <a:pPr defTabSz="914400">
              <a:buClrTx/>
              <a:buSzTx/>
              <a:buFontTx/>
            </a:pPr>
            <a:r>
              <a:rPr lang="zh-CN" sz="3200" kern="1200" baseline="0">
                <a:latin typeface="Arial" panose="020B0604020202020204" pitchFamily="34" charset="0"/>
                <a:ea typeface="宋体" panose="02010600030101010101" pitchFamily="2" charset="-122"/>
              </a:rPr>
              <a:t>物理与电子信息学院</a:t>
            </a:r>
            <a:endParaRPr lang="zh-CN" sz="3200" kern="1200" baseline="0">
              <a:latin typeface="Arial" panose="020B0604020202020204" pitchFamily="34" charset="0"/>
              <a:ea typeface="宋体" panose="02010600030101010101" pitchFamily="2" charset="-122"/>
            </a:endParaRPr>
          </a:p>
          <a:p>
            <a:pPr defTabSz="914400">
              <a:buClrTx/>
              <a:buSzTx/>
              <a:buFontTx/>
            </a:pPr>
            <a:r>
              <a:rPr lang="zh-CN" sz="3200" kern="1200" baseline="0">
                <a:latin typeface="Arial" panose="020B0604020202020204" pitchFamily="34" charset="0"/>
                <a:ea typeface="宋体" panose="02010600030101010101" pitchFamily="2" charset="-122"/>
              </a:rPr>
              <a:t>通信工程</a:t>
            </a:r>
            <a:endParaRPr lang="zh-CN" sz="3200" kern="1200" baseline="0">
              <a:latin typeface="Arial" panose="020B0604020202020204" pitchFamily="34" charset="0"/>
              <a:ea typeface="宋体" panose="02010600030101010101" pitchFamily="2"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8900" y="9525"/>
            <a:ext cx="3946525" cy="788670"/>
          </a:xfrm>
        </p:spPr>
        <p:txBody>
          <a:bodyPr>
            <a:normAutofit fontScale="90000"/>
          </a:bodyPr>
          <a:lstStyle/>
          <a:p>
            <a:r>
              <a:rPr lang="zh-CN" altLang="en-US" dirty="0"/>
              <a:t>硬件系统设计</a:t>
            </a:r>
            <a:endParaRPr lang="zh-CN" altLang="en-US" dirty="0"/>
          </a:p>
        </p:txBody>
      </p:sp>
      <p:sp>
        <p:nvSpPr>
          <p:cNvPr id="6" name="内容占位符 5"/>
          <p:cNvSpPr>
            <a:spLocks noGrp="1"/>
          </p:cNvSpPr>
          <p:nvPr>
            <p:ph sz="half" idx="1"/>
          </p:nvPr>
        </p:nvSpPr>
        <p:spPr/>
        <p:txBody>
          <a:bodyPr>
            <a:normAutofit lnSpcReduction="20000"/>
          </a:bodyPr>
          <a:lstStyle/>
          <a:p>
            <a:pPr marL="0" indent="0">
              <a:buNone/>
            </a:pPr>
            <a:endParaRPr lang="zh-CN" altLang="en-US" sz="1500" dirty="0">
              <a:solidFill>
                <a:schemeClr val="tx2"/>
              </a:solidFill>
            </a:endParaRPr>
          </a:p>
          <a:p>
            <a:r>
              <a:rPr lang="zh-CN" altLang="en-US" sz="3600" dirty="0">
                <a:solidFill>
                  <a:schemeClr val="tx2"/>
                </a:solidFill>
                <a:sym typeface="+mn-ea"/>
              </a:rPr>
              <a:t>输入阻抗</a:t>
            </a:r>
            <a:endParaRPr lang="zh-CN" altLang="en-US" sz="3600" dirty="0">
              <a:solidFill>
                <a:schemeClr val="tx2"/>
              </a:solidFill>
              <a:sym typeface="+mn-ea"/>
            </a:endParaRPr>
          </a:p>
          <a:p>
            <a:pPr marL="0" indent="0">
              <a:buNone/>
            </a:pPr>
            <a:endParaRPr lang="zh-CN" altLang="en-US" sz="3600" dirty="0">
              <a:solidFill>
                <a:schemeClr val="tx2"/>
              </a:solidFill>
              <a:sym typeface="+mn-ea"/>
            </a:endParaRPr>
          </a:p>
          <a:p>
            <a:pPr marL="0" indent="0">
              <a:buNone/>
            </a:pPr>
            <a:endParaRPr lang="zh-CN" altLang="en-US" sz="3600" dirty="0">
              <a:solidFill>
                <a:schemeClr val="tx2"/>
              </a:solidFill>
              <a:sym typeface="+mn-ea"/>
            </a:endParaRPr>
          </a:p>
          <a:p>
            <a:r>
              <a:rPr lang="zh-CN" altLang="en-US" sz="3600" dirty="0">
                <a:solidFill>
                  <a:schemeClr val="tx2"/>
                </a:solidFill>
                <a:sym typeface="+mn-ea"/>
              </a:rPr>
              <a:t>信号衰减和放大</a:t>
            </a:r>
            <a:endParaRPr lang="zh-CN" altLang="en-US" sz="1500" dirty="0">
              <a:solidFill>
                <a:schemeClr val="tx2"/>
              </a:solidFill>
            </a:endParaRPr>
          </a:p>
          <a:p>
            <a:pPr marL="0" indent="0">
              <a:buNone/>
            </a:pPr>
            <a:endParaRPr lang="zh-CN" altLang="en-US" sz="1500" dirty="0">
              <a:solidFill>
                <a:schemeClr val="tx2"/>
              </a:solidFill>
              <a:sym typeface="+mn-ea"/>
            </a:endParaRPr>
          </a:p>
          <a:p>
            <a:endParaRPr lang="zh-CN" altLang="en-US" sz="1500" dirty="0">
              <a:solidFill>
                <a:schemeClr val="tx2"/>
              </a:solidFill>
            </a:endParaRPr>
          </a:p>
          <a:p>
            <a:endParaRPr lang="zh-CN" altLang="en-US" sz="1500" dirty="0">
              <a:solidFill>
                <a:schemeClr val="tx2"/>
              </a:solidFill>
            </a:endParaRPr>
          </a:p>
          <a:p>
            <a:pPr marL="0" indent="0">
              <a:buNone/>
            </a:pPr>
            <a:endParaRPr lang="zh-CN" altLang="en-US" sz="1500" dirty="0">
              <a:solidFill>
                <a:schemeClr val="tx2"/>
              </a:solidFill>
            </a:endParaRPr>
          </a:p>
        </p:txBody>
      </p:sp>
      <p:sp>
        <p:nvSpPr>
          <p:cNvPr id="7" name="内容占位符 6"/>
          <p:cNvSpPr>
            <a:spLocks noGrp="1"/>
          </p:cNvSpPr>
          <p:nvPr>
            <p:ph sz="half" idx="2"/>
          </p:nvPr>
        </p:nvSpPr>
        <p:spPr>
          <a:xfrm>
            <a:off x="4629785" y="1825625"/>
            <a:ext cx="3886200" cy="3703320"/>
          </a:xfrm>
        </p:spPr>
        <p:txBody>
          <a:bodyPr>
            <a:normAutofit lnSpcReduction="20000"/>
          </a:bodyPr>
          <a:lstStyle/>
          <a:p>
            <a:endParaRPr lang="zh-CN" altLang="en-US" sz="1500" dirty="0">
              <a:solidFill>
                <a:schemeClr val="tx2"/>
              </a:solidFill>
            </a:endParaRPr>
          </a:p>
          <a:p>
            <a:r>
              <a:rPr lang="zh-CN" altLang="en-US" sz="3600" dirty="0">
                <a:solidFill>
                  <a:schemeClr val="tx2"/>
                </a:solidFill>
                <a:sym typeface="+mn-ea"/>
              </a:rPr>
              <a:t>主控制芯片</a:t>
            </a:r>
            <a:endParaRPr lang="zh-CN" altLang="en-US" sz="3600" dirty="0">
              <a:solidFill>
                <a:schemeClr val="tx2"/>
              </a:solidFill>
              <a:sym typeface="+mn-ea"/>
            </a:endParaRPr>
          </a:p>
          <a:p>
            <a:pPr marL="0" indent="0">
              <a:buNone/>
            </a:pPr>
            <a:endParaRPr lang="zh-CN" altLang="en-US" sz="3600" dirty="0">
              <a:solidFill>
                <a:schemeClr val="tx2"/>
              </a:solidFill>
              <a:sym typeface="+mn-ea"/>
            </a:endParaRPr>
          </a:p>
          <a:p>
            <a:pPr marL="0" indent="0">
              <a:buNone/>
            </a:pPr>
            <a:endParaRPr lang="zh-CN" altLang="en-US" sz="3600" dirty="0">
              <a:solidFill>
                <a:schemeClr val="tx2"/>
              </a:solidFill>
              <a:sym typeface="+mn-ea"/>
            </a:endParaRPr>
          </a:p>
          <a:p>
            <a:r>
              <a:rPr lang="zh-CN" altLang="en-US" sz="3600" dirty="0">
                <a:solidFill>
                  <a:schemeClr val="tx2"/>
                </a:solidFill>
                <a:sym typeface="+mn-ea"/>
              </a:rPr>
              <a:t>显示</a:t>
            </a:r>
            <a:endParaRPr lang="zh-CN" altLang="en-US" sz="3600" dirty="0">
              <a:solidFill>
                <a:schemeClr val="tx2"/>
              </a:solidFill>
              <a:sym typeface="+mn-ea"/>
            </a:endParaRPr>
          </a:p>
        </p:txBody>
      </p:sp>
      <p:sp>
        <p:nvSpPr>
          <p:cNvPr id="8" name="矩形 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8485" y="1816735"/>
            <a:ext cx="7621905" cy="3910330"/>
          </a:xfrm>
          <a:prstGeom prst="rect">
            <a:avLst/>
          </a:prstGeom>
        </p:spPr>
        <p:txBody>
          <a:bodyPr vert="horz" lIns="68580" tIns="34290" rIns="68580" bIns="3429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1800" dirty="0">
                <a:solidFill>
                  <a:schemeClr val="tx2"/>
                </a:solidFill>
              </a:rPr>
              <a:t>输入阻抗是输入电路的等效阻抗。这是指在输入端加一个电压源来测量输入电流，然后输入阻抗Rin为U/I。从相关数据可以看出，测量中的输入可视为电阻的两端。作为一个电阻，它是设计的输入阻抗。通常的输入阻抗是由电路中的电容和电阻连接的。对于低频信号，可以认为是开路。输入阻抗只是电阻的一部分。在设计数字示波器时，输入电阻设为1MΩ，为了减少数字示波器内阻对外界环境的影响，当输入频率逐渐增加时，电容效应并不重要。参考相关示波器数据后，将数字示波器的输入阻抗设置为1MΩ，将示波器的输入电容设置为20pF，以便在采集信号时尽量减小示波器对外部信号的影响。</a:t>
            </a:r>
            <a:endParaRPr lang="zh-CN" altLang="en-US" sz="1800" dirty="0">
              <a:solidFill>
                <a:schemeClr val="tx2"/>
              </a:solidFill>
            </a:endParaRPr>
          </a:p>
        </p:txBody>
      </p:sp>
      <p:sp>
        <p:nvSpPr>
          <p:cNvPr id="5" name="任意多边形 4"/>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b="1" dirty="0">
              <a:solidFill>
                <a:prstClr val="white"/>
              </a:solidFill>
            </a:endParaRPr>
          </a:p>
        </p:txBody>
      </p:sp>
      <p:sp>
        <p:nvSpPr>
          <p:cNvPr id="6" name="标题 4"/>
          <p:cNvSpPr txBox="1"/>
          <p:nvPr/>
        </p:nvSpPr>
        <p:spPr>
          <a:xfrm>
            <a:off x="0" y="869497"/>
            <a:ext cx="2949179" cy="57925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zh-CN" altLang="en-US" sz="3000">
                <a:solidFill>
                  <a:schemeClr val="bg1"/>
                </a:solidFill>
              </a:rPr>
              <a:t>输入阻抗</a:t>
            </a:r>
            <a:endParaRPr lang="zh-CN" altLang="en-US" sz="3000">
              <a:solidFill>
                <a:schemeClr val="bg1"/>
              </a:solidFill>
            </a:endParaRPr>
          </a:p>
        </p:txBody>
      </p:sp>
      <p:sp>
        <p:nvSpPr>
          <p:cNvPr id="8" name="矩形 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8485" y="1816735"/>
            <a:ext cx="7621905" cy="3910330"/>
          </a:xfrm>
          <a:prstGeom prst="rect">
            <a:avLst/>
          </a:prstGeom>
        </p:spPr>
        <p:txBody>
          <a:bodyPr vert="horz" lIns="68580" tIns="34290" rIns="68580" bIns="3429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1800" dirty="0">
                <a:solidFill>
                  <a:schemeClr val="tx2"/>
                </a:solidFill>
              </a:rPr>
              <a:t>对于A/D采样，必须注意：输入电压的ADC采样范围；电压A/D采样精度；预滤波器处理输入信号（减少干扰）。</a:t>
            </a:r>
            <a:endParaRPr lang="zh-CN" altLang="en-US" sz="1800" dirty="0">
              <a:solidFill>
                <a:schemeClr val="tx2"/>
              </a:solidFill>
            </a:endParaRPr>
          </a:p>
          <a:p>
            <a:r>
              <a:rPr lang="zh-CN" altLang="en-US" sz="1800" dirty="0">
                <a:solidFill>
                  <a:schemeClr val="tx2"/>
                </a:solidFill>
              </a:rPr>
              <a:t>由于设计输入为交流信号(正弦波、方波等)在参考STM32的相关ADC数据后，必须对ADC前端的信号进行调整，使输入信号在采样前达到A/D值，即设计相应的信号调理电路。对于通常包括电阻衰减、部分电压衰减和放电衰减在内的衰减电路，各有优缺点。可以考虑使用放大器衰减。当输入阻抗增大时，可以使用放大器连接的电压跟随器进一步增大输入阻抗。</a:t>
            </a:r>
            <a:endParaRPr lang="zh-CN" altLang="en-US" sz="1800" dirty="0">
              <a:solidFill>
                <a:schemeClr val="tx2"/>
              </a:solidFill>
            </a:endParaRPr>
          </a:p>
        </p:txBody>
      </p:sp>
      <p:sp>
        <p:nvSpPr>
          <p:cNvPr id="5" name="任意多边形 4"/>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b="1" dirty="0">
              <a:solidFill>
                <a:prstClr val="white"/>
              </a:solidFill>
            </a:endParaRPr>
          </a:p>
        </p:txBody>
      </p:sp>
      <p:sp>
        <p:nvSpPr>
          <p:cNvPr id="6" name="标题 4"/>
          <p:cNvSpPr txBox="1"/>
          <p:nvPr/>
        </p:nvSpPr>
        <p:spPr>
          <a:xfrm>
            <a:off x="0" y="869497"/>
            <a:ext cx="2949179" cy="579256"/>
          </a:xfrm>
          <a:prstGeom prst="rect">
            <a:avLst/>
          </a:prstGeom>
        </p:spPr>
        <p:txBody>
          <a:bodyPr vert="horz" lIns="68580" tIns="34290" rIns="68580" bIns="34290" rtlCol="0" anchor="ctr">
            <a:normAutofit fontScale="9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zh-CN" altLang="en-US" sz="3000">
                <a:solidFill>
                  <a:schemeClr val="bg1"/>
                </a:solidFill>
              </a:rPr>
              <a:t>信号的衰减和放大</a:t>
            </a:r>
            <a:endParaRPr lang="zh-CN" altLang="en-US" sz="3000">
              <a:solidFill>
                <a:schemeClr val="bg1"/>
              </a:solidFill>
            </a:endParaRPr>
          </a:p>
        </p:txBody>
      </p:sp>
      <p:sp>
        <p:nvSpPr>
          <p:cNvPr id="8" name="矩形 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65785" y="1619250"/>
            <a:ext cx="7621905" cy="4107815"/>
          </a:xfrm>
          <a:prstGeom prst="rect">
            <a:avLst/>
          </a:prstGeom>
        </p:spPr>
        <p:txBody>
          <a:bodyPr vert="horz" lIns="68580" tIns="34290" rIns="68580" bIns="34290" rtlCol="0">
            <a:normAutofit lnSpcReduction="20000"/>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1600" dirty="0">
                <a:solidFill>
                  <a:schemeClr val="tx2"/>
                </a:solidFill>
              </a:rPr>
              <a:t>本设计通过调整输入电压信号来满足ADC的输入条件，将信号输入到ADC引脚进行采样和量化。相关的微处理器包括C51、DSP和ARM处理器。首先，由于C51内部资源有限，包括寄存器和Flash，所以放弃了使用C51微控制器。如果在设计中选择DSP，由于DSP对外部信号的要求较高，设计中使用的芯片数量会增加。由于DSP的成本高于ARM，如果将DSP应用于信号采集，信号放大芯片将受到限制，难以选择。最新的STM32是由意大利半导体公司基于ARM Cortex-M3 core设计的处理器。由于STM32F103处理器内置了自己的ADC，因此它可以直接调用内部硬件DMA，从而最大限度地减少系统资源的使用。因此，如果采用ARM处理器进行AD采样，可以选择内部ADC来降低电路设计的复杂度。此外，STM32系统资源丰富，功能强大。因此，本设计采样STM32 处理器作为控制器。</a:t>
            </a:r>
            <a:endParaRPr lang="zh-CN" altLang="en-US" sz="1600" dirty="0">
              <a:solidFill>
                <a:schemeClr val="tx2"/>
              </a:solidFill>
            </a:endParaRPr>
          </a:p>
          <a:p>
            <a:r>
              <a:rPr lang="zh-CN" altLang="en-US" sz="1600" dirty="0">
                <a:solidFill>
                  <a:schemeClr val="tx2"/>
                </a:solidFill>
              </a:rPr>
              <a:t>本设计简化了外围电路的设计，采用增强型STM32系列，包括ADC、DAC和硬件DMA。干扰相对较小，系统时钟频率为72MHz。该设备具有良好的数据处理能力，能够满足内部闪存和数据存储的要求。由于GPIO配置更加灵活，控制显示设备更加灵活方便。</a:t>
            </a:r>
            <a:endParaRPr lang="zh-CN" altLang="en-US" sz="1600" dirty="0">
              <a:solidFill>
                <a:schemeClr val="tx2"/>
              </a:solidFill>
            </a:endParaRPr>
          </a:p>
          <a:p>
            <a:r>
              <a:rPr lang="zh-CN" altLang="en-US" sz="1600" dirty="0">
                <a:solidFill>
                  <a:schemeClr val="tx2"/>
                </a:solidFill>
              </a:rPr>
              <a:t>总而言之，本设计采用ZE系列STM32，性能强大，满足数据处理能力的要求。</a:t>
            </a:r>
            <a:endParaRPr lang="zh-CN" altLang="en-US" sz="1600" dirty="0">
              <a:solidFill>
                <a:schemeClr val="tx2"/>
              </a:solidFill>
            </a:endParaRPr>
          </a:p>
        </p:txBody>
      </p:sp>
      <p:sp>
        <p:nvSpPr>
          <p:cNvPr id="5" name="任意多边形 4"/>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b="1" dirty="0">
              <a:solidFill>
                <a:prstClr val="white"/>
              </a:solidFill>
            </a:endParaRPr>
          </a:p>
        </p:txBody>
      </p:sp>
      <p:sp>
        <p:nvSpPr>
          <p:cNvPr id="6" name="标题 4"/>
          <p:cNvSpPr txBox="1"/>
          <p:nvPr/>
        </p:nvSpPr>
        <p:spPr>
          <a:xfrm>
            <a:off x="0" y="869497"/>
            <a:ext cx="2949179" cy="57925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zh-CN" altLang="en-US" sz="3000">
                <a:solidFill>
                  <a:schemeClr val="bg1"/>
                </a:solidFill>
              </a:rPr>
              <a:t>主控制芯片</a:t>
            </a:r>
            <a:endParaRPr lang="zh-CN" altLang="en-US" sz="3000">
              <a:solidFill>
                <a:schemeClr val="bg1"/>
              </a:solidFill>
            </a:endParaRPr>
          </a:p>
        </p:txBody>
      </p:sp>
      <p:sp>
        <p:nvSpPr>
          <p:cNvPr id="8" name="矩形 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65785" y="1619250"/>
            <a:ext cx="7621905" cy="4107815"/>
          </a:xfrm>
          <a:prstGeom prst="rect">
            <a:avLst/>
          </a:prstGeom>
        </p:spPr>
        <p:txBody>
          <a:bodyPr vert="horz" lIns="68580" tIns="34290" rIns="68580" bIns="34290" rtlCol="0">
            <a:normAutofit lnSpcReduction="20000"/>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tx2"/>
                </a:solidFill>
              </a:rPr>
              <a:t>在本设计中，由于实时采样数据以动态波形曲线的形式显示，因此对显示设备的像素要求较高。可以考虑的选项包括:</a:t>
            </a:r>
            <a:endParaRPr lang="zh-CN" altLang="en-US" sz="2000" dirty="0">
              <a:solidFill>
                <a:schemeClr val="tx2"/>
              </a:solidFill>
            </a:endParaRPr>
          </a:p>
          <a:p>
            <a:r>
              <a:rPr lang="zh-CN" altLang="en-US" sz="2000" dirty="0">
                <a:solidFill>
                  <a:schemeClr val="tx2"/>
                </a:solidFill>
              </a:rPr>
              <a:t>选项1:使用LCD12864;</a:t>
            </a:r>
            <a:endParaRPr lang="zh-CN" altLang="en-US" sz="2000" dirty="0">
              <a:solidFill>
                <a:schemeClr val="tx2"/>
              </a:solidFill>
            </a:endParaRPr>
          </a:p>
          <a:p>
            <a:r>
              <a:rPr lang="zh-CN" altLang="en-US" sz="2000" dirty="0">
                <a:solidFill>
                  <a:schemeClr val="tx2"/>
                </a:solidFill>
              </a:rPr>
              <a:t>选项2:使用TFT（Thin Film Tansistor）彩色屏幕。考虑到本设计需要更多的像素和各种窗口菜单，原始的LCD12864像素非常罕见。因此，实时波形显示首选TFT（240 * 320）触摸屏，使用触摸屏控制系统方便。</a:t>
            </a:r>
            <a:endParaRPr lang="zh-CN" altLang="en-US" sz="2000" dirty="0">
              <a:solidFill>
                <a:schemeClr val="tx2"/>
              </a:solidFill>
            </a:endParaRPr>
          </a:p>
          <a:p>
            <a:r>
              <a:rPr lang="zh-CN" altLang="en-US" sz="2000" dirty="0">
                <a:solidFill>
                  <a:schemeClr val="tx2"/>
                </a:solidFill>
              </a:rPr>
              <a:t>液晶显示器的相关参数:</a:t>
            </a:r>
            <a:endParaRPr lang="zh-CN" altLang="en-US" sz="2000" dirty="0">
              <a:solidFill>
                <a:schemeClr val="tx2"/>
              </a:solidFill>
            </a:endParaRPr>
          </a:p>
          <a:p>
            <a:r>
              <a:rPr lang="zh-CN" altLang="en-US" sz="2000" dirty="0">
                <a:solidFill>
                  <a:schemeClr val="tx2"/>
                </a:solidFill>
              </a:rPr>
              <a:t>(1)色度:采用RGB三基色。色度的数量可以达到1600万色彩度。(2)比较值。(3)亮度值。(4)响应时间:控制LCD屏幕上的图像显示和下一次刷新所需的时间。如果时间太长，图像和图形会重叠。</a:t>
            </a:r>
            <a:endParaRPr lang="zh-CN" altLang="en-US" sz="2000" dirty="0">
              <a:solidFill>
                <a:schemeClr val="tx2"/>
              </a:solidFill>
            </a:endParaRPr>
          </a:p>
        </p:txBody>
      </p:sp>
      <p:sp>
        <p:nvSpPr>
          <p:cNvPr id="5" name="任意多边形 4"/>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b="1" dirty="0">
              <a:solidFill>
                <a:prstClr val="white"/>
              </a:solidFill>
            </a:endParaRPr>
          </a:p>
        </p:txBody>
      </p:sp>
      <p:sp>
        <p:nvSpPr>
          <p:cNvPr id="6" name="标题 4"/>
          <p:cNvSpPr txBox="1"/>
          <p:nvPr/>
        </p:nvSpPr>
        <p:spPr>
          <a:xfrm>
            <a:off x="0" y="869497"/>
            <a:ext cx="2949179" cy="57925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zh-CN" altLang="en-US" sz="3000">
                <a:solidFill>
                  <a:schemeClr val="bg1"/>
                </a:solidFill>
              </a:rPr>
              <a:t>显示部分</a:t>
            </a:r>
            <a:endParaRPr lang="zh-CN" altLang="en-US" sz="3000">
              <a:solidFill>
                <a:schemeClr val="bg1"/>
              </a:solidFill>
            </a:endParaRPr>
          </a:p>
        </p:txBody>
      </p:sp>
      <p:sp>
        <p:nvSpPr>
          <p:cNvPr id="8" name="矩形 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65785" y="1619250"/>
            <a:ext cx="7621905" cy="4107815"/>
          </a:xfrm>
          <a:prstGeom prst="rect">
            <a:avLst/>
          </a:prstGeom>
        </p:spPr>
        <p:txBody>
          <a:bodyPr vert="horz" lIns="68580" tIns="34290" rIns="68580" bIns="34290" rtlCol="0">
            <a:normAutofit lnSpcReduction="20000"/>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tx2"/>
                </a:solidFill>
              </a:rPr>
              <a:t>为了充分利用STM32的内部资源，内部DAC可以用来模拟正弦、方波和锯齿波的输出，这些波形经过输出滤波器后作为信号发生器。参照STM32，预置频率为0~20kHz。范围控制在0~3.3V之间。当输出模拟信号时，我们需要设计输出电路的外部电路，主要是滤波电路。预设计滤波器的截止频率为Fs = 25kHz波形，无失真。</a:t>
            </a:r>
            <a:endParaRPr lang="zh-CN" altLang="en-US" sz="2000" dirty="0">
              <a:solidFill>
                <a:schemeClr val="tx2"/>
              </a:solidFill>
            </a:endParaRPr>
          </a:p>
        </p:txBody>
      </p:sp>
      <p:sp>
        <p:nvSpPr>
          <p:cNvPr id="5" name="任意多边形 4"/>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b="1" dirty="0">
              <a:solidFill>
                <a:prstClr val="white"/>
              </a:solidFill>
            </a:endParaRPr>
          </a:p>
        </p:txBody>
      </p:sp>
      <p:sp>
        <p:nvSpPr>
          <p:cNvPr id="6" name="标题 4"/>
          <p:cNvSpPr txBox="1"/>
          <p:nvPr/>
        </p:nvSpPr>
        <p:spPr>
          <a:xfrm>
            <a:off x="0" y="869497"/>
            <a:ext cx="2949179" cy="57925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zh-CN" altLang="en-US" sz="3000">
                <a:solidFill>
                  <a:schemeClr val="bg1"/>
                </a:solidFill>
              </a:rPr>
              <a:t>附加功能</a:t>
            </a:r>
            <a:endParaRPr lang="zh-CN" altLang="en-US" sz="3000">
              <a:solidFill>
                <a:schemeClr val="bg1"/>
              </a:solidFill>
            </a:endParaRPr>
          </a:p>
        </p:txBody>
      </p:sp>
      <p:sp>
        <p:nvSpPr>
          <p:cNvPr id="8" name="矩形 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99060" y="0"/>
            <a:ext cx="3946525" cy="788670"/>
          </a:xfrm>
        </p:spPr>
        <p:txBody>
          <a:bodyPr>
            <a:normAutofit fontScale="90000"/>
          </a:bodyPr>
          <a:lstStyle/>
          <a:p>
            <a:r>
              <a:rPr lang="zh-CN" altLang="en-US" dirty="0"/>
              <a:t>软件系统设计分析</a:t>
            </a:r>
            <a:endParaRPr lang="zh-CN" altLang="en-US" dirty="0"/>
          </a:p>
        </p:txBody>
      </p:sp>
      <p:sp>
        <p:nvSpPr>
          <p:cNvPr id="6" name="内容占位符 5"/>
          <p:cNvSpPr>
            <a:spLocks noGrp="1"/>
          </p:cNvSpPr>
          <p:nvPr>
            <p:ph sz="half" idx="1"/>
          </p:nvPr>
        </p:nvSpPr>
        <p:spPr>
          <a:xfrm>
            <a:off x="628650" y="1825625"/>
            <a:ext cx="5628005" cy="3782695"/>
          </a:xfrm>
        </p:spPr>
        <p:txBody>
          <a:bodyPr>
            <a:normAutofit lnSpcReduction="20000"/>
          </a:bodyPr>
          <a:lstStyle/>
          <a:p>
            <a:pPr marL="0" indent="0">
              <a:buNone/>
            </a:pPr>
            <a:endParaRPr lang="zh-CN" altLang="en-US" sz="1500" dirty="0">
              <a:solidFill>
                <a:schemeClr val="tx2"/>
              </a:solidFill>
            </a:endParaRPr>
          </a:p>
          <a:p>
            <a:r>
              <a:rPr lang="zh-CN" altLang="en-US" sz="3600" dirty="0">
                <a:solidFill>
                  <a:schemeClr val="tx2"/>
                </a:solidFill>
                <a:sym typeface="+mn-ea"/>
              </a:rPr>
              <a:t>示波器件分析</a:t>
            </a:r>
            <a:endParaRPr lang="zh-CN" altLang="en-US" sz="3600" dirty="0">
              <a:solidFill>
                <a:schemeClr val="tx2"/>
              </a:solidFill>
              <a:sym typeface="+mn-ea"/>
            </a:endParaRPr>
          </a:p>
          <a:p>
            <a:pPr marL="0" indent="0">
              <a:buNone/>
            </a:pPr>
            <a:endParaRPr lang="zh-CN" altLang="en-US" sz="3600" dirty="0">
              <a:solidFill>
                <a:schemeClr val="tx2"/>
              </a:solidFill>
              <a:sym typeface="+mn-ea"/>
            </a:endParaRPr>
          </a:p>
          <a:p>
            <a:pPr marL="0" indent="0">
              <a:buNone/>
            </a:pPr>
            <a:endParaRPr lang="zh-CN" altLang="en-US" sz="3600" dirty="0">
              <a:solidFill>
                <a:schemeClr val="tx2"/>
              </a:solidFill>
              <a:sym typeface="+mn-ea"/>
            </a:endParaRPr>
          </a:p>
          <a:p>
            <a:r>
              <a:rPr lang="zh-CN" altLang="en-US" sz="3600" dirty="0">
                <a:solidFill>
                  <a:schemeClr val="tx2"/>
                </a:solidFill>
                <a:sym typeface="+mn-ea"/>
              </a:rPr>
              <a:t>信号发生器软件分析</a:t>
            </a:r>
            <a:endParaRPr lang="zh-CN" altLang="en-US" sz="1500" dirty="0">
              <a:solidFill>
                <a:schemeClr val="tx2"/>
              </a:solidFill>
            </a:endParaRPr>
          </a:p>
          <a:p>
            <a:pPr marL="0" indent="0">
              <a:buNone/>
            </a:pPr>
            <a:endParaRPr lang="zh-CN" altLang="en-US" sz="1500" dirty="0">
              <a:solidFill>
                <a:schemeClr val="tx2"/>
              </a:solidFill>
              <a:sym typeface="+mn-ea"/>
            </a:endParaRPr>
          </a:p>
          <a:p>
            <a:endParaRPr lang="zh-CN" altLang="en-US" sz="1500" dirty="0">
              <a:solidFill>
                <a:schemeClr val="tx2"/>
              </a:solidFill>
            </a:endParaRPr>
          </a:p>
          <a:p>
            <a:endParaRPr lang="zh-CN" altLang="en-US" sz="1500" dirty="0">
              <a:solidFill>
                <a:schemeClr val="tx2"/>
              </a:solidFill>
            </a:endParaRPr>
          </a:p>
          <a:p>
            <a:pPr marL="0" indent="0">
              <a:buNone/>
            </a:pPr>
            <a:endParaRPr lang="zh-CN" altLang="en-US" sz="1500" dirty="0">
              <a:solidFill>
                <a:schemeClr val="tx2"/>
              </a:solidFill>
            </a:endParaRPr>
          </a:p>
        </p:txBody>
      </p:sp>
      <p:sp>
        <p:nvSpPr>
          <p:cNvPr id="8" name="矩形 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8485" y="1816735"/>
            <a:ext cx="7621905" cy="3910330"/>
          </a:xfrm>
          <a:prstGeom prst="rect">
            <a:avLst/>
          </a:prstGeom>
        </p:spPr>
        <p:txBody>
          <a:bodyPr vert="horz" lIns="68580" tIns="34290" rIns="68580" bIns="3429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1800" dirty="0">
                <a:solidFill>
                  <a:schemeClr val="tx2"/>
                </a:solidFill>
              </a:rPr>
              <a:t>模拟信号由示波器探头输入。由于预峰值不能通过输入信号的分配来确定（-5~5V），所以必须首先在输入信号之后调整和转换信号。在输出信号满足范围（0~2V）之后执行A / D采样转换。AD转换的数据存储在内部存储器中。读取前存储在RAM中的数据通过数学变换处理，包括峰值，最大值和频率的计算，并将处理后的数据发送到TFT进行动态显示。当下一个AD采样数据到达时，会刷新原始数据动态更改波形。同时，在触摸屏上设置菜单以操作系统和操作包。它包括通道选择（Ch1，Ch2），触发线，垂直刻度，水平刻度值（时间），频率和波形显示。每个菜单的选择由与触摸相关联的触摸屏区域控制。</a:t>
            </a:r>
            <a:endParaRPr lang="zh-CN" altLang="en-US" sz="1800" dirty="0">
              <a:solidFill>
                <a:schemeClr val="tx2"/>
              </a:solidFill>
            </a:endParaRPr>
          </a:p>
        </p:txBody>
      </p:sp>
      <p:sp>
        <p:nvSpPr>
          <p:cNvPr id="5" name="任意多边形 4"/>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b="1" dirty="0">
              <a:solidFill>
                <a:prstClr val="white"/>
              </a:solidFill>
            </a:endParaRPr>
          </a:p>
        </p:txBody>
      </p:sp>
      <p:sp>
        <p:nvSpPr>
          <p:cNvPr id="6" name="标题 4"/>
          <p:cNvSpPr txBox="1"/>
          <p:nvPr/>
        </p:nvSpPr>
        <p:spPr>
          <a:xfrm>
            <a:off x="0" y="870132"/>
            <a:ext cx="2949179" cy="57925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zh-CN" altLang="en-US" sz="3000">
                <a:solidFill>
                  <a:schemeClr val="bg1"/>
                </a:solidFill>
              </a:rPr>
              <a:t>示波器软件分析</a:t>
            </a:r>
            <a:endParaRPr lang="zh-CN" altLang="en-US" sz="3000">
              <a:solidFill>
                <a:schemeClr val="bg1"/>
              </a:solidFill>
            </a:endParaRPr>
          </a:p>
        </p:txBody>
      </p:sp>
      <p:sp>
        <p:nvSpPr>
          <p:cNvPr id="8" name="矩形 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
          <p:cNvPicPr>
            <a:picLocks noChangeAspect="1"/>
          </p:cNvPicPr>
          <p:nvPr/>
        </p:nvPicPr>
        <p:blipFill>
          <a:blip r:embed="rId1"/>
          <a:srcRect l="28332" t="-986" r="26182" b="2954"/>
          <a:stretch>
            <a:fillRect/>
          </a:stretch>
        </p:blipFill>
        <p:spPr>
          <a:xfrm>
            <a:off x="1997075" y="-57150"/>
            <a:ext cx="6876415" cy="6972300"/>
          </a:xfrm>
          <a:prstGeom prst="rect">
            <a:avLst/>
          </a:prstGeom>
          <a:noFill/>
          <a:ln>
            <a:noFill/>
          </a:ln>
        </p:spPr>
      </p:pic>
      <p:sp>
        <p:nvSpPr>
          <p:cNvPr id="4" name="文本框 3"/>
          <p:cNvSpPr txBox="1"/>
          <p:nvPr/>
        </p:nvSpPr>
        <p:spPr>
          <a:xfrm>
            <a:off x="417830" y="993775"/>
            <a:ext cx="1417955" cy="2553335"/>
          </a:xfrm>
          <a:prstGeom prst="rect">
            <a:avLst/>
          </a:prstGeom>
          <a:noFill/>
        </p:spPr>
        <p:txBody>
          <a:bodyPr wrap="square" rtlCol="0">
            <a:spAutoFit/>
          </a:bodyPr>
          <a:p>
            <a:r>
              <a:rPr lang="zh-CN" altLang="en-US" sz="3200" b="1">
                <a:sym typeface="+mn-ea"/>
              </a:rPr>
              <a:t>示波器软件分析流程图</a:t>
            </a:r>
            <a:endParaRPr lang="zh-CN" altLang="en-US" sz="3200" dirty="0"/>
          </a:p>
          <a:p>
            <a:endParaRPr lang="zh-CN" altLang="en-US" sz="3200"/>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8485" y="1816735"/>
            <a:ext cx="7621905" cy="3910330"/>
          </a:xfrm>
          <a:prstGeom prst="rect">
            <a:avLst/>
          </a:prstGeom>
        </p:spPr>
        <p:txBody>
          <a:bodyPr vert="horz" lIns="68580" tIns="34290" rIns="68580" bIns="3429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1800" dirty="0">
                <a:solidFill>
                  <a:schemeClr val="tx2"/>
                </a:solidFill>
              </a:rPr>
              <a:t>信号发生器设计用于计算波形周期中的100个AD值，并将这些AD值存储在一个数组中。数据集的模拟输出通过内部DMA循环触发更新。当下一个周期到来时，更新数组中的原始值以实现循环输出公式。当然，波形模拟信号的目的是通过在输出的前端添加滤波器来滤除不需要的干扰。</a:t>
            </a:r>
            <a:endParaRPr lang="zh-CN" altLang="en-US" sz="1800" dirty="0">
              <a:solidFill>
                <a:schemeClr val="tx2"/>
              </a:solidFill>
            </a:endParaRPr>
          </a:p>
        </p:txBody>
      </p:sp>
      <p:sp>
        <p:nvSpPr>
          <p:cNvPr id="5" name="任意多边形 4"/>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b="1" dirty="0">
              <a:solidFill>
                <a:prstClr val="white"/>
              </a:solidFill>
            </a:endParaRPr>
          </a:p>
        </p:txBody>
      </p:sp>
      <p:sp>
        <p:nvSpPr>
          <p:cNvPr id="6" name="标题 4"/>
          <p:cNvSpPr txBox="1"/>
          <p:nvPr/>
        </p:nvSpPr>
        <p:spPr>
          <a:xfrm>
            <a:off x="0" y="870132"/>
            <a:ext cx="2949179" cy="579256"/>
          </a:xfrm>
          <a:prstGeom prst="rect">
            <a:avLst/>
          </a:prstGeom>
        </p:spPr>
        <p:txBody>
          <a:bodyPr vert="horz" lIns="68580" tIns="34290" rIns="68580" bIns="34290" rtlCol="0" anchor="ctr">
            <a:normAutofit fontScale="8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zh-CN" altLang="en-US" sz="3000">
                <a:solidFill>
                  <a:schemeClr val="bg1"/>
                </a:solidFill>
              </a:rPr>
              <a:t>信号发生器软件分析</a:t>
            </a:r>
            <a:endParaRPr lang="zh-CN" altLang="en-US" sz="3000">
              <a:solidFill>
                <a:schemeClr val="bg1"/>
              </a:solidFill>
            </a:endParaRPr>
          </a:p>
        </p:txBody>
      </p:sp>
      <p:sp>
        <p:nvSpPr>
          <p:cNvPr id="8" name="矩形 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p:txBody>
          <a:bodyPr>
            <a:normAutofit/>
          </a:bodyPr>
          <a:lstStyle/>
          <a:p>
            <a:r>
              <a:rPr lang="zh-CN" altLang="en-US" sz="3600" b="1" smtClean="0">
                <a:latin typeface="微软雅黑" panose="020B0503020204020204" charset="-122"/>
                <a:ea typeface="微软雅黑" panose="020B0503020204020204" charset="-122"/>
              </a:rPr>
              <a:t>基于STM32的数字示波器设计</a:t>
            </a:r>
            <a:endParaRPr lang="zh-CN" altLang="en-US" sz="3600" b="1" smtClean="0">
              <a:latin typeface="微软雅黑" panose="020B0503020204020204" charset="-122"/>
              <a:ea typeface="微软雅黑" panose="020B0503020204020204" charset="-122"/>
            </a:endParaRPr>
          </a:p>
        </p:txBody>
      </p:sp>
      <p:sp>
        <p:nvSpPr>
          <p:cNvPr id="7" name="副标题 6"/>
          <p:cNvSpPr>
            <a:spLocks noGrp="1"/>
          </p:cNvSpPr>
          <p:nvPr>
            <p:ph type="subTitle" idx="1"/>
            <p:custDataLst>
              <p:tags r:id="rId2"/>
            </p:custDataLst>
          </p:nvPr>
        </p:nvSpPr>
        <p:spPr/>
        <p:txBody>
          <a:bodyPr>
            <a:normAutofit fontScale="82500"/>
          </a:bodyPr>
          <a:lstStyle/>
          <a:p>
            <a:r>
              <a:rPr lang="zh-CN" altLang="en-US" smtClean="0">
                <a:latin typeface="微软雅黑" panose="020B0503020204020204" charset="-122"/>
                <a:ea typeface="微软雅黑" panose="020B0503020204020204" charset="-122"/>
              </a:rPr>
              <a:t>答辩人：施慧玲</a:t>
            </a:r>
            <a:endParaRPr lang="zh-CN" altLang="en-US" smtClean="0">
              <a:latin typeface="微软雅黑" panose="020B0503020204020204" charset="-122"/>
              <a:ea typeface="微软雅黑" panose="020B0503020204020204" charset="-122"/>
            </a:endParaRPr>
          </a:p>
        </p:txBody>
      </p:sp>
      <p:sp>
        <p:nvSpPr>
          <p:cNvPr id="2" name="矩形 1"/>
          <p:cNvSpPr/>
          <p:nvPr/>
        </p:nvSpPr>
        <p:spPr>
          <a:xfrm>
            <a:off x="4000500" y="1971596"/>
            <a:ext cx="1143000" cy="638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t>2019</a:t>
            </a:r>
            <a:endParaRPr lang="zh-CN" altLang="en-US" sz="3000"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4000" advClick="0" advTm="0">
        <p14:vortex dir="r"/>
      </p:transition>
    </mc:Choice>
    <mc:Fallback>
      <p:transition spd="slow" advClick="0"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7830" y="993775"/>
            <a:ext cx="1417955" cy="3046095"/>
          </a:xfrm>
          <a:prstGeom prst="rect">
            <a:avLst/>
          </a:prstGeom>
          <a:noFill/>
        </p:spPr>
        <p:txBody>
          <a:bodyPr wrap="square" rtlCol="0">
            <a:spAutoFit/>
          </a:bodyPr>
          <a:p>
            <a:r>
              <a:rPr lang="zh-CN" altLang="en-US" sz="3200" b="1">
                <a:sym typeface="+mn-ea"/>
              </a:rPr>
              <a:t>信号</a:t>
            </a:r>
            <a:endParaRPr lang="zh-CN" altLang="en-US" sz="3200" b="1">
              <a:sym typeface="+mn-ea"/>
            </a:endParaRPr>
          </a:p>
          <a:p>
            <a:r>
              <a:rPr lang="zh-CN" altLang="en-US" sz="3200" b="1">
                <a:sym typeface="+mn-ea"/>
              </a:rPr>
              <a:t>发生器软件</a:t>
            </a:r>
            <a:endParaRPr lang="zh-CN" altLang="en-US" sz="3200" b="1">
              <a:sym typeface="+mn-ea"/>
            </a:endParaRPr>
          </a:p>
          <a:p>
            <a:r>
              <a:rPr lang="zh-CN" altLang="en-US" sz="3200" b="1">
                <a:sym typeface="+mn-ea"/>
              </a:rPr>
              <a:t>分析</a:t>
            </a:r>
            <a:endParaRPr lang="zh-CN" altLang="en-US" sz="3200" b="1">
              <a:sym typeface="+mn-ea"/>
            </a:endParaRPr>
          </a:p>
          <a:p>
            <a:r>
              <a:rPr lang="zh-CN" altLang="en-US" sz="3200" b="1">
                <a:sym typeface="+mn-ea"/>
              </a:rPr>
              <a:t>流程图</a:t>
            </a:r>
            <a:endParaRPr lang="zh-CN" altLang="en-US" sz="3200" dirty="0"/>
          </a:p>
          <a:p>
            <a:endParaRPr lang="zh-CN" altLang="en-US" sz="3200"/>
          </a:p>
        </p:txBody>
      </p:sp>
      <p:pic>
        <p:nvPicPr>
          <p:cNvPr id="26" name="图片 26" descr="1"/>
          <p:cNvPicPr>
            <a:picLocks noChangeAspect="1"/>
          </p:cNvPicPr>
          <p:nvPr/>
        </p:nvPicPr>
        <p:blipFill>
          <a:blip r:embed="rId1"/>
          <a:stretch>
            <a:fillRect/>
          </a:stretch>
        </p:blipFill>
        <p:spPr>
          <a:xfrm>
            <a:off x="2922270" y="122555"/>
            <a:ext cx="5322570" cy="6345555"/>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628650" y="3500438"/>
            <a:ext cx="7886700" cy="900112"/>
          </a:xfrm>
        </p:spPr>
        <p:txBody>
          <a:bodyPr>
            <a:normAutofit fontScale="90000"/>
          </a:bodyPr>
          <a:lstStyle/>
          <a:p>
            <a:r>
              <a:rPr lang="zh-CN" altLang="en-US" b="1" smtClean="0">
                <a:solidFill>
                  <a:schemeClr val="bg2"/>
                </a:solidFill>
                <a:latin typeface="Yu Gothic UI" panose="020B0500000000000000" charset="-128"/>
                <a:ea typeface="微软雅黑" panose="020B0503020204020204" charset="-122"/>
              </a:rPr>
              <a:t>硬件电路设计</a:t>
            </a:r>
            <a:endParaRPr lang="zh-CN" altLang="en-US" b="1" smtClean="0">
              <a:solidFill>
                <a:schemeClr val="bg2"/>
              </a:solidFill>
              <a:latin typeface="Yu Gothic UI" panose="020B0500000000000000" charset="-128"/>
              <a:ea typeface="微软雅黑" panose="020B0503020204020204" charset="-122"/>
            </a:endParaRPr>
          </a:p>
        </p:txBody>
      </p:sp>
      <p:sp>
        <p:nvSpPr>
          <p:cNvPr id="2" name="文本框 1"/>
          <p:cNvSpPr txBox="1"/>
          <p:nvPr>
            <p:custDataLst>
              <p:tags r:id="rId2"/>
            </p:custDataLst>
          </p:nvPr>
        </p:nvSpPr>
        <p:spPr>
          <a:xfrm>
            <a:off x="4014470" y="2240188"/>
            <a:ext cx="1115060" cy="1106805"/>
          </a:xfrm>
          <a:prstGeom prst="rect">
            <a:avLst/>
          </a:prstGeom>
        </p:spPr>
        <p:txBody>
          <a:bodyPr wrap="none" anchor="b">
            <a:spAutoFit/>
          </a:bodyPr>
          <a:lstStyle>
            <a:defPPr>
              <a:defRPr lang="zh-CN"/>
            </a:defPPr>
            <a:lvl1pPr>
              <a:defRPr sz="8800" b="1">
                <a:solidFill>
                  <a:prstClr val="white"/>
                </a:solidFill>
                <a:latin typeface="方正姚体" panose="02010601030101010101" pitchFamily="2" charset="-122"/>
                <a:ea typeface="方正姚体" panose="02010601030101010101" pitchFamily="2" charset="-122"/>
              </a:defRPr>
            </a:lvl1pPr>
          </a:lstStyle>
          <a:p>
            <a:pPr algn="ctr"/>
            <a:r>
              <a:rPr lang="en-US" altLang="zh-CN" sz="6600" smtClean="0">
                <a:latin typeface="+mn-lt"/>
                <a:ea typeface="宋体" panose="02010600030101010101" pitchFamily="2" charset="-122"/>
              </a:rPr>
              <a:t>03</a:t>
            </a:r>
            <a:endParaRPr lang="en-US" altLang="zh-CN" sz="6600" smtClean="0">
              <a:latin typeface="+mn-lt"/>
              <a:ea typeface="宋体" panose="02010600030101010101" pitchFamily="2" charset="-122"/>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fracture"/>
      </p:transition>
    </mc:Choice>
    <mc:Fallback>
      <p:transition spd="slow" advClick="0"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4" name="文本框 13"/>
          <p:cNvSpPr txBox="1"/>
          <p:nvPr/>
        </p:nvSpPr>
        <p:spPr>
          <a:xfrm>
            <a:off x="659742" y="887544"/>
            <a:ext cx="1399540" cy="553085"/>
          </a:xfrm>
          <a:prstGeom prst="rect">
            <a:avLst/>
          </a:prstGeom>
          <a:noFill/>
        </p:spPr>
        <p:txBody>
          <a:bodyPr wrap="none" rtlCol="0">
            <a:spAutoFit/>
          </a:bodyPr>
          <a:lstStyle/>
          <a:p>
            <a:r>
              <a:rPr lang="zh-CN" altLang="en-US" sz="3000" b="1" dirty="0">
                <a:solidFill>
                  <a:schemeClr val="bg1"/>
                </a:solidFill>
                <a:latin typeface="微软雅黑" panose="020B0503020204020204" charset="-122"/>
                <a:ea typeface="微软雅黑" panose="020B0503020204020204" charset="-122"/>
              </a:rPr>
              <a:t>电    源</a:t>
            </a:r>
            <a:endParaRPr lang="zh-CN" altLang="en-US" sz="3000" b="1" dirty="0">
              <a:solidFill>
                <a:schemeClr val="bg1"/>
              </a:solidFill>
              <a:latin typeface="微软雅黑" panose="020B0503020204020204" charset="-122"/>
              <a:ea typeface="微软雅黑" panose="020B0503020204020204" charset="-122"/>
            </a:endParaRPr>
          </a:p>
        </p:txBody>
      </p:sp>
      <p:sp>
        <p:nvSpPr>
          <p:cNvPr id="13" name="Line 6"/>
          <p:cNvSpPr>
            <a:spLocks noChangeShapeType="1"/>
          </p:cNvSpPr>
          <p:nvPr/>
        </p:nvSpPr>
        <p:spPr bwMode="auto">
          <a:xfrm>
            <a:off x="1654628" y="2512941"/>
            <a:ext cx="6038801" cy="0"/>
          </a:xfrm>
          <a:prstGeom prst="line">
            <a:avLst/>
          </a:prstGeom>
          <a:noFill/>
          <a:ln w="25400" cap="flat" cmpd="sng">
            <a:solidFill>
              <a:schemeClr val="accent3"/>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15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sp>
        <p:nvSpPr>
          <p:cNvPr id="15" name="Line 6"/>
          <p:cNvSpPr>
            <a:spLocks noChangeShapeType="1"/>
          </p:cNvSpPr>
          <p:nvPr/>
        </p:nvSpPr>
        <p:spPr bwMode="auto">
          <a:xfrm>
            <a:off x="1141943" y="4477813"/>
            <a:ext cx="6129715" cy="0"/>
          </a:xfrm>
          <a:prstGeom prst="line">
            <a:avLst/>
          </a:prstGeom>
          <a:noFill/>
          <a:ln w="25400" cap="flat" cmpd="sng">
            <a:solidFill>
              <a:schemeClr val="accent3"/>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15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grpSp>
        <p:nvGrpSpPr>
          <p:cNvPr id="5" name="组合 4"/>
          <p:cNvGrpSpPr/>
          <p:nvPr/>
        </p:nvGrpSpPr>
        <p:grpSpPr>
          <a:xfrm>
            <a:off x="1062971" y="2307431"/>
            <a:ext cx="289723" cy="259770"/>
            <a:chOff x="2023840" y="-377671"/>
            <a:chExt cx="386297" cy="346360"/>
          </a:xfrm>
          <a:solidFill>
            <a:schemeClr val="tx1"/>
          </a:solidFill>
        </p:grpSpPr>
        <p:sp>
          <p:nvSpPr>
            <p:cNvPr id="21" name="文本框 20"/>
            <p:cNvSpPr txBox="1"/>
            <p:nvPr/>
          </p:nvSpPr>
          <p:spPr>
            <a:xfrm>
              <a:off x="2023840" y="-377671"/>
              <a:ext cx="163352" cy="346360"/>
            </a:xfrm>
            <a:custGeom>
              <a:avLst/>
              <a:gdLst/>
              <a:ahLst/>
              <a:cxnLst/>
              <a:rect l="l" t="t" r="r" b="b"/>
              <a:pathLst>
                <a:path w="163352" h="346360">
                  <a:moveTo>
                    <a:pt x="119560" y="0"/>
                  </a:moveTo>
                  <a:lnTo>
                    <a:pt x="159371" y="43792"/>
                  </a:lnTo>
                  <a:cubicBezTo>
                    <a:pt x="108943" y="80950"/>
                    <a:pt x="82402" y="126070"/>
                    <a:pt x="79748" y="179152"/>
                  </a:cubicBezTo>
                  <a:cubicBezTo>
                    <a:pt x="116906" y="179152"/>
                    <a:pt x="144774" y="179152"/>
                    <a:pt x="163352" y="179152"/>
                  </a:cubicBezTo>
                  <a:lnTo>
                    <a:pt x="163352" y="346360"/>
                  </a:lnTo>
                  <a:lnTo>
                    <a:pt x="125" y="346360"/>
                  </a:lnTo>
                  <a:lnTo>
                    <a:pt x="125" y="218963"/>
                  </a:lnTo>
                  <a:cubicBezTo>
                    <a:pt x="-2529" y="118107"/>
                    <a:pt x="37282" y="45119"/>
                    <a:pt x="119560" y="0"/>
                  </a:cubicBez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6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endParaRPr>
            </a:p>
          </p:txBody>
        </p:sp>
        <p:sp>
          <p:nvSpPr>
            <p:cNvPr id="20" name="文本框 19"/>
            <p:cNvSpPr txBox="1"/>
            <p:nvPr/>
          </p:nvSpPr>
          <p:spPr>
            <a:xfrm>
              <a:off x="2242807" y="-377671"/>
              <a:ext cx="167330" cy="346360"/>
            </a:xfrm>
            <a:custGeom>
              <a:avLst/>
              <a:gdLst/>
              <a:ahLst/>
              <a:cxnLst/>
              <a:rect l="l" t="t" r="r" b="b"/>
              <a:pathLst>
                <a:path w="167330" h="346360">
                  <a:moveTo>
                    <a:pt x="123537" y="0"/>
                  </a:moveTo>
                  <a:lnTo>
                    <a:pt x="163349" y="43792"/>
                  </a:lnTo>
                  <a:cubicBezTo>
                    <a:pt x="112921" y="80950"/>
                    <a:pt x="85053" y="126070"/>
                    <a:pt x="79745" y="179152"/>
                  </a:cubicBezTo>
                  <a:cubicBezTo>
                    <a:pt x="119556" y="179152"/>
                    <a:pt x="148751" y="179152"/>
                    <a:pt x="167330" y="179152"/>
                  </a:cubicBezTo>
                  <a:lnTo>
                    <a:pt x="167330" y="346360"/>
                  </a:lnTo>
                  <a:lnTo>
                    <a:pt x="121" y="346360"/>
                  </a:lnTo>
                  <a:lnTo>
                    <a:pt x="121" y="218963"/>
                  </a:lnTo>
                  <a:cubicBezTo>
                    <a:pt x="-2533" y="120761"/>
                    <a:pt x="38606" y="47774"/>
                    <a:pt x="123537" y="0"/>
                  </a:cubicBez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6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endParaRPr>
            </a:p>
          </p:txBody>
        </p:sp>
      </p:grpSp>
      <p:grpSp>
        <p:nvGrpSpPr>
          <p:cNvPr id="4" name="组合 3"/>
          <p:cNvGrpSpPr/>
          <p:nvPr/>
        </p:nvGrpSpPr>
        <p:grpSpPr>
          <a:xfrm>
            <a:off x="7504450" y="4362301"/>
            <a:ext cx="289721" cy="259770"/>
            <a:chOff x="2533554" y="-373690"/>
            <a:chExt cx="386295" cy="346360"/>
          </a:xfrm>
          <a:solidFill>
            <a:schemeClr val="tx1"/>
          </a:solidFill>
        </p:grpSpPr>
        <p:sp>
          <p:nvSpPr>
            <p:cNvPr id="19" name="文本框 18"/>
            <p:cNvSpPr txBox="1"/>
            <p:nvPr/>
          </p:nvSpPr>
          <p:spPr>
            <a:xfrm>
              <a:off x="2533554" y="-373690"/>
              <a:ext cx="163351" cy="346360"/>
            </a:xfrm>
            <a:custGeom>
              <a:avLst/>
              <a:gdLst/>
              <a:ahLst/>
              <a:cxnLst/>
              <a:rect l="l" t="t" r="r" b="b"/>
              <a:pathLst>
                <a:path w="163351" h="346360">
                  <a:moveTo>
                    <a:pt x="0" y="0"/>
                  </a:moveTo>
                  <a:lnTo>
                    <a:pt x="163227" y="0"/>
                  </a:lnTo>
                  <a:lnTo>
                    <a:pt x="163227" y="131378"/>
                  </a:lnTo>
                  <a:cubicBezTo>
                    <a:pt x="165881" y="229580"/>
                    <a:pt x="126069" y="301240"/>
                    <a:pt x="43792" y="346360"/>
                  </a:cubicBezTo>
                  <a:lnTo>
                    <a:pt x="3981" y="306549"/>
                  </a:lnTo>
                  <a:cubicBezTo>
                    <a:pt x="57063" y="269391"/>
                    <a:pt x="83604" y="222944"/>
                    <a:pt x="83604" y="167208"/>
                  </a:cubicBezTo>
                  <a:cubicBezTo>
                    <a:pt x="49101" y="167208"/>
                    <a:pt x="21232" y="167208"/>
                    <a:pt x="0" y="167208"/>
                  </a:cubicBezTo>
                  <a:lnTo>
                    <a:pt x="0" y="0"/>
                  </a:ln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6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endParaRPr>
            </a:p>
          </p:txBody>
        </p:sp>
        <p:sp>
          <p:nvSpPr>
            <p:cNvPr id="18" name="文本框 17"/>
            <p:cNvSpPr txBox="1"/>
            <p:nvPr/>
          </p:nvSpPr>
          <p:spPr>
            <a:xfrm>
              <a:off x="2756498" y="-373690"/>
              <a:ext cx="163351" cy="346360"/>
            </a:xfrm>
            <a:custGeom>
              <a:avLst/>
              <a:gdLst/>
              <a:ahLst/>
              <a:cxnLst/>
              <a:rect l="l" t="t" r="r" b="b"/>
              <a:pathLst>
                <a:path w="163351" h="346360">
                  <a:moveTo>
                    <a:pt x="0" y="0"/>
                  </a:moveTo>
                  <a:lnTo>
                    <a:pt x="163227" y="0"/>
                  </a:lnTo>
                  <a:lnTo>
                    <a:pt x="163227" y="131378"/>
                  </a:lnTo>
                  <a:cubicBezTo>
                    <a:pt x="165882" y="229580"/>
                    <a:pt x="126070" y="301240"/>
                    <a:pt x="43793" y="346360"/>
                  </a:cubicBezTo>
                  <a:lnTo>
                    <a:pt x="0" y="306549"/>
                  </a:lnTo>
                  <a:cubicBezTo>
                    <a:pt x="50428" y="272045"/>
                    <a:pt x="78296" y="225599"/>
                    <a:pt x="83604" y="167208"/>
                  </a:cubicBezTo>
                  <a:cubicBezTo>
                    <a:pt x="49101" y="167208"/>
                    <a:pt x="21233" y="167208"/>
                    <a:pt x="0" y="167208"/>
                  </a:cubicBezTo>
                  <a:lnTo>
                    <a:pt x="0" y="0"/>
                  </a:ln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6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endParaRPr>
            </a:p>
          </p:txBody>
        </p:sp>
      </p:grpSp>
      <p:sp>
        <p:nvSpPr>
          <p:cNvPr id="2" name="文本框 1"/>
          <p:cNvSpPr txBox="1"/>
          <p:nvPr/>
        </p:nvSpPr>
        <p:spPr>
          <a:xfrm>
            <a:off x="1019429" y="2812597"/>
            <a:ext cx="6796513" cy="1434193"/>
          </a:xfrm>
          <a:prstGeom prst="rect">
            <a:avLst/>
          </a:prstGeom>
        </p:spPr>
        <p:txBody>
          <a:bodyPr vert="horz" wrap="square" lIns="68580" tIns="34290" rIns="68580" bIns="34290" rtlCol="0" anchor="t">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1800" dirty="0">
                <a:solidFill>
                  <a:schemeClr val="tx2"/>
                </a:solidFill>
              </a:rPr>
              <a:t>电源对于整个系统是否能稳定的运行是至关重要，由于STM32内部供电源为3V3的线性电源，因此采用了LM1117_3.3稳压芯片产生3.3V电压，以满足整个系统对电源的需求，本设计采用的封装是SOT-32，LM1117_3.3。</a:t>
            </a:r>
            <a:endParaRPr lang="zh-CN" altLang="en-US" sz="1800" dirty="0">
              <a:solidFill>
                <a:schemeClr val="tx2"/>
              </a:solidFill>
            </a:endParaRPr>
          </a:p>
        </p:txBody>
      </p:sp>
      <p:sp>
        <p:nvSpPr>
          <p:cNvPr id="3" name="文本框 2"/>
          <p:cNvSpPr txBox="1"/>
          <p:nvPr/>
        </p:nvSpPr>
        <p:spPr>
          <a:xfrm>
            <a:off x="3862070" y="5026660"/>
            <a:ext cx="3953510" cy="514350"/>
          </a:xfrm>
          <a:prstGeom prst="rect">
            <a:avLst/>
          </a:prstGeom>
          <a:ln w="12700">
            <a:miter lim="400000"/>
          </a:ln>
        </p:spPr>
        <p:txBody>
          <a:bodyPr lIns="38100" tIns="38100" rIns="38100" bIns="38100" anchor="t">
            <a:noAutofit/>
          </a:bodyPr>
          <a:lstStyle>
            <a:defPPr>
              <a:defRPr lang="zh-CN"/>
            </a:defPPr>
            <a:lvl1pPr marR="0" lvl="0" indent="0" algn="r" defTabSz="726440" eaLnBrk="0" fontAlgn="base" hangingPunct="0">
              <a:lnSpc>
                <a:spcPct val="100000"/>
              </a:lnSpc>
              <a:spcBef>
                <a:spcPct val="0"/>
              </a:spcBef>
              <a:spcAft>
                <a:spcPct val="0"/>
              </a:spcAft>
              <a:buClrTx/>
              <a:buSzTx/>
              <a:buFontTx/>
              <a:buNone/>
              <a:defRPr kumimoji="0" sz="2000" b="0" i="1" u="none" strike="noStrike" cap="none" spc="0" normalizeH="0" baseline="0">
                <a:ln>
                  <a:noFill/>
                </a:ln>
                <a:effectLst/>
                <a:uLnTx/>
                <a:uFillTx/>
                <a:latin typeface="Calibri" panose="020F0502020204030204" charset="0"/>
                <a:ea typeface="微软雅黑" panose="020B0503020204020204" charset="-122"/>
              </a:defRPr>
            </a:lvl1pPr>
          </a:lstStyle>
          <a:p>
            <a:r>
              <a:rPr sz="1500" dirty="0">
                <a:solidFill>
                  <a:schemeClr val="tx2"/>
                </a:solidFill>
              </a:rPr>
              <a:t>所需要说明的是在电源的布线时一些滤波电容应当尽量靠近IC引脚，这样滤波效果会更好。</a:t>
            </a:r>
            <a:endParaRPr sz="1500" dirty="0">
              <a:solidFill>
                <a:schemeClr val="tx2"/>
              </a:solidFill>
            </a:endParaRPr>
          </a:p>
        </p:txBody>
      </p:sp>
      <p:sp>
        <p:nvSpPr>
          <p:cNvPr id="16" name="矩形 15"/>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8900" y="9525"/>
            <a:ext cx="3946525" cy="788670"/>
          </a:xfrm>
        </p:spPr>
        <p:txBody>
          <a:bodyPr>
            <a:normAutofit fontScale="90000"/>
          </a:bodyPr>
          <a:lstStyle/>
          <a:p>
            <a:r>
              <a:rPr lang="zh-CN" altLang="en-US" dirty="0"/>
              <a:t>电源</a:t>
            </a:r>
            <a:endParaRPr lang="zh-CN" altLang="en-US" dirty="0"/>
          </a:p>
        </p:txBody>
      </p:sp>
      <p:sp>
        <p:nvSpPr>
          <p:cNvPr id="8" name="矩形 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 name="文本框 3"/>
          <p:cNvSpPr txBox="1"/>
          <p:nvPr/>
        </p:nvSpPr>
        <p:spPr>
          <a:xfrm>
            <a:off x="236855" y="913130"/>
            <a:ext cx="8370570" cy="922020"/>
          </a:xfrm>
          <a:prstGeom prst="rect">
            <a:avLst/>
          </a:prstGeom>
          <a:noFill/>
        </p:spPr>
        <p:txBody>
          <a:bodyPr wrap="square" rtlCol="0">
            <a:spAutoFit/>
          </a:bodyPr>
          <a:p>
            <a:r>
              <a:rPr lang="zh-CN" altLang="en-US" dirty="0">
                <a:solidFill>
                  <a:schemeClr val="tx2"/>
                </a:solidFill>
                <a:sym typeface="+mn-ea"/>
              </a:rPr>
              <a:t>电源对于整个系统是否能稳定的运行是至关重要，由于STM32内部供电源为3V3的线性电源，因此采用了LM1117_3.3稳压芯片产生3.3V电压，以满足整个系统对电源的需求，本设计采用的封装是SOT-32，LM1117_3.3。</a:t>
            </a:r>
            <a:endParaRPr lang="zh-CN" altLang="en-US"/>
          </a:p>
        </p:txBody>
      </p:sp>
      <p:pic>
        <p:nvPicPr>
          <p:cNvPr id="9" name="图片 9"/>
          <p:cNvPicPr>
            <a:picLocks noChangeAspect="1"/>
          </p:cNvPicPr>
          <p:nvPr/>
        </p:nvPicPr>
        <p:blipFill>
          <a:blip r:embed="rId1"/>
          <a:stretch>
            <a:fillRect/>
          </a:stretch>
        </p:blipFill>
        <p:spPr>
          <a:xfrm>
            <a:off x="645795" y="1983105"/>
            <a:ext cx="7552690" cy="3329305"/>
          </a:xfrm>
          <a:prstGeom prst="rect">
            <a:avLst/>
          </a:prstGeom>
          <a:noFill/>
          <a:ln>
            <a:noFill/>
          </a:ln>
        </p:spPr>
      </p:pic>
      <p:sp>
        <p:nvSpPr>
          <p:cNvPr id="10" name="文本框 9"/>
          <p:cNvSpPr txBox="1"/>
          <p:nvPr/>
        </p:nvSpPr>
        <p:spPr>
          <a:xfrm>
            <a:off x="4451350" y="5383530"/>
            <a:ext cx="3953510" cy="514350"/>
          </a:xfrm>
          <a:prstGeom prst="rect">
            <a:avLst/>
          </a:prstGeom>
          <a:ln w="12700">
            <a:miter lim="400000"/>
          </a:ln>
        </p:spPr>
        <p:txBody>
          <a:bodyPr lIns="38100" tIns="38100" rIns="38100" bIns="38100" anchor="t">
            <a:noAutofit/>
          </a:bodyPr>
          <a:lstStyle>
            <a:defPPr>
              <a:defRPr lang="zh-CN"/>
            </a:defPPr>
            <a:lvl1pPr marR="0" lvl="0" indent="0" algn="r" defTabSz="726440" eaLnBrk="0" fontAlgn="base" hangingPunct="0">
              <a:lnSpc>
                <a:spcPct val="100000"/>
              </a:lnSpc>
              <a:spcBef>
                <a:spcPct val="0"/>
              </a:spcBef>
              <a:spcAft>
                <a:spcPct val="0"/>
              </a:spcAft>
              <a:buClrTx/>
              <a:buSzTx/>
              <a:buFontTx/>
              <a:buNone/>
              <a:defRPr kumimoji="0" sz="2000" b="0" i="1" u="none" strike="noStrike" cap="none" spc="0" normalizeH="0" baseline="0">
                <a:ln>
                  <a:noFill/>
                </a:ln>
                <a:effectLst/>
                <a:uLnTx/>
                <a:uFillTx/>
                <a:latin typeface="Calibri" panose="020F0502020204030204" charset="0"/>
                <a:ea typeface="微软雅黑" panose="020B0503020204020204" charset="-122"/>
              </a:defRPr>
            </a:lvl1pPr>
          </a:lstStyle>
          <a:p>
            <a:r>
              <a:rPr sz="1500" dirty="0">
                <a:solidFill>
                  <a:schemeClr val="tx2"/>
                </a:solidFill>
              </a:rPr>
              <a:t>所需要说明的是在电源的布线时一些滤波电容应当尽量靠近IC引脚，这样滤波效果会更好。</a:t>
            </a:r>
            <a:endParaRPr sz="1500" dirty="0">
              <a:solidFill>
                <a:schemeClr val="tx2"/>
              </a:solidFill>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8900" y="9525"/>
            <a:ext cx="3946525" cy="788670"/>
          </a:xfrm>
        </p:spPr>
        <p:txBody>
          <a:bodyPr>
            <a:normAutofit fontScale="90000"/>
          </a:bodyPr>
          <a:lstStyle/>
          <a:p>
            <a:r>
              <a:rPr lang="zh-CN" altLang="en-US" dirty="0"/>
              <a:t>信号调理</a:t>
            </a:r>
            <a:endParaRPr lang="zh-CN" altLang="en-US" dirty="0"/>
          </a:p>
        </p:txBody>
      </p:sp>
      <p:sp>
        <p:nvSpPr>
          <p:cNvPr id="8" name="矩形 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43" name="图片 43" descr="2"/>
          <p:cNvPicPr>
            <a:picLocks noChangeAspect="1"/>
          </p:cNvPicPr>
          <p:nvPr/>
        </p:nvPicPr>
        <p:blipFill>
          <a:blip r:embed="rId1"/>
          <a:stretch>
            <a:fillRect/>
          </a:stretch>
        </p:blipFill>
        <p:spPr>
          <a:xfrm>
            <a:off x="693420" y="2701290"/>
            <a:ext cx="7541895" cy="2872740"/>
          </a:xfrm>
          <a:prstGeom prst="rect">
            <a:avLst/>
          </a:prstGeom>
        </p:spPr>
      </p:pic>
      <p:sp>
        <p:nvSpPr>
          <p:cNvPr id="4" name="文本框 3"/>
          <p:cNvSpPr txBox="1"/>
          <p:nvPr/>
        </p:nvSpPr>
        <p:spPr>
          <a:xfrm>
            <a:off x="589280" y="1115695"/>
            <a:ext cx="7750175" cy="1476375"/>
          </a:xfrm>
          <a:prstGeom prst="rect">
            <a:avLst/>
          </a:prstGeom>
          <a:noFill/>
        </p:spPr>
        <p:txBody>
          <a:bodyPr wrap="square" rtlCol="0">
            <a:spAutoFit/>
          </a:bodyPr>
          <a:p>
            <a:r>
              <a:rPr lang="zh-CN" altLang="en-US"/>
              <a:t>由于STM32的采样范围为0~3.3V，设计的采样范围为-5~5V。 因此，当原始输入信号衰减到（-1~1V）的范围时，由于不能对STM32的AD负压进行采样，所以必须增加负压。参考方案包括将电压（1V）除以参考源TL431，并根据AD集合的允许范围将原始模拟信号电位增加到（0~2V），以便可以对AD进行采样和转换。</a:t>
            </a:r>
            <a:endParaRPr lang="zh-CN" altLang="en-US"/>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8900" y="9525"/>
            <a:ext cx="3946525" cy="788670"/>
          </a:xfrm>
        </p:spPr>
        <p:txBody>
          <a:bodyPr>
            <a:normAutofit fontScale="90000"/>
          </a:bodyPr>
          <a:lstStyle/>
          <a:p>
            <a:r>
              <a:rPr lang="zh-CN" altLang="en-US" dirty="0"/>
              <a:t>信号调理</a:t>
            </a:r>
            <a:endParaRPr lang="zh-CN" altLang="en-US" dirty="0"/>
          </a:p>
        </p:txBody>
      </p:sp>
      <p:sp>
        <p:nvSpPr>
          <p:cNvPr id="8" name="矩形 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 name="文本框 3"/>
          <p:cNvSpPr txBox="1"/>
          <p:nvPr/>
        </p:nvSpPr>
        <p:spPr>
          <a:xfrm>
            <a:off x="589280" y="1115695"/>
            <a:ext cx="7750175" cy="922020"/>
          </a:xfrm>
          <a:prstGeom prst="rect">
            <a:avLst/>
          </a:prstGeom>
          <a:noFill/>
        </p:spPr>
        <p:txBody>
          <a:bodyPr wrap="square" rtlCol="0">
            <a:spAutoFit/>
          </a:bodyPr>
          <a:p>
            <a:r>
              <a:rPr lang="zh-CN" altLang="en-US" dirty="0">
                <a:solidFill>
                  <a:schemeClr val="tx2"/>
                </a:solidFill>
                <a:sym typeface="+mn-ea"/>
              </a:rPr>
              <a:t>鉴于设计的精确度和所选电阻的值，一些电阻器被电位器取代以实现这一目标将信号调理电路模型引入Tina进行仿真。分析参数包括模拟电路的幅频特性。</a:t>
            </a:r>
            <a:endParaRPr lang="zh-CN" altLang="en-US"/>
          </a:p>
        </p:txBody>
      </p:sp>
      <p:pic>
        <p:nvPicPr>
          <p:cNvPr id="11" name="图片 11"/>
          <p:cNvPicPr>
            <a:picLocks noChangeAspect="1"/>
          </p:cNvPicPr>
          <p:nvPr/>
        </p:nvPicPr>
        <p:blipFill>
          <a:blip r:embed="rId1"/>
          <a:stretch>
            <a:fillRect/>
          </a:stretch>
        </p:blipFill>
        <p:spPr>
          <a:xfrm>
            <a:off x="755650" y="2037715"/>
            <a:ext cx="6289675" cy="2948940"/>
          </a:xfrm>
          <a:prstGeom prst="rect">
            <a:avLst/>
          </a:prstGeom>
          <a:noFill/>
          <a:ln>
            <a:noFill/>
          </a:ln>
        </p:spPr>
      </p:pic>
      <p:sp>
        <p:nvSpPr>
          <p:cNvPr id="3" name="文本框 2"/>
          <p:cNvSpPr txBox="1"/>
          <p:nvPr/>
        </p:nvSpPr>
        <p:spPr>
          <a:xfrm>
            <a:off x="755650" y="5108575"/>
            <a:ext cx="5302885" cy="553085"/>
          </a:xfrm>
          <a:prstGeom prst="rect">
            <a:avLst/>
          </a:prstGeom>
          <a:noFill/>
        </p:spPr>
        <p:txBody>
          <a:bodyPr wrap="square" rtlCol="0">
            <a:spAutoFit/>
          </a:bodyPr>
          <a:p>
            <a:r>
              <a:rPr lang="zh-CN" altLang="en-US" sz="1500">
                <a:latin typeface="等线" panose="02010600030101010101" charset="-122"/>
                <a:ea typeface="等线" panose="02010600030101010101" charset="-122"/>
                <a:cs typeface="等线" panose="02010600030101010101" charset="-122"/>
              </a:rPr>
              <a:t>仿真结果表明，信号调整后的输入信号无失真，输出幅度控制在0~2V，波形相位保持不变。</a:t>
            </a:r>
            <a:endParaRPr lang="zh-CN" altLang="en-US" sz="1500">
              <a:latin typeface="等线" panose="02010600030101010101" charset="-122"/>
              <a:ea typeface="等线" panose="02010600030101010101" charset="-122"/>
              <a:cs typeface="等线" panose="02010600030101010101" charset="-122"/>
            </a:endParaRPr>
          </a:p>
        </p:txBody>
      </p:sp>
      <p:sp>
        <p:nvSpPr>
          <p:cNvPr id="2" name="文本框 1"/>
          <p:cNvSpPr txBox="1"/>
          <p:nvPr/>
        </p:nvSpPr>
        <p:spPr>
          <a:xfrm>
            <a:off x="1213485" y="4846955"/>
            <a:ext cx="5302885" cy="553085"/>
          </a:xfrm>
          <a:prstGeom prst="rect">
            <a:avLst/>
          </a:prstGeom>
          <a:noFill/>
        </p:spPr>
        <p:txBody>
          <a:bodyPr wrap="square" rtlCol="0">
            <a:spAutoFit/>
          </a:bodyPr>
          <a:p>
            <a:r>
              <a:rPr lang="zh-CN" altLang="en-US" sz="1500">
                <a:latin typeface="等线" panose="02010600030101010101" charset="-122"/>
                <a:ea typeface="等线" panose="02010600030101010101" charset="-122"/>
                <a:cs typeface="等线" panose="02010600030101010101" charset="-122"/>
              </a:rPr>
              <a:t>仿真结果表明，信号调整后的输入信号无失真，输出幅度控制在0~2V，波形相位保持不变。</a:t>
            </a:r>
            <a:endParaRPr lang="zh-CN" altLang="en-US" sz="1500">
              <a:latin typeface="等线" panose="02010600030101010101" charset="-122"/>
              <a:ea typeface="等线" panose="02010600030101010101" charset="-122"/>
              <a:cs typeface="等线" panose="02010600030101010101" charset="-122"/>
            </a:endParaRP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8900" y="9525"/>
            <a:ext cx="3946525" cy="788670"/>
          </a:xfrm>
        </p:spPr>
        <p:txBody>
          <a:bodyPr>
            <a:normAutofit fontScale="90000"/>
          </a:bodyPr>
          <a:lstStyle/>
          <a:p>
            <a:r>
              <a:rPr lang="en-US" altLang="zh-CN" dirty="0"/>
              <a:t>DA</a:t>
            </a:r>
            <a:r>
              <a:rPr lang="zh-CN" altLang="en-US" dirty="0"/>
              <a:t>滤波</a:t>
            </a:r>
            <a:endParaRPr lang="zh-CN" altLang="en-US" dirty="0"/>
          </a:p>
        </p:txBody>
      </p:sp>
      <p:sp>
        <p:nvSpPr>
          <p:cNvPr id="8" name="矩形 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 name="文本框 3"/>
          <p:cNvSpPr txBox="1"/>
          <p:nvPr/>
        </p:nvSpPr>
        <p:spPr>
          <a:xfrm>
            <a:off x="748665" y="1400810"/>
            <a:ext cx="7445375" cy="645160"/>
          </a:xfrm>
          <a:prstGeom prst="rect">
            <a:avLst/>
          </a:prstGeom>
          <a:noFill/>
        </p:spPr>
        <p:txBody>
          <a:bodyPr wrap="square" rtlCol="0">
            <a:spAutoFit/>
          </a:bodyPr>
          <a:p>
            <a:r>
              <a:rPr lang="zh-CN" altLang="en-US"/>
              <a:t>STM32的DA用于模拟正弦波，方波和锯齿波。预设频率范围为0~20kHz。对于模拟信号输出，需要对模拟输出进行滤波。截止率设置为fs = 25kHz。</a:t>
            </a:r>
            <a:endParaRPr lang="zh-CN" altLang="en-US"/>
          </a:p>
        </p:txBody>
      </p:sp>
      <p:pic>
        <p:nvPicPr>
          <p:cNvPr id="14" name="图片 14"/>
          <p:cNvPicPr>
            <a:picLocks noChangeAspect="1"/>
          </p:cNvPicPr>
          <p:nvPr/>
        </p:nvPicPr>
        <p:blipFill>
          <a:blip r:embed="rId1"/>
          <a:stretch>
            <a:fillRect/>
          </a:stretch>
        </p:blipFill>
        <p:spPr>
          <a:xfrm>
            <a:off x="921385" y="2183765"/>
            <a:ext cx="7124700" cy="3359150"/>
          </a:xfrm>
          <a:prstGeom prst="rect">
            <a:avLst/>
          </a:prstGeom>
          <a:noFill/>
          <a:ln>
            <a:noFill/>
          </a:ln>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8900" y="9525"/>
            <a:ext cx="3946525" cy="788670"/>
          </a:xfrm>
        </p:spPr>
        <p:txBody>
          <a:bodyPr>
            <a:normAutofit fontScale="90000"/>
          </a:bodyPr>
          <a:lstStyle/>
          <a:p>
            <a:r>
              <a:rPr lang="en-US" altLang="zh-CN" dirty="0"/>
              <a:t>DA</a:t>
            </a:r>
            <a:r>
              <a:rPr lang="zh-CN" altLang="en-US" dirty="0"/>
              <a:t>滤波</a:t>
            </a:r>
            <a:endParaRPr lang="zh-CN" altLang="en-US" dirty="0"/>
          </a:p>
        </p:txBody>
      </p:sp>
      <p:sp>
        <p:nvSpPr>
          <p:cNvPr id="8" name="矩形 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 name="文本框 3"/>
          <p:cNvSpPr txBox="1"/>
          <p:nvPr/>
        </p:nvSpPr>
        <p:spPr>
          <a:xfrm>
            <a:off x="760730" y="952500"/>
            <a:ext cx="7445375" cy="645160"/>
          </a:xfrm>
          <a:prstGeom prst="rect">
            <a:avLst/>
          </a:prstGeom>
          <a:noFill/>
        </p:spPr>
        <p:txBody>
          <a:bodyPr wrap="square" rtlCol="0">
            <a:spAutoFit/>
          </a:bodyPr>
          <a:p>
            <a:r>
              <a:rPr lang="zh-CN" altLang="en-US"/>
              <a:t>将原理图模型进行仿真，当频率fs = 25kHz且av = 1时，模拟结果中涉及的电路开始衰减。它不会在0~25kHz之前衰减。</a:t>
            </a:r>
            <a:endParaRPr lang="zh-CN" altLang="en-US"/>
          </a:p>
        </p:txBody>
      </p:sp>
      <p:pic>
        <p:nvPicPr>
          <p:cNvPr id="15" name="图片 15"/>
          <p:cNvPicPr>
            <a:picLocks noChangeAspect="1"/>
          </p:cNvPicPr>
          <p:nvPr/>
        </p:nvPicPr>
        <p:blipFill>
          <a:blip r:embed="rId1"/>
          <a:stretch>
            <a:fillRect/>
          </a:stretch>
        </p:blipFill>
        <p:spPr>
          <a:xfrm>
            <a:off x="760730" y="1752600"/>
            <a:ext cx="7037705" cy="3936365"/>
          </a:xfrm>
          <a:prstGeom prst="rect">
            <a:avLst/>
          </a:prstGeom>
          <a:noFill/>
          <a:ln>
            <a:noFill/>
          </a:ln>
        </p:spPr>
      </p:pic>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8900" y="9525"/>
            <a:ext cx="3946525" cy="788670"/>
          </a:xfrm>
        </p:spPr>
        <p:txBody>
          <a:bodyPr>
            <a:normAutofit fontScale="90000"/>
          </a:bodyPr>
          <a:lstStyle/>
          <a:p>
            <a:r>
              <a:rPr lang="zh-CN" altLang="en-US" dirty="0"/>
              <a:t>系统控制部分</a:t>
            </a:r>
            <a:endParaRPr lang="zh-CN" altLang="en-US" dirty="0"/>
          </a:p>
        </p:txBody>
      </p:sp>
      <p:sp>
        <p:nvSpPr>
          <p:cNvPr id="8" name="矩形 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 name="文本框 3"/>
          <p:cNvSpPr txBox="1"/>
          <p:nvPr/>
        </p:nvSpPr>
        <p:spPr>
          <a:xfrm>
            <a:off x="570230" y="951865"/>
            <a:ext cx="7955280" cy="1198880"/>
          </a:xfrm>
          <a:prstGeom prst="rect">
            <a:avLst/>
          </a:prstGeom>
          <a:noFill/>
        </p:spPr>
        <p:txBody>
          <a:bodyPr wrap="square" rtlCol="0">
            <a:spAutoFit/>
          </a:bodyPr>
          <a:p>
            <a:r>
              <a:rPr lang="zh-CN" altLang="en-US"/>
              <a:t>在软件设计过程中，预设了几个虚拟菜单键和相应的中断响应。当点击或压缩触摸屏的某些区域时，激活中断响应并处理相应的时间，这将在随后的软件和GUI设计中详述。该设计采用四线触摸屏，控制芯片AD为ADS7843的12位数模转换芯片，最大转换速率为125 kHz。</a:t>
            </a:r>
            <a:endParaRPr lang="zh-CN" altLang="en-US"/>
          </a:p>
        </p:txBody>
      </p:sp>
      <p:pic>
        <p:nvPicPr>
          <p:cNvPr id="17" name="图片 17"/>
          <p:cNvPicPr>
            <a:picLocks noChangeAspect="1"/>
          </p:cNvPicPr>
          <p:nvPr/>
        </p:nvPicPr>
        <p:blipFill>
          <a:blip r:embed="rId1"/>
          <a:stretch>
            <a:fillRect/>
          </a:stretch>
        </p:blipFill>
        <p:spPr>
          <a:xfrm>
            <a:off x="570230" y="2305050"/>
            <a:ext cx="6090920" cy="2925445"/>
          </a:xfrm>
          <a:prstGeom prst="rect">
            <a:avLst/>
          </a:prstGeom>
          <a:noFill/>
          <a:ln>
            <a:noFill/>
          </a:ln>
        </p:spPr>
      </p:pic>
      <p:sp>
        <p:nvSpPr>
          <p:cNvPr id="9" name="文本框 8"/>
          <p:cNvSpPr txBox="1"/>
          <p:nvPr/>
        </p:nvSpPr>
        <p:spPr>
          <a:xfrm>
            <a:off x="6765290" y="2305050"/>
            <a:ext cx="1906270" cy="2861310"/>
          </a:xfrm>
          <a:prstGeom prst="rect">
            <a:avLst/>
          </a:prstGeom>
          <a:noFill/>
        </p:spPr>
        <p:txBody>
          <a:bodyPr wrap="square" rtlCol="0">
            <a:spAutoFit/>
          </a:bodyPr>
          <a:p>
            <a:r>
              <a:rPr lang="zh-CN" altLang="en-US"/>
              <a:t>当物理挤压或点击触摸屏时，ADS7843通过中断请求通知控制器触摸，该中断请求触发与当前区域中的中断请求处理相关的动作以控制相应的菜单选项。 </a:t>
            </a:r>
            <a:endParaRPr lang="zh-CN" altLang="en-US"/>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628650" y="3500438"/>
            <a:ext cx="7886700" cy="900112"/>
          </a:xfrm>
        </p:spPr>
        <p:txBody>
          <a:bodyPr>
            <a:normAutofit fontScale="90000"/>
          </a:bodyPr>
          <a:lstStyle/>
          <a:p>
            <a:r>
              <a:rPr lang="zh-CN" altLang="en-US" b="1" smtClean="0">
                <a:solidFill>
                  <a:schemeClr val="bg2"/>
                </a:solidFill>
                <a:latin typeface="Yu Gothic UI" panose="020B0500000000000000" charset="-128"/>
                <a:ea typeface="微软雅黑" panose="020B0503020204020204" charset="-122"/>
              </a:rPr>
              <a:t>软件设计</a:t>
            </a:r>
            <a:endParaRPr lang="zh-CN" altLang="en-US" b="1" smtClean="0">
              <a:solidFill>
                <a:schemeClr val="bg2"/>
              </a:solidFill>
              <a:latin typeface="Yu Gothic UI" panose="020B0500000000000000" charset="-128"/>
              <a:ea typeface="微软雅黑" panose="020B0503020204020204" charset="-122"/>
            </a:endParaRPr>
          </a:p>
        </p:txBody>
      </p:sp>
      <p:sp>
        <p:nvSpPr>
          <p:cNvPr id="2" name="文本框 1"/>
          <p:cNvSpPr txBox="1"/>
          <p:nvPr>
            <p:custDataLst>
              <p:tags r:id="rId2"/>
            </p:custDataLst>
          </p:nvPr>
        </p:nvSpPr>
        <p:spPr>
          <a:xfrm>
            <a:off x="4014470" y="2240188"/>
            <a:ext cx="1115060" cy="1106805"/>
          </a:xfrm>
          <a:prstGeom prst="rect">
            <a:avLst/>
          </a:prstGeom>
        </p:spPr>
        <p:txBody>
          <a:bodyPr wrap="none" anchor="b">
            <a:spAutoFit/>
          </a:bodyPr>
          <a:lstStyle>
            <a:defPPr>
              <a:defRPr lang="zh-CN"/>
            </a:defPPr>
            <a:lvl1pPr>
              <a:defRPr sz="8800" b="1">
                <a:solidFill>
                  <a:prstClr val="white"/>
                </a:solidFill>
                <a:latin typeface="方正姚体" panose="02010601030101010101" pitchFamily="2" charset="-122"/>
                <a:ea typeface="方正姚体" panose="02010601030101010101" pitchFamily="2" charset="-122"/>
              </a:defRPr>
            </a:lvl1pPr>
          </a:lstStyle>
          <a:p>
            <a:pPr algn="ctr"/>
            <a:r>
              <a:rPr lang="en-US" altLang="zh-CN" sz="6600" smtClean="0">
                <a:latin typeface="+mn-lt"/>
                <a:ea typeface="宋体" panose="02010600030101010101" pitchFamily="2" charset="-122"/>
              </a:rPr>
              <a:t>04</a:t>
            </a:r>
            <a:endParaRPr lang="en-US" altLang="zh-CN" sz="6600" smtClean="0">
              <a:latin typeface="+mn-lt"/>
              <a:ea typeface="宋体" panose="02010600030101010101" pitchFamily="2" charset="-122"/>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fracture"/>
      </p:transition>
    </mc:Choice>
    <mc:Fallback>
      <p:transition spd="slow" advClick="0"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r="56406"/>
          <a:stretch>
            <a:fillRect/>
          </a:stretch>
        </p:blipFill>
        <p:spPr>
          <a:xfrm>
            <a:off x="1143" y="857250"/>
            <a:ext cx="3556445" cy="5143500"/>
          </a:xfrm>
          <a:prstGeom prst="rect">
            <a:avLst/>
          </a:prstGeom>
        </p:spPr>
      </p:pic>
      <p:sp>
        <p:nvSpPr>
          <p:cNvPr id="7" name="等腰三角形 6"/>
          <p:cNvSpPr/>
          <p:nvPr/>
        </p:nvSpPr>
        <p:spPr>
          <a:xfrm rot="5400000">
            <a:off x="2776373" y="3273808"/>
            <a:ext cx="360045" cy="31038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10" name="组合 9"/>
          <p:cNvGrpSpPr/>
          <p:nvPr/>
        </p:nvGrpSpPr>
        <p:grpSpPr>
          <a:xfrm>
            <a:off x="5085808" y="952830"/>
            <a:ext cx="513217" cy="506730"/>
            <a:chOff x="6130971" y="1234452"/>
            <a:chExt cx="684290" cy="675640"/>
          </a:xfrm>
        </p:grpSpPr>
        <p:sp>
          <p:nvSpPr>
            <p:cNvPr id="12" name="圆角矩形 11"/>
            <p:cNvSpPr/>
            <p:nvPr/>
          </p:nvSpPr>
          <p:spPr>
            <a:xfrm>
              <a:off x="6175941" y="1249442"/>
              <a:ext cx="639320" cy="639320"/>
            </a:xfrm>
            <a:prstGeom prst="round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2"/>
                </a:solidFill>
              </a:endParaRPr>
            </a:p>
          </p:txBody>
        </p:sp>
        <p:sp>
          <p:nvSpPr>
            <p:cNvPr id="14" name="文本框 13"/>
            <p:cNvSpPr txBox="1"/>
            <p:nvPr/>
          </p:nvSpPr>
          <p:spPr>
            <a:xfrm>
              <a:off x="6130971" y="1234452"/>
              <a:ext cx="643467" cy="675640"/>
            </a:xfrm>
            <a:prstGeom prst="rect">
              <a:avLst/>
            </a:prstGeom>
            <a:noFill/>
            <a:effectLst/>
          </p:spPr>
          <p:txBody>
            <a:bodyPr wrap="none" rtlCol="0">
              <a:spAutoFit/>
            </a:bodyPr>
            <a:lstStyle/>
            <a:p>
              <a:r>
                <a:rPr lang="en-US" altLang="zh-CN" sz="2400" b="1" dirty="0">
                  <a:solidFill>
                    <a:schemeClr val="bg2"/>
                  </a:solidFill>
                </a:rPr>
                <a:t>  </a:t>
              </a:r>
              <a:r>
                <a:rPr lang="en-US" altLang="zh-CN" sz="2700" dirty="0">
                  <a:solidFill>
                    <a:schemeClr val="bg2"/>
                  </a:solidFill>
                  <a:latin typeface="Impact" panose="020B0806030902050204" pitchFamily="34" charset="0"/>
                </a:rPr>
                <a:t>1</a:t>
              </a:r>
              <a:endParaRPr lang="en-US" altLang="zh-CN" sz="2100" dirty="0">
                <a:solidFill>
                  <a:schemeClr val="bg2"/>
                </a:solidFill>
                <a:latin typeface="Impact" panose="020B0806030902050204" pitchFamily="34" charset="0"/>
              </a:endParaRPr>
            </a:p>
          </p:txBody>
        </p:sp>
      </p:grpSp>
      <p:grpSp>
        <p:nvGrpSpPr>
          <p:cNvPr id="15" name="组合 14"/>
          <p:cNvGrpSpPr/>
          <p:nvPr/>
        </p:nvGrpSpPr>
        <p:grpSpPr>
          <a:xfrm>
            <a:off x="5074565" y="1662611"/>
            <a:ext cx="524460" cy="506730"/>
            <a:chOff x="6115981" y="2180826"/>
            <a:chExt cx="699280" cy="675640"/>
          </a:xfrm>
        </p:grpSpPr>
        <p:sp>
          <p:nvSpPr>
            <p:cNvPr id="16" name="圆角矩形 15"/>
            <p:cNvSpPr/>
            <p:nvPr/>
          </p:nvSpPr>
          <p:spPr>
            <a:xfrm>
              <a:off x="6175941" y="2195816"/>
              <a:ext cx="639320" cy="639320"/>
            </a:xfrm>
            <a:prstGeom prst="round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2"/>
                </a:solidFill>
              </a:endParaRPr>
            </a:p>
          </p:txBody>
        </p:sp>
        <p:sp>
          <p:nvSpPr>
            <p:cNvPr id="17" name="文本框 16"/>
            <p:cNvSpPr txBox="1"/>
            <p:nvPr/>
          </p:nvSpPr>
          <p:spPr>
            <a:xfrm>
              <a:off x="6115981" y="2180826"/>
              <a:ext cx="698500" cy="675640"/>
            </a:xfrm>
            <a:prstGeom prst="rect">
              <a:avLst/>
            </a:prstGeom>
            <a:noFill/>
            <a:effectLst/>
          </p:spPr>
          <p:txBody>
            <a:bodyPr wrap="none" rtlCol="0">
              <a:spAutoFit/>
            </a:bodyPr>
            <a:lstStyle/>
            <a:p>
              <a:r>
                <a:rPr lang="en-US" altLang="zh-CN" sz="2400" b="1" dirty="0">
                  <a:solidFill>
                    <a:schemeClr val="bg2"/>
                  </a:solidFill>
                </a:rPr>
                <a:t>  </a:t>
              </a:r>
              <a:r>
                <a:rPr lang="en-US" altLang="zh-CN" sz="2700" dirty="0">
                  <a:solidFill>
                    <a:schemeClr val="bg2"/>
                  </a:solidFill>
                  <a:latin typeface="Impact" panose="020B0806030902050204" pitchFamily="34" charset="0"/>
                </a:rPr>
                <a:t>2</a:t>
              </a:r>
              <a:endParaRPr lang="en-US" altLang="zh-CN" sz="2100" dirty="0">
                <a:solidFill>
                  <a:schemeClr val="bg2"/>
                </a:solidFill>
                <a:latin typeface="Impact" panose="020B0806030902050204" pitchFamily="34" charset="0"/>
              </a:endParaRPr>
            </a:p>
          </p:txBody>
        </p:sp>
      </p:grpSp>
      <p:grpSp>
        <p:nvGrpSpPr>
          <p:cNvPr id="22" name="组合 21"/>
          <p:cNvGrpSpPr/>
          <p:nvPr/>
        </p:nvGrpSpPr>
        <p:grpSpPr>
          <a:xfrm>
            <a:off x="5074565" y="2387610"/>
            <a:ext cx="533400" cy="506730"/>
            <a:chOff x="6115981" y="3147492"/>
            <a:chExt cx="711200" cy="675640"/>
          </a:xfrm>
        </p:grpSpPr>
        <p:sp>
          <p:nvSpPr>
            <p:cNvPr id="23" name="圆角矩形 22"/>
            <p:cNvSpPr/>
            <p:nvPr/>
          </p:nvSpPr>
          <p:spPr>
            <a:xfrm>
              <a:off x="6175941" y="3162482"/>
              <a:ext cx="639320" cy="639320"/>
            </a:xfrm>
            <a:prstGeom prst="round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2"/>
                </a:solidFill>
              </a:endParaRPr>
            </a:p>
          </p:txBody>
        </p:sp>
        <p:sp>
          <p:nvSpPr>
            <p:cNvPr id="24" name="文本框 23"/>
            <p:cNvSpPr txBox="1"/>
            <p:nvPr/>
          </p:nvSpPr>
          <p:spPr>
            <a:xfrm>
              <a:off x="6115981" y="3147492"/>
              <a:ext cx="711200" cy="675640"/>
            </a:xfrm>
            <a:prstGeom prst="rect">
              <a:avLst/>
            </a:prstGeom>
            <a:noFill/>
            <a:effectLst/>
          </p:spPr>
          <p:txBody>
            <a:bodyPr wrap="none" rtlCol="0">
              <a:spAutoFit/>
            </a:bodyPr>
            <a:lstStyle/>
            <a:p>
              <a:r>
                <a:rPr lang="en-US" altLang="zh-CN" sz="2400" b="1" dirty="0">
                  <a:solidFill>
                    <a:schemeClr val="bg2"/>
                  </a:solidFill>
                </a:rPr>
                <a:t>  </a:t>
              </a:r>
              <a:r>
                <a:rPr lang="en-US" altLang="zh-CN" sz="2700" dirty="0">
                  <a:solidFill>
                    <a:schemeClr val="bg2"/>
                  </a:solidFill>
                  <a:latin typeface="Impact" panose="020B0806030902050204" pitchFamily="34" charset="0"/>
                </a:rPr>
                <a:t>3</a:t>
              </a:r>
              <a:endParaRPr lang="en-US" altLang="zh-CN" sz="2100" dirty="0">
                <a:solidFill>
                  <a:schemeClr val="bg2"/>
                </a:solidFill>
                <a:latin typeface="Impact" panose="020B0806030902050204" pitchFamily="34" charset="0"/>
              </a:endParaRPr>
            </a:p>
          </p:txBody>
        </p:sp>
      </p:grpSp>
      <p:grpSp>
        <p:nvGrpSpPr>
          <p:cNvPr id="25" name="组合 24"/>
          <p:cNvGrpSpPr/>
          <p:nvPr/>
        </p:nvGrpSpPr>
        <p:grpSpPr>
          <a:xfrm>
            <a:off x="5074565" y="3122207"/>
            <a:ext cx="524460" cy="506730"/>
            <a:chOff x="6115981" y="4126955"/>
            <a:chExt cx="699280" cy="675640"/>
          </a:xfrm>
        </p:grpSpPr>
        <p:sp>
          <p:nvSpPr>
            <p:cNvPr id="26" name="圆角矩形 25"/>
            <p:cNvSpPr/>
            <p:nvPr/>
          </p:nvSpPr>
          <p:spPr>
            <a:xfrm>
              <a:off x="6175941" y="4141945"/>
              <a:ext cx="639320" cy="639320"/>
            </a:xfrm>
            <a:prstGeom prst="round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2"/>
                </a:solidFill>
              </a:endParaRPr>
            </a:p>
          </p:txBody>
        </p:sp>
        <p:sp>
          <p:nvSpPr>
            <p:cNvPr id="27" name="文本框 26"/>
            <p:cNvSpPr txBox="1"/>
            <p:nvPr/>
          </p:nvSpPr>
          <p:spPr>
            <a:xfrm>
              <a:off x="6115981" y="4126955"/>
              <a:ext cx="697653" cy="675640"/>
            </a:xfrm>
            <a:prstGeom prst="rect">
              <a:avLst/>
            </a:prstGeom>
            <a:noFill/>
            <a:effectLst/>
          </p:spPr>
          <p:txBody>
            <a:bodyPr wrap="none" rtlCol="0">
              <a:spAutoFit/>
            </a:bodyPr>
            <a:lstStyle/>
            <a:p>
              <a:r>
                <a:rPr lang="en-US" altLang="zh-CN" sz="2400" b="1" dirty="0">
                  <a:solidFill>
                    <a:schemeClr val="bg2"/>
                  </a:solidFill>
                </a:rPr>
                <a:t>  </a:t>
              </a:r>
              <a:r>
                <a:rPr lang="en-US" altLang="zh-CN" sz="2700" dirty="0">
                  <a:solidFill>
                    <a:schemeClr val="bg2"/>
                  </a:solidFill>
                  <a:latin typeface="Impact" panose="020B0806030902050204" pitchFamily="34" charset="0"/>
                </a:rPr>
                <a:t>4</a:t>
              </a:r>
              <a:endParaRPr lang="en-US" altLang="zh-CN" sz="2100" dirty="0">
                <a:solidFill>
                  <a:schemeClr val="bg2"/>
                </a:solidFill>
                <a:latin typeface="Impact" panose="020B0806030902050204" pitchFamily="34" charset="0"/>
              </a:endParaRPr>
            </a:p>
          </p:txBody>
        </p:sp>
      </p:grpSp>
      <p:grpSp>
        <p:nvGrpSpPr>
          <p:cNvPr id="28" name="组合 27"/>
          <p:cNvGrpSpPr/>
          <p:nvPr/>
        </p:nvGrpSpPr>
        <p:grpSpPr>
          <a:xfrm>
            <a:off x="5074565" y="3872454"/>
            <a:ext cx="535940" cy="506730"/>
            <a:chOff x="6115981" y="5127284"/>
            <a:chExt cx="714587" cy="675640"/>
          </a:xfrm>
        </p:grpSpPr>
        <p:sp>
          <p:nvSpPr>
            <p:cNvPr id="29" name="圆角矩形 28"/>
            <p:cNvSpPr/>
            <p:nvPr/>
          </p:nvSpPr>
          <p:spPr>
            <a:xfrm>
              <a:off x="6175941" y="5128419"/>
              <a:ext cx="639320" cy="639320"/>
            </a:xfrm>
            <a:prstGeom prst="round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2"/>
                </a:solidFill>
              </a:endParaRPr>
            </a:p>
          </p:txBody>
        </p:sp>
        <p:sp>
          <p:nvSpPr>
            <p:cNvPr id="30" name="文本框 29"/>
            <p:cNvSpPr txBox="1"/>
            <p:nvPr/>
          </p:nvSpPr>
          <p:spPr>
            <a:xfrm>
              <a:off x="6115981" y="5127284"/>
              <a:ext cx="714587" cy="675640"/>
            </a:xfrm>
            <a:prstGeom prst="rect">
              <a:avLst/>
            </a:prstGeom>
            <a:noFill/>
            <a:effectLst/>
          </p:spPr>
          <p:txBody>
            <a:bodyPr wrap="none" rtlCol="0">
              <a:spAutoFit/>
            </a:bodyPr>
            <a:lstStyle/>
            <a:p>
              <a:r>
                <a:rPr lang="en-US" altLang="zh-CN" sz="2400" b="1" dirty="0">
                  <a:solidFill>
                    <a:schemeClr val="bg2"/>
                  </a:solidFill>
                </a:rPr>
                <a:t>  </a:t>
              </a:r>
              <a:r>
                <a:rPr lang="en-US" altLang="zh-CN" sz="2700" dirty="0">
                  <a:solidFill>
                    <a:schemeClr val="bg2"/>
                  </a:solidFill>
                  <a:latin typeface="Impact" panose="020B0806030902050204" pitchFamily="34" charset="0"/>
                </a:rPr>
                <a:t>5</a:t>
              </a:r>
              <a:endParaRPr lang="en-US" altLang="zh-CN" sz="2100" dirty="0">
                <a:solidFill>
                  <a:schemeClr val="bg2"/>
                </a:solidFill>
                <a:latin typeface="Impact" panose="020B0806030902050204" pitchFamily="34" charset="0"/>
              </a:endParaRPr>
            </a:p>
          </p:txBody>
        </p:sp>
      </p:grpSp>
      <p:sp>
        <p:nvSpPr>
          <p:cNvPr id="31" name="文本框 30"/>
          <p:cNvSpPr txBox="1"/>
          <p:nvPr/>
        </p:nvSpPr>
        <p:spPr>
          <a:xfrm>
            <a:off x="5943320" y="1004068"/>
            <a:ext cx="640080" cy="368300"/>
          </a:xfrm>
          <a:prstGeom prst="rect">
            <a:avLst/>
          </a:prstGeom>
          <a:noFill/>
        </p:spPr>
        <p:txBody>
          <a:bodyPr wrap="none" rtlCol="0">
            <a:spAutoFit/>
          </a:bodyPr>
          <a:lstStyle/>
          <a:p>
            <a:r>
              <a:rPr lang="zh-CN" altLang="en-US" sz="1800" b="1" dirty="0">
                <a:solidFill>
                  <a:schemeClr val="bg1"/>
                </a:solidFill>
                <a:latin typeface="微软雅黑" panose="020B0503020204020204" charset="-122"/>
                <a:ea typeface="微软雅黑" panose="020B0503020204020204" charset="-122"/>
              </a:rPr>
              <a:t>绪论</a:t>
            </a:r>
            <a:endParaRPr lang="zh-CN" altLang="en-US" sz="1800" b="1" dirty="0">
              <a:solidFill>
                <a:schemeClr val="bg1"/>
              </a:solidFill>
              <a:latin typeface="微软雅黑" panose="020B0503020204020204" charset="-122"/>
              <a:ea typeface="微软雅黑" panose="020B0503020204020204" charset="-122"/>
            </a:endParaRPr>
          </a:p>
        </p:txBody>
      </p:sp>
      <p:sp>
        <p:nvSpPr>
          <p:cNvPr id="32" name="文本框 31"/>
          <p:cNvSpPr txBox="1"/>
          <p:nvPr/>
        </p:nvSpPr>
        <p:spPr>
          <a:xfrm>
            <a:off x="5943320" y="2471039"/>
            <a:ext cx="1554480" cy="368300"/>
          </a:xfrm>
          <a:prstGeom prst="rect">
            <a:avLst/>
          </a:prstGeom>
          <a:noFill/>
        </p:spPr>
        <p:txBody>
          <a:bodyPr wrap="none" rtlCol="0">
            <a:spAutoFit/>
          </a:bodyPr>
          <a:lstStyle/>
          <a:p>
            <a:r>
              <a:rPr lang="zh-CN" altLang="en-US" sz="1800" b="1" dirty="0">
                <a:solidFill>
                  <a:schemeClr val="bg1"/>
                </a:solidFill>
                <a:latin typeface="微软雅黑" panose="020B0503020204020204" charset="-122"/>
                <a:ea typeface="微软雅黑" panose="020B0503020204020204" charset="-122"/>
              </a:rPr>
              <a:t>硬件电路设计</a:t>
            </a:r>
            <a:endParaRPr lang="zh-CN" altLang="en-US" sz="1800" b="1" dirty="0">
              <a:solidFill>
                <a:schemeClr val="bg1"/>
              </a:solidFill>
              <a:latin typeface="微软雅黑" panose="020B0503020204020204" charset="-122"/>
              <a:ea typeface="微软雅黑" panose="020B0503020204020204" charset="-122"/>
            </a:endParaRPr>
          </a:p>
        </p:txBody>
      </p:sp>
      <p:sp>
        <p:nvSpPr>
          <p:cNvPr id="33" name="文本框 32"/>
          <p:cNvSpPr txBox="1"/>
          <p:nvPr/>
        </p:nvSpPr>
        <p:spPr>
          <a:xfrm>
            <a:off x="5943320" y="1744108"/>
            <a:ext cx="1554480" cy="368300"/>
          </a:xfrm>
          <a:prstGeom prst="rect">
            <a:avLst/>
          </a:prstGeom>
          <a:noFill/>
        </p:spPr>
        <p:txBody>
          <a:bodyPr wrap="none" rtlCol="0">
            <a:spAutoFit/>
          </a:bodyPr>
          <a:lstStyle/>
          <a:p>
            <a:r>
              <a:rPr lang="zh-CN" altLang="en-US" sz="1800" b="1" dirty="0">
                <a:solidFill>
                  <a:schemeClr val="bg1"/>
                </a:solidFill>
                <a:latin typeface="微软雅黑" panose="020B0503020204020204" charset="-122"/>
                <a:ea typeface="微软雅黑" panose="020B0503020204020204" charset="-122"/>
              </a:rPr>
              <a:t>系统总体设计</a:t>
            </a:r>
            <a:endParaRPr lang="zh-CN" altLang="en-US" sz="1800" b="1" dirty="0">
              <a:solidFill>
                <a:schemeClr val="bg1"/>
              </a:solidFill>
              <a:latin typeface="微软雅黑" panose="020B0503020204020204" charset="-122"/>
              <a:ea typeface="微软雅黑" panose="020B0503020204020204" charset="-122"/>
            </a:endParaRPr>
          </a:p>
        </p:txBody>
      </p:sp>
      <p:sp>
        <p:nvSpPr>
          <p:cNvPr id="34" name="文本框 33"/>
          <p:cNvSpPr txBox="1"/>
          <p:nvPr/>
        </p:nvSpPr>
        <p:spPr>
          <a:xfrm>
            <a:off x="5943320" y="3177164"/>
            <a:ext cx="1097280" cy="368300"/>
          </a:xfrm>
          <a:prstGeom prst="rect">
            <a:avLst/>
          </a:prstGeom>
          <a:noFill/>
        </p:spPr>
        <p:txBody>
          <a:bodyPr wrap="none" rtlCol="0">
            <a:spAutoFit/>
          </a:bodyPr>
          <a:lstStyle/>
          <a:p>
            <a:r>
              <a:rPr lang="zh-CN" altLang="en-US" sz="1800" b="1" dirty="0">
                <a:solidFill>
                  <a:schemeClr val="bg1"/>
                </a:solidFill>
                <a:latin typeface="微软雅黑" panose="020B0503020204020204" charset="-122"/>
                <a:ea typeface="微软雅黑" panose="020B0503020204020204" charset="-122"/>
              </a:rPr>
              <a:t>软件设计</a:t>
            </a:r>
            <a:endParaRPr lang="zh-CN" altLang="en-US" sz="1800" b="1" dirty="0">
              <a:solidFill>
                <a:schemeClr val="bg1"/>
              </a:solidFill>
              <a:latin typeface="微软雅黑" panose="020B0503020204020204" charset="-122"/>
              <a:ea typeface="微软雅黑" panose="020B0503020204020204" charset="-122"/>
            </a:endParaRPr>
          </a:p>
        </p:txBody>
      </p:sp>
      <p:sp>
        <p:nvSpPr>
          <p:cNvPr id="35" name="文本框 34"/>
          <p:cNvSpPr txBox="1"/>
          <p:nvPr/>
        </p:nvSpPr>
        <p:spPr>
          <a:xfrm>
            <a:off x="5943320" y="3921865"/>
            <a:ext cx="2240280" cy="368300"/>
          </a:xfrm>
          <a:prstGeom prst="rect">
            <a:avLst/>
          </a:prstGeom>
          <a:noFill/>
        </p:spPr>
        <p:txBody>
          <a:bodyPr wrap="none" rtlCol="0">
            <a:spAutoFit/>
          </a:bodyPr>
          <a:lstStyle/>
          <a:p>
            <a:r>
              <a:rPr lang="zh-CN" altLang="en-US" sz="1800" b="1" dirty="0">
                <a:solidFill>
                  <a:schemeClr val="bg1"/>
                </a:solidFill>
                <a:latin typeface="微软雅黑" panose="020B0503020204020204" charset="-122"/>
                <a:ea typeface="微软雅黑" panose="020B0503020204020204" charset="-122"/>
              </a:rPr>
              <a:t>系统调试与结果分析</a:t>
            </a:r>
            <a:endParaRPr lang="zh-CN" altLang="en-US" sz="1800" b="1"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735000" y="2618899"/>
            <a:ext cx="1620203" cy="1620203"/>
            <a:chOff x="980000" y="2348865"/>
            <a:chExt cx="2160270" cy="2160270"/>
          </a:xfrm>
          <a:solidFill>
            <a:schemeClr val="accent2"/>
          </a:solidFill>
        </p:grpSpPr>
        <p:sp>
          <p:nvSpPr>
            <p:cNvPr id="3" name="椭圆 2"/>
            <p:cNvSpPr/>
            <p:nvPr/>
          </p:nvSpPr>
          <p:spPr>
            <a:xfrm>
              <a:off x="980000" y="2348865"/>
              <a:ext cx="2160270" cy="21602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6" name="文本框 20"/>
            <p:cNvSpPr>
              <a:spLocks noChangeArrowheads="1"/>
            </p:cNvSpPr>
            <p:nvPr/>
          </p:nvSpPr>
          <p:spPr bwMode="auto">
            <a:xfrm>
              <a:off x="1078135" y="3019458"/>
              <a:ext cx="2006600" cy="86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dirty="0">
                  <a:solidFill>
                    <a:srgbClr val="FFFFFF"/>
                  </a:solidFill>
                  <a:latin typeface="微软雅黑" panose="020B0503020204020204" charset="-122"/>
                  <a:ea typeface="微软雅黑" panose="020B0503020204020204" charset="-122"/>
                  <a:sym typeface="微软雅黑" panose="020B0503020204020204" charset="-122"/>
                </a:rPr>
                <a:t>目   录</a:t>
              </a:r>
              <a:endParaRPr lang="en-US" sz="3600" b="1" dirty="0">
                <a:solidFill>
                  <a:srgbClr val="FFFFFF"/>
                </a:solidFill>
                <a:latin typeface="微软雅黑" panose="020B0503020204020204" charset="-122"/>
                <a:ea typeface="微软雅黑" panose="020B0503020204020204" charset="-122"/>
                <a:sym typeface="微软雅黑" panose="020B0503020204020204" charset="-122"/>
              </a:endParaRPr>
            </a:p>
          </p:txBody>
        </p:sp>
      </p:grpSp>
      <p:grpSp>
        <p:nvGrpSpPr>
          <p:cNvPr id="9" name="组合 8"/>
          <p:cNvGrpSpPr/>
          <p:nvPr/>
        </p:nvGrpSpPr>
        <p:grpSpPr>
          <a:xfrm>
            <a:off x="5074565" y="4661759"/>
            <a:ext cx="537845" cy="506730"/>
            <a:chOff x="6115981" y="5127284"/>
            <a:chExt cx="717127" cy="675640"/>
          </a:xfrm>
        </p:grpSpPr>
        <p:sp>
          <p:nvSpPr>
            <p:cNvPr id="13" name="圆角矩形 12"/>
            <p:cNvSpPr/>
            <p:nvPr/>
          </p:nvSpPr>
          <p:spPr>
            <a:xfrm>
              <a:off x="6175941" y="5128419"/>
              <a:ext cx="639320" cy="639320"/>
            </a:xfrm>
            <a:prstGeom prst="round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2"/>
                </a:solidFill>
              </a:endParaRPr>
            </a:p>
          </p:txBody>
        </p:sp>
        <p:sp>
          <p:nvSpPr>
            <p:cNvPr id="18" name="文本框 17"/>
            <p:cNvSpPr txBox="1"/>
            <p:nvPr/>
          </p:nvSpPr>
          <p:spPr>
            <a:xfrm>
              <a:off x="6115981" y="5127284"/>
              <a:ext cx="717127" cy="675640"/>
            </a:xfrm>
            <a:prstGeom prst="rect">
              <a:avLst/>
            </a:prstGeom>
            <a:noFill/>
            <a:effectLst/>
          </p:spPr>
          <p:txBody>
            <a:bodyPr wrap="none" rtlCol="0">
              <a:spAutoFit/>
            </a:bodyPr>
            <a:lstStyle/>
            <a:p>
              <a:r>
                <a:rPr lang="en-US" altLang="zh-CN" sz="2400" b="1" dirty="0">
                  <a:solidFill>
                    <a:schemeClr val="bg2"/>
                  </a:solidFill>
                </a:rPr>
                <a:t>  </a:t>
              </a:r>
              <a:r>
                <a:rPr lang="en-US" altLang="zh-CN" sz="2700" b="1" dirty="0">
                  <a:solidFill>
                    <a:schemeClr val="bg2"/>
                  </a:solidFill>
                  <a:latin typeface="Impact" panose="020B0806030902050204" pitchFamily="34" charset="0"/>
                  <a:cs typeface="Impact" panose="020B0806030902050204" pitchFamily="34" charset="0"/>
                </a:rPr>
                <a:t>6</a:t>
              </a:r>
              <a:endParaRPr lang="en-US" altLang="zh-CN" sz="2700" b="1" dirty="0">
                <a:solidFill>
                  <a:schemeClr val="bg2"/>
                </a:solidFill>
                <a:latin typeface="Impact" panose="020B0806030902050204" pitchFamily="34" charset="0"/>
                <a:cs typeface="Impact" panose="020B0806030902050204" pitchFamily="34" charset="0"/>
              </a:endParaRPr>
            </a:p>
          </p:txBody>
        </p:sp>
      </p:grpSp>
      <p:sp>
        <p:nvSpPr>
          <p:cNvPr id="19" name="文本框 18"/>
          <p:cNvSpPr txBox="1"/>
          <p:nvPr/>
        </p:nvSpPr>
        <p:spPr>
          <a:xfrm>
            <a:off x="5943320" y="4711170"/>
            <a:ext cx="1097280" cy="368300"/>
          </a:xfrm>
          <a:prstGeom prst="rect">
            <a:avLst/>
          </a:prstGeom>
          <a:noFill/>
        </p:spPr>
        <p:txBody>
          <a:bodyPr wrap="none" rtlCol="0">
            <a:spAutoFit/>
          </a:bodyPr>
          <a:lstStyle/>
          <a:p>
            <a:r>
              <a:rPr lang="zh-CN" altLang="en-US" sz="1800" b="1" dirty="0">
                <a:solidFill>
                  <a:schemeClr val="bg1"/>
                </a:solidFill>
                <a:latin typeface="微软雅黑" panose="020B0503020204020204" charset="-122"/>
                <a:ea typeface="微软雅黑" panose="020B0503020204020204" charset="-122"/>
              </a:rPr>
              <a:t>论文总结</a:t>
            </a:r>
            <a:endParaRPr lang="zh-CN" altLang="en-US" sz="1800" b="1" dirty="0">
              <a:solidFill>
                <a:schemeClr val="bg1"/>
              </a:solidFill>
              <a:latin typeface="微软雅黑" panose="020B0503020204020204" charset="-122"/>
              <a:ea typeface="微软雅黑" panose="020B0503020204020204" charset="-122"/>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prestig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1000"/>
                                        <p:tgtEl>
                                          <p:spTgt spid="2"/>
                                        </p:tgtEl>
                                      </p:cBhvr>
                                    </p:animEffect>
                                  </p:childTnLst>
                                </p:cTn>
                              </p:par>
                            </p:childTnLst>
                          </p:cTn>
                        </p:par>
                        <p:par>
                          <p:cTn id="12" fill="hold">
                            <p:stCondLst>
                              <p:cond delay="1500"/>
                            </p:stCondLst>
                            <p:childTnLst>
                              <p:par>
                                <p:cTn id="13" presetID="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2000"/>
                            </p:stCondLst>
                            <p:childTnLst>
                              <p:par>
                                <p:cTn id="18" presetID="2" presetClass="entr" presetSubtype="8"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1+#ppt_w/2"/>
                                          </p:val>
                                        </p:tav>
                                        <p:tav tm="100000">
                                          <p:val>
                                            <p:strVal val="#ppt_x"/>
                                          </p:val>
                                        </p:tav>
                                      </p:tavLst>
                                    </p:anim>
                                    <p:anim calcmode="lin" valueType="num">
                                      <p:cBhvr additive="base">
                                        <p:cTn id="25" dur="500" fill="hold"/>
                                        <p:tgtEl>
                                          <p:spTgt spid="31"/>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 presetClass="entr" presetSubtype="8"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0-#ppt_w/2"/>
                                          </p:val>
                                        </p:tav>
                                        <p:tav tm="100000">
                                          <p:val>
                                            <p:strVal val="#ppt_x"/>
                                          </p:val>
                                        </p:tav>
                                      </p:tavLst>
                                    </p:anim>
                                    <p:anim calcmode="lin" valueType="num">
                                      <p:cBhvr additive="base">
                                        <p:cTn id="30" dur="500" fill="hold"/>
                                        <p:tgtEl>
                                          <p:spTgt spid="15"/>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fill="hold"/>
                                        <p:tgtEl>
                                          <p:spTgt spid="33"/>
                                        </p:tgtEl>
                                        <p:attrNameLst>
                                          <p:attrName>ppt_x</p:attrName>
                                        </p:attrNameLst>
                                      </p:cBhvr>
                                      <p:tavLst>
                                        <p:tav tm="0">
                                          <p:val>
                                            <p:strVal val="1+#ppt_w/2"/>
                                          </p:val>
                                        </p:tav>
                                        <p:tav tm="100000">
                                          <p:val>
                                            <p:strVal val="#ppt_x"/>
                                          </p:val>
                                        </p:tav>
                                      </p:tavLst>
                                    </p:anim>
                                    <p:anim calcmode="lin" valueType="num">
                                      <p:cBhvr additive="base">
                                        <p:cTn id="34" dur="500" fill="hold"/>
                                        <p:tgtEl>
                                          <p:spTgt spid="33"/>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8"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additive="base">
                                        <p:cTn id="38" dur="500" fill="hold"/>
                                        <p:tgtEl>
                                          <p:spTgt spid="22"/>
                                        </p:tgtEl>
                                        <p:attrNameLst>
                                          <p:attrName>ppt_x</p:attrName>
                                        </p:attrNameLst>
                                      </p:cBhvr>
                                      <p:tavLst>
                                        <p:tav tm="0">
                                          <p:val>
                                            <p:strVal val="0-#ppt_w/2"/>
                                          </p:val>
                                        </p:tav>
                                        <p:tav tm="100000">
                                          <p:val>
                                            <p:strVal val="#ppt_x"/>
                                          </p:val>
                                        </p:tav>
                                      </p:tavLst>
                                    </p:anim>
                                    <p:anim calcmode="lin" valueType="num">
                                      <p:cBhvr additive="base">
                                        <p:cTn id="39" dur="500" fill="hold"/>
                                        <p:tgtEl>
                                          <p:spTgt spid="22"/>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500" fill="hold"/>
                                        <p:tgtEl>
                                          <p:spTgt spid="32"/>
                                        </p:tgtEl>
                                        <p:attrNameLst>
                                          <p:attrName>ppt_x</p:attrName>
                                        </p:attrNameLst>
                                      </p:cBhvr>
                                      <p:tavLst>
                                        <p:tav tm="0">
                                          <p:val>
                                            <p:strVal val="1+#ppt_w/2"/>
                                          </p:val>
                                        </p:tav>
                                        <p:tav tm="100000">
                                          <p:val>
                                            <p:strVal val="#ppt_x"/>
                                          </p:val>
                                        </p:tav>
                                      </p:tavLst>
                                    </p:anim>
                                    <p:anim calcmode="lin" valueType="num">
                                      <p:cBhvr additive="base">
                                        <p:cTn id="43" dur="500" fill="hold"/>
                                        <p:tgtEl>
                                          <p:spTgt spid="32"/>
                                        </p:tgtEl>
                                        <p:attrNameLst>
                                          <p:attrName>ppt_y</p:attrName>
                                        </p:attrNameLst>
                                      </p:cBhvr>
                                      <p:tavLst>
                                        <p:tav tm="0">
                                          <p:val>
                                            <p:strVal val="#ppt_y"/>
                                          </p:val>
                                        </p:tav>
                                        <p:tav tm="100000">
                                          <p:val>
                                            <p:strVal val="#ppt_y"/>
                                          </p:val>
                                        </p:tav>
                                      </p:tavLst>
                                    </p:anim>
                                  </p:childTnLst>
                                </p:cTn>
                              </p:par>
                            </p:childTnLst>
                          </p:cTn>
                        </p:par>
                        <p:par>
                          <p:cTn id="44" fill="hold">
                            <p:stCondLst>
                              <p:cond delay="3500"/>
                            </p:stCondLst>
                            <p:childTnLst>
                              <p:par>
                                <p:cTn id="45" presetID="2" presetClass="entr" presetSubtype="8"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0-#ppt_w/2"/>
                                          </p:val>
                                        </p:tav>
                                        <p:tav tm="100000">
                                          <p:val>
                                            <p:strVal val="#ppt_x"/>
                                          </p:val>
                                        </p:tav>
                                      </p:tavLst>
                                    </p:anim>
                                    <p:anim calcmode="lin" valueType="num">
                                      <p:cBhvr additive="base">
                                        <p:cTn id="48" dur="500" fill="hold"/>
                                        <p:tgtEl>
                                          <p:spTgt spid="25"/>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500" fill="hold"/>
                                        <p:tgtEl>
                                          <p:spTgt spid="34"/>
                                        </p:tgtEl>
                                        <p:attrNameLst>
                                          <p:attrName>ppt_x</p:attrName>
                                        </p:attrNameLst>
                                      </p:cBhvr>
                                      <p:tavLst>
                                        <p:tav tm="0">
                                          <p:val>
                                            <p:strVal val="1+#ppt_w/2"/>
                                          </p:val>
                                        </p:tav>
                                        <p:tav tm="100000">
                                          <p:val>
                                            <p:strVal val="#ppt_x"/>
                                          </p:val>
                                        </p:tav>
                                      </p:tavLst>
                                    </p:anim>
                                    <p:anim calcmode="lin" valueType="num">
                                      <p:cBhvr additive="base">
                                        <p:cTn id="52" dur="500" fill="hold"/>
                                        <p:tgtEl>
                                          <p:spTgt spid="34"/>
                                        </p:tgtEl>
                                        <p:attrNameLst>
                                          <p:attrName>ppt_y</p:attrName>
                                        </p:attrNameLst>
                                      </p:cBhvr>
                                      <p:tavLst>
                                        <p:tav tm="0">
                                          <p:val>
                                            <p:strVal val="#ppt_y"/>
                                          </p:val>
                                        </p:tav>
                                        <p:tav tm="100000">
                                          <p:val>
                                            <p:strVal val="#ppt_y"/>
                                          </p:val>
                                        </p:tav>
                                      </p:tavLst>
                                    </p:anim>
                                  </p:childTnLst>
                                </p:cTn>
                              </p:par>
                            </p:childTnLst>
                          </p:cTn>
                        </p:par>
                        <p:par>
                          <p:cTn id="53" fill="hold">
                            <p:stCondLst>
                              <p:cond delay="4000"/>
                            </p:stCondLst>
                            <p:childTnLst>
                              <p:par>
                                <p:cTn id="54" presetID="2" presetClass="entr" presetSubtype="8" fill="hold" nodeType="after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additive="base">
                                        <p:cTn id="56" dur="500" fill="hold"/>
                                        <p:tgtEl>
                                          <p:spTgt spid="28"/>
                                        </p:tgtEl>
                                        <p:attrNameLst>
                                          <p:attrName>ppt_x</p:attrName>
                                        </p:attrNameLst>
                                      </p:cBhvr>
                                      <p:tavLst>
                                        <p:tav tm="0">
                                          <p:val>
                                            <p:strVal val="0-#ppt_w/2"/>
                                          </p:val>
                                        </p:tav>
                                        <p:tav tm="100000">
                                          <p:val>
                                            <p:strVal val="#ppt_x"/>
                                          </p:val>
                                        </p:tav>
                                      </p:tavLst>
                                    </p:anim>
                                    <p:anim calcmode="lin" valueType="num">
                                      <p:cBhvr additive="base">
                                        <p:cTn id="57" dur="500" fill="hold"/>
                                        <p:tgtEl>
                                          <p:spTgt spid="28"/>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 calcmode="lin" valueType="num">
                                      <p:cBhvr additive="base">
                                        <p:cTn id="60" dur="500" fill="hold"/>
                                        <p:tgtEl>
                                          <p:spTgt spid="35"/>
                                        </p:tgtEl>
                                        <p:attrNameLst>
                                          <p:attrName>ppt_x</p:attrName>
                                        </p:attrNameLst>
                                      </p:cBhvr>
                                      <p:tavLst>
                                        <p:tav tm="0">
                                          <p:val>
                                            <p:strVal val="1+#ppt_w/2"/>
                                          </p:val>
                                        </p:tav>
                                        <p:tav tm="100000">
                                          <p:val>
                                            <p:strVal val="#ppt_x"/>
                                          </p:val>
                                        </p:tav>
                                      </p:tavLst>
                                    </p:anim>
                                    <p:anim calcmode="lin" valueType="num">
                                      <p:cBhvr additive="base">
                                        <p:cTn id="61" dur="500" fill="hold"/>
                                        <p:tgtEl>
                                          <p:spTgt spid="35"/>
                                        </p:tgtEl>
                                        <p:attrNameLst>
                                          <p:attrName>ppt_y</p:attrName>
                                        </p:attrNameLst>
                                      </p:cBhvr>
                                      <p:tavLst>
                                        <p:tav tm="0">
                                          <p:val>
                                            <p:strVal val="#ppt_y"/>
                                          </p:val>
                                        </p:tav>
                                        <p:tav tm="100000">
                                          <p:val>
                                            <p:strVal val="#ppt_y"/>
                                          </p:val>
                                        </p:tav>
                                      </p:tavLst>
                                    </p:anim>
                                  </p:childTnLst>
                                </p:cTn>
                              </p:par>
                            </p:childTnLst>
                          </p:cTn>
                        </p:par>
                        <p:par>
                          <p:cTn id="62" fill="hold">
                            <p:stCondLst>
                              <p:cond delay="4500"/>
                            </p:stCondLst>
                            <p:childTnLst>
                              <p:par>
                                <p:cTn id="63" presetID="2" presetClass="entr" presetSubtype="8" fill="hold" nodeType="afterEffect">
                                  <p:stCondLst>
                                    <p:cond delay="0"/>
                                  </p:stCondLst>
                                  <p:childTnLst>
                                    <p:set>
                                      <p:cBhvr>
                                        <p:cTn id="64" dur="1" fill="hold">
                                          <p:stCondLst>
                                            <p:cond delay="0"/>
                                          </p:stCondLst>
                                        </p:cTn>
                                        <p:tgtEl>
                                          <p:spTgt spid="9"/>
                                        </p:tgtEl>
                                        <p:attrNameLst>
                                          <p:attrName>style.visibility</p:attrName>
                                        </p:attrNameLst>
                                      </p:cBhvr>
                                      <p:to>
                                        <p:strVal val="visible"/>
                                      </p:to>
                                    </p:set>
                                    <p:anim calcmode="lin" valueType="num">
                                      <p:cBhvr additive="base">
                                        <p:cTn id="65" dur="500" fill="hold"/>
                                        <p:tgtEl>
                                          <p:spTgt spid="9"/>
                                        </p:tgtEl>
                                        <p:attrNameLst>
                                          <p:attrName>ppt_x</p:attrName>
                                        </p:attrNameLst>
                                      </p:cBhvr>
                                      <p:tavLst>
                                        <p:tav tm="0">
                                          <p:val>
                                            <p:strVal val="0-#ppt_w/2"/>
                                          </p:val>
                                        </p:tav>
                                        <p:tav tm="100000">
                                          <p:val>
                                            <p:strVal val="#ppt_x"/>
                                          </p:val>
                                        </p:tav>
                                      </p:tavLst>
                                    </p:anim>
                                    <p:anim calcmode="lin" valueType="num">
                                      <p:cBhvr additive="base">
                                        <p:cTn id="66" dur="500" fill="hold"/>
                                        <p:tgtEl>
                                          <p:spTgt spid="9"/>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additive="base">
                                        <p:cTn id="69" dur="500" fill="hold"/>
                                        <p:tgtEl>
                                          <p:spTgt spid="19"/>
                                        </p:tgtEl>
                                        <p:attrNameLst>
                                          <p:attrName>ppt_x</p:attrName>
                                        </p:attrNameLst>
                                      </p:cBhvr>
                                      <p:tavLst>
                                        <p:tav tm="0">
                                          <p:val>
                                            <p:strVal val="1+#ppt_w/2"/>
                                          </p:val>
                                        </p:tav>
                                        <p:tav tm="100000">
                                          <p:val>
                                            <p:strVal val="#ppt_x"/>
                                          </p:val>
                                        </p:tav>
                                      </p:tavLst>
                                    </p:anim>
                                    <p:anim calcmode="lin" valueType="num">
                                      <p:cBhvr additive="base">
                                        <p:cTn id="70"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31" grpId="0"/>
      <p:bldP spid="32" grpId="0"/>
      <p:bldP spid="33" grpId="0"/>
      <p:bldP spid="34" grpId="0"/>
      <p:bldP spid="35" grpId="0"/>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8900" y="9525"/>
            <a:ext cx="3946525" cy="788670"/>
          </a:xfrm>
        </p:spPr>
        <p:txBody>
          <a:bodyPr>
            <a:normAutofit fontScale="90000"/>
          </a:bodyPr>
          <a:lstStyle/>
          <a:p>
            <a:r>
              <a:rPr lang="zh-CN" altLang="en-US" dirty="0"/>
              <a:t>信号采集和显示</a:t>
            </a:r>
            <a:endParaRPr lang="zh-CN" altLang="en-US" dirty="0"/>
          </a:p>
        </p:txBody>
      </p:sp>
      <p:sp>
        <p:nvSpPr>
          <p:cNvPr id="8" name="矩形 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 name="文本框 3"/>
          <p:cNvSpPr txBox="1"/>
          <p:nvPr/>
        </p:nvSpPr>
        <p:spPr>
          <a:xfrm>
            <a:off x="415925" y="1175385"/>
            <a:ext cx="7828280" cy="2306955"/>
          </a:xfrm>
          <a:prstGeom prst="rect">
            <a:avLst/>
          </a:prstGeom>
          <a:noFill/>
        </p:spPr>
        <p:txBody>
          <a:bodyPr wrap="square" rtlCol="0">
            <a:spAutoFit/>
          </a:bodyPr>
          <a:p>
            <a:r>
              <a:rPr lang="zh-CN" altLang="en-US"/>
              <a:t>该设计采用运算放大器对输入模拟信号进行衰减和放大，使电压值达到0~3.3V的要求，实现采集，数字处理和波形显示。本设计采用STM32F103ZET6完成模数转换芯片功能和数值计算，计算和显示功能。这比DSP使用多个芯片实现其目标所需的电路要简单得多。如果使用STM32处理器，则信息获取部分的主要任务是将模拟电路信号转换为数字信号，并且数据计算和显示部分将遵循A/D转换部分。STM32F103ZET6增强型系列是是ARM-M3系列中最具成本效益和功能的。其内部资源足以满足硬件条件和操作方面的设计要求。</a:t>
            </a:r>
            <a:endParaRPr lang="zh-CN" altLang="en-US"/>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2207895" cy="59182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9" name="文本框 98"/>
          <p:cNvSpPr txBox="1"/>
          <p:nvPr/>
        </p:nvSpPr>
        <p:spPr>
          <a:xfrm>
            <a:off x="-23" y="876114"/>
            <a:ext cx="1706880" cy="553085"/>
          </a:xfrm>
          <a:prstGeom prst="rect">
            <a:avLst/>
          </a:prstGeom>
          <a:noFill/>
        </p:spPr>
        <p:txBody>
          <a:bodyPr wrap="none" rtlCol="0">
            <a:spAutoFit/>
          </a:bodyPr>
          <a:lstStyle/>
          <a:p>
            <a:pPr algn="l"/>
            <a:r>
              <a:rPr lang="zh-CN" altLang="en-US" sz="3000" b="1" dirty="0">
                <a:solidFill>
                  <a:schemeClr val="bg1"/>
                </a:solidFill>
                <a:latin typeface="微软雅黑" panose="020B0503020204020204" charset="-122"/>
                <a:ea typeface="微软雅黑" panose="020B0503020204020204" charset="-122"/>
              </a:rPr>
              <a:t>显示部分</a:t>
            </a:r>
            <a:endParaRPr lang="zh-CN" altLang="en-US" sz="3000" b="1" dirty="0">
              <a:solidFill>
                <a:schemeClr val="bg1"/>
              </a:solidFill>
              <a:latin typeface="微软雅黑" panose="020B0503020204020204" charset="-122"/>
              <a:ea typeface="微软雅黑" panose="020B0503020204020204" charset="-122"/>
            </a:endParaRPr>
          </a:p>
        </p:txBody>
      </p:sp>
      <p:sp>
        <p:nvSpPr>
          <p:cNvPr id="4" name="文本框 3"/>
          <p:cNvSpPr txBox="1"/>
          <p:nvPr/>
        </p:nvSpPr>
        <p:spPr>
          <a:xfrm>
            <a:off x="374650" y="1449070"/>
            <a:ext cx="8394700" cy="4523105"/>
          </a:xfrm>
          <a:prstGeom prst="rect">
            <a:avLst/>
          </a:prstGeom>
          <a:noFill/>
        </p:spPr>
        <p:txBody>
          <a:bodyPr wrap="square" rtlCol="0">
            <a:spAutoFit/>
          </a:bodyPr>
          <a:p>
            <a:r>
              <a:rPr lang="zh-CN" altLang="en-US"/>
              <a:t>由于STM32具有多引脚和多引脚结构，因此可以方便地控制TFT的处理操作。该应用程序使TFT能够打开开始屏幕。TFT显示装置具有动态波形显示稳定，运行稳定的优点。与传统的CRT相比，TFT具有体积小，厚度薄，重量轻，能耗低，工作电压低，无辐射，无闪烁等特点。而且，外部驱动电路设计简单方便，波形动态显示功能可通过简单的连接和驱动实现。</a:t>
            </a:r>
            <a:endParaRPr lang="zh-CN" altLang="en-US"/>
          </a:p>
          <a:p>
            <a:r>
              <a:rPr lang="zh-CN" altLang="en-US"/>
              <a:t>薄膜晶体管（TFT）每个像素的步骤根据分辨率而不同。此设计采用240×320 TFT屏幕。导电膜通常连接到TFT表面，通常将其称为触摸屏。这种设计采用TFT电阻式触摸屏。当电阻式触摸屏的导电膜被物理挤压时，两侧的导电膜将彼此接触，从而反馈电压值。此时需要做的是收集该点的电压值，并通过AD的转换值表示该点的坐标（X,Y），以确定接触区域的触发事件选项。因此，需要一个触摸屏控制器，尤其是AD转换器芯片。本设计中使用的四线控制器AD芯片是ADS7843，它是一个12位分辨率和125 kHz转换速率AD转换器。它包括由多个模拟开关和12位AD转换器组成的测量电路网络。AD芯片可以通过处理器STM32F103ZET6连接到电路。SPI总线用于连接该电路中的四线控制器。根据控制器发送的不同测试指令，打开或关闭不同的模拟开关，提供当前位置的电压值，此时对电压值进行AD采样。从而确定该点的坐标值。</a:t>
            </a:r>
            <a:endParaRPr lang="zh-CN" altLang="en-US"/>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1+#ppt_w/2"/>
                                          </p:val>
                                        </p:tav>
                                        <p:tav tm="100000">
                                          <p:val>
                                            <p:strVal val="#ppt_x"/>
                                          </p:val>
                                        </p:tav>
                                      </p:tavLst>
                                    </p:anim>
                                    <p:anim calcmode="lin" valueType="num">
                                      <p:cBhvr additive="base">
                                        <p:cTn id="8" dur="500" fill="hold"/>
                                        <p:tgtEl>
                                          <p:spTgt spid="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2802255" cy="59182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9" name="文本框 98"/>
          <p:cNvSpPr txBox="1"/>
          <p:nvPr/>
        </p:nvSpPr>
        <p:spPr>
          <a:xfrm>
            <a:off x="0" y="876300"/>
            <a:ext cx="2624455" cy="553085"/>
          </a:xfrm>
          <a:prstGeom prst="rect">
            <a:avLst/>
          </a:prstGeom>
          <a:noFill/>
        </p:spPr>
        <p:txBody>
          <a:bodyPr wrap="square" rtlCol="0">
            <a:spAutoFit/>
          </a:bodyPr>
          <a:lstStyle/>
          <a:p>
            <a:pPr algn="l"/>
            <a:r>
              <a:rPr lang="zh-CN" altLang="en-US" sz="3000" b="1" dirty="0">
                <a:solidFill>
                  <a:schemeClr val="bg1"/>
                </a:solidFill>
                <a:latin typeface="微软雅黑" panose="020B0503020204020204" charset="-122"/>
                <a:ea typeface="微软雅黑" panose="020B0503020204020204" charset="-122"/>
              </a:rPr>
              <a:t>数值计算</a:t>
            </a:r>
            <a:r>
              <a:rPr lang="zh-CN" altLang="en-US" sz="3000" b="1" dirty="0">
                <a:solidFill>
                  <a:schemeClr val="bg1"/>
                </a:solidFill>
                <a:latin typeface="微软雅黑" panose="020B0503020204020204" charset="-122"/>
                <a:ea typeface="微软雅黑" panose="020B0503020204020204" charset="-122"/>
              </a:rPr>
              <a:t>部分</a:t>
            </a:r>
            <a:endParaRPr lang="zh-CN" altLang="en-US" sz="3000" b="1" dirty="0">
              <a:solidFill>
                <a:schemeClr val="bg1"/>
              </a:solidFill>
              <a:latin typeface="微软雅黑" panose="020B0503020204020204" charset="-122"/>
              <a:ea typeface="微软雅黑" panose="020B0503020204020204" charset="-122"/>
            </a:endParaRPr>
          </a:p>
        </p:txBody>
      </p:sp>
      <p:sp>
        <p:nvSpPr>
          <p:cNvPr id="4" name="文本框 3"/>
          <p:cNvSpPr txBox="1"/>
          <p:nvPr/>
        </p:nvSpPr>
        <p:spPr>
          <a:xfrm>
            <a:off x="374650" y="1449070"/>
            <a:ext cx="8394700" cy="1476375"/>
          </a:xfrm>
          <a:prstGeom prst="rect">
            <a:avLst/>
          </a:prstGeom>
          <a:noFill/>
        </p:spPr>
        <p:txBody>
          <a:bodyPr wrap="square" rtlCol="0">
            <a:spAutoFit/>
          </a:bodyPr>
          <a:p>
            <a:r>
              <a:rPr lang="zh-CN" altLang="en-US"/>
              <a:t>数据采集后，处理波形显示参数，串口设计用于计算峰峰值，最大值，最小值，频率和占空比（方波），以控制传输使能。寄存器计数功能由通用多路复用硬件完成。注册计数适用于一般和多功能组件。在STM32中，每个GPIO端口都有两个32位寄存器。可以根据需要灵活配置每个端口位。</a:t>
            </a:r>
            <a:endParaRPr lang="zh-CN" altLang="en-US"/>
          </a:p>
          <a:p>
            <a:r>
              <a:rPr lang="zh-CN" altLang="en-US"/>
              <a:t>具体的数值计算部分详细列出了软件中的相关功能和算法。</a:t>
            </a:r>
            <a:endParaRPr lang="zh-CN" altLang="en-US"/>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1+#ppt_w/2"/>
                                          </p:val>
                                        </p:tav>
                                        <p:tav tm="100000">
                                          <p:val>
                                            <p:strVal val="#ppt_x"/>
                                          </p:val>
                                        </p:tav>
                                      </p:tavLst>
                                    </p:anim>
                                    <p:anim calcmode="lin" valueType="num">
                                      <p:cBhvr additive="base">
                                        <p:cTn id="8" dur="500" fill="hold"/>
                                        <p:tgtEl>
                                          <p:spTgt spid="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8900" y="9525"/>
            <a:ext cx="3946525" cy="788670"/>
          </a:xfrm>
        </p:spPr>
        <p:txBody>
          <a:bodyPr>
            <a:normAutofit fontScale="90000"/>
          </a:bodyPr>
          <a:lstStyle/>
          <a:p>
            <a:r>
              <a:rPr lang="en-US" altLang="zh-CN" dirty="0"/>
              <a:t>A/D</a:t>
            </a:r>
            <a:r>
              <a:rPr lang="zh-CN" altLang="en-US" dirty="0"/>
              <a:t>采样设置</a:t>
            </a:r>
            <a:endParaRPr lang="zh-CN" altLang="en-US" dirty="0"/>
          </a:p>
        </p:txBody>
      </p:sp>
      <p:sp>
        <p:nvSpPr>
          <p:cNvPr id="6" name="内容占位符 5"/>
          <p:cNvSpPr>
            <a:spLocks noGrp="1"/>
          </p:cNvSpPr>
          <p:nvPr>
            <p:ph sz="half" idx="1"/>
          </p:nvPr>
        </p:nvSpPr>
        <p:spPr>
          <a:xfrm>
            <a:off x="628650" y="1108075"/>
            <a:ext cx="3886200" cy="4351338"/>
          </a:xfrm>
        </p:spPr>
        <p:txBody>
          <a:bodyPr>
            <a:normAutofit lnSpcReduction="20000"/>
          </a:bodyPr>
          <a:lstStyle/>
          <a:p>
            <a:pPr marL="0" indent="0">
              <a:buNone/>
            </a:pPr>
            <a:endParaRPr lang="zh-CN" altLang="en-US" sz="1500" dirty="0">
              <a:solidFill>
                <a:schemeClr val="tx2"/>
              </a:solidFill>
            </a:endParaRPr>
          </a:p>
          <a:p>
            <a:r>
              <a:rPr lang="zh-CN" altLang="en-US" sz="3600" dirty="0">
                <a:solidFill>
                  <a:schemeClr val="tx2"/>
                </a:solidFill>
                <a:sym typeface="+mn-ea"/>
              </a:rPr>
              <a:t>信号采集部分</a:t>
            </a:r>
            <a:endParaRPr lang="zh-CN" altLang="en-US" sz="3600" dirty="0">
              <a:solidFill>
                <a:schemeClr val="tx2"/>
              </a:solidFill>
              <a:sym typeface="+mn-ea"/>
            </a:endParaRPr>
          </a:p>
          <a:p>
            <a:endParaRPr lang="zh-CN" altLang="en-US" sz="3600" dirty="0">
              <a:solidFill>
                <a:schemeClr val="tx2"/>
              </a:solidFill>
              <a:sym typeface="+mn-ea"/>
            </a:endParaRPr>
          </a:p>
          <a:p>
            <a:r>
              <a:rPr lang="zh-CN" altLang="en-US" sz="3600" dirty="0">
                <a:solidFill>
                  <a:schemeClr val="tx2"/>
                </a:solidFill>
                <a:sym typeface="+mn-ea"/>
              </a:rPr>
              <a:t>设置采样时间</a:t>
            </a:r>
            <a:endParaRPr lang="zh-CN" altLang="en-US" sz="3600" dirty="0">
              <a:solidFill>
                <a:schemeClr val="tx2"/>
              </a:solidFill>
              <a:sym typeface="+mn-ea"/>
            </a:endParaRPr>
          </a:p>
          <a:p>
            <a:pPr marL="0" indent="0">
              <a:buNone/>
            </a:pPr>
            <a:endParaRPr lang="zh-CN" altLang="en-US" sz="3600" dirty="0">
              <a:solidFill>
                <a:schemeClr val="tx2"/>
              </a:solidFill>
              <a:sym typeface="+mn-ea"/>
            </a:endParaRPr>
          </a:p>
          <a:p>
            <a:r>
              <a:rPr lang="zh-CN" altLang="en-US" sz="3600" dirty="0">
                <a:solidFill>
                  <a:schemeClr val="tx2"/>
                </a:solidFill>
                <a:sym typeface="+mn-ea"/>
              </a:rPr>
              <a:t>设置转换模式</a:t>
            </a:r>
            <a:endParaRPr lang="zh-CN" altLang="en-US" sz="1500" dirty="0">
              <a:solidFill>
                <a:schemeClr val="tx2"/>
              </a:solidFill>
            </a:endParaRPr>
          </a:p>
          <a:p>
            <a:pPr marL="0" indent="0">
              <a:buNone/>
            </a:pPr>
            <a:endParaRPr lang="zh-CN" altLang="en-US" sz="1500" dirty="0">
              <a:solidFill>
                <a:schemeClr val="tx2"/>
              </a:solidFill>
              <a:sym typeface="+mn-ea"/>
            </a:endParaRPr>
          </a:p>
          <a:p>
            <a:endParaRPr lang="zh-CN" altLang="en-US" sz="1500" dirty="0">
              <a:solidFill>
                <a:schemeClr val="tx2"/>
              </a:solidFill>
            </a:endParaRPr>
          </a:p>
          <a:p>
            <a:endParaRPr lang="zh-CN" altLang="en-US" sz="1500" dirty="0">
              <a:solidFill>
                <a:schemeClr val="tx2"/>
              </a:solidFill>
            </a:endParaRPr>
          </a:p>
          <a:p>
            <a:pPr marL="0" indent="0">
              <a:buNone/>
            </a:pPr>
            <a:endParaRPr lang="zh-CN" altLang="en-US" sz="1500" dirty="0">
              <a:solidFill>
                <a:schemeClr val="tx2"/>
              </a:solidFill>
            </a:endParaRPr>
          </a:p>
        </p:txBody>
      </p:sp>
      <p:sp>
        <p:nvSpPr>
          <p:cNvPr id="8" name="矩形 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2752090" cy="59182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9" name="文本框 98"/>
          <p:cNvSpPr txBox="1"/>
          <p:nvPr/>
        </p:nvSpPr>
        <p:spPr>
          <a:xfrm>
            <a:off x="121262" y="876114"/>
            <a:ext cx="2468880" cy="553085"/>
          </a:xfrm>
          <a:prstGeom prst="rect">
            <a:avLst/>
          </a:prstGeom>
          <a:noFill/>
        </p:spPr>
        <p:txBody>
          <a:bodyPr wrap="none" rtlCol="0">
            <a:spAutoFit/>
          </a:bodyPr>
          <a:lstStyle/>
          <a:p>
            <a:pPr algn="l"/>
            <a:r>
              <a:rPr lang="zh-CN" altLang="en-US" sz="3000" b="1" dirty="0">
                <a:solidFill>
                  <a:schemeClr val="bg1"/>
                </a:solidFill>
                <a:latin typeface="微软雅黑" panose="020B0503020204020204" charset="-122"/>
                <a:ea typeface="微软雅黑" panose="020B0503020204020204" charset="-122"/>
              </a:rPr>
              <a:t>信号采集部分</a:t>
            </a:r>
            <a:endParaRPr lang="zh-CN" altLang="en-US" sz="3000" b="1" dirty="0">
              <a:solidFill>
                <a:schemeClr val="bg1"/>
              </a:solidFill>
              <a:latin typeface="微软雅黑" panose="020B0503020204020204" charset="-122"/>
              <a:ea typeface="微软雅黑" panose="020B0503020204020204" charset="-122"/>
            </a:endParaRPr>
          </a:p>
        </p:txBody>
      </p:sp>
      <p:sp>
        <p:nvSpPr>
          <p:cNvPr id="31" name="文本框 30"/>
          <p:cNvSpPr txBox="1"/>
          <p:nvPr/>
        </p:nvSpPr>
        <p:spPr>
          <a:xfrm>
            <a:off x="121285" y="1546860"/>
            <a:ext cx="4929505" cy="4453890"/>
          </a:xfrm>
          <a:prstGeom prst="rect">
            <a:avLst/>
          </a:prstGeom>
          <a:noFill/>
          <a:effectLst/>
        </p:spPr>
        <p:txBody>
          <a:bodyPr wrap="square" rtlCol="0">
            <a:spAutoFit/>
          </a:bodyPr>
          <a:lstStyle/>
          <a:p>
            <a:r>
              <a:rPr lang="zh-CN" altLang="en-US" sz="1800" dirty="0">
                <a:solidFill>
                  <a:schemeClr val="tx1"/>
                </a:solidFill>
                <a:latin typeface="微软雅黑" panose="020B0503020204020204" charset="-122"/>
                <a:ea typeface="微软雅黑" panose="020B0503020204020204" charset="-122"/>
              </a:rPr>
              <a:t>信号采集的首先要做的是AD转换。如果选择ADS7812芯片并满足预期要求，但其工作温度相对较小，则芯片所需的温度补偿将完成。然而，由于STM32中的AD采样和数据处理期间的环境温度相同，因此消除了需要温度补偿的措施并简化了电路。内部ADC可以直接使用DMA操作，从而减少对系统资源的占用。</a:t>
            </a:r>
            <a:endParaRPr lang="zh-CN" altLang="en-US" sz="1800" dirty="0">
              <a:solidFill>
                <a:schemeClr val="tx1"/>
              </a:solidFill>
              <a:latin typeface="微软雅黑" panose="020B0503020204020204" charset="-122"/>
              <a:ea typeface="微软雅黑" panose="020B0503020204020204" charset="-122"/>
            </a:endParaRPr>
          </a:p>
          <a:p>
            <a:r>
              <a:rPr lang="zh-CN" altLang="en-US" sz="1800" dirty="0">
                <a:solidFill>
                  <a:schemeClr val="tx1"/>
                </a:solidFill>
                <a:latin typeface="微软雅黑" panose="020B0503020204020204" charset="-122"/>
                <a:ea typeface="微软雅黑" panose="020B0503020204020204" charset="-122"/>
              </a:rPr>
              <a:t>使用STM32内的AD可以测量两个内部信号和16个外部信号。每个通道的AD转换模式还包括执行单个，连续和不连续的多个工作模式。转换结果保存到16位数据寄存器中。</a:t>
            </a:r>
            <a:endParaRPr lang="zh-CN" altLang="en-US" sz="1800" dirty="0">
              <a:solidFill>
                <a:schemeClr val="tx1"/>
              </a:solidFill>
              <a:latin typeface="微软雅黑" panose="020B0503020204020204" charset="-122"/>
              <a:ea typeface="微软雅黑" panose="020B0503020204020204" charset="-122"/>
            </a:endParaRPr>
          </a:p>
          <a:p>
            <a:r>
              <a:rPr lang="zh-CN" altLang="en-US" sz="1800" dirty="0">
                <a:solidFill>
                  <a:schemeClr val="tx1"/>
                </a:solidFill>
                <a:latin typeface="微软雅黑" panose="020B0503020204020204" charset="-122"/>
                <a:ea typeface="微软雅黑" panose="020B0503020204020204" charset="-122"/>
              </a:rPr>
              <a:t>信号调理后，-5~5V的输入电压为0~2V。采样在ADC范围内进行。根据不同的频率范围定时触发采样。使用DMA，最大采样频率可达1MHz。</a:t>
            </a:r>
            <a:endParaRPr lang="zh-CN" altLang="en-US" sz="1350" dirty="0">
              <a:solidFill>
                <a:schemeClr val="bg1"/>
              </a:solidFill>
              <a:latin typeface="微软雅黑" panose="020B0503020204020204" charset="-122"/>
              <a:ea typeface="微软雅黑" panose="020B0503020204020204" charset="-122"/>
            </a:endParaRPr>
          </a:p>
          <a:p>
            <a:endParaRPr lang="en-US" altLang="zh-CN" sz="1350" dirty="0">
              <a:solidFill>
                <a:schemeClr val="bg1"/>
              </a:solidFill>
              <a:latin typeface="微软雅黑" panose="020B0503020204020204" charset="-122"/>
              <a:ea typeface="微软雅黑" panose="020B0503020204020204" charset="-122"/>
            </a:endParaRPr>
          </a:p>
        </p:txBody>
      </p:sp>
      <p:sp>
        <p:nvSpPr>
          <p:cNvPr id="32" name="文本框 31"/>
          <p:cNvSpPr txBox="1"/>
          <p:nvPr/>
        </p:nvSpPr>
        <p:spPr>
          <a:xfrm>
            <a:off x="5727700" y="2829560"/>
            <a:ext cx="2733040" cy="2515235"/>
          </a:xfrm>
          <a:prstGeom prst="rect">
            <a:avLst/>
          </a:prstGeom>
          <a:noFill/>
          <a:effectLst/>
        </p:spPr>
        <p:txBody>
          <a:bodyPr wrap="square" rtlCol="0">
            <a:spAutoFit/>
          </a:bodyPr>
          <a:lstStyle/>
          <a:p>
            <a:r>
              <a:rPr lang="zh-CN" altLang="en-US" sz="1800" dirty="0">
                <a:solidFill>
                  <a:schemeClr val="tx1"/>
                </a:solidFill>
                <a:latin typeface="微软雅黑" panose="020B0503020204020204" charset="-122"/>
                <a:ea typeface="微软雅黑" panose="020B0503020204020204" charset="-122"/>
              </a:rPr>
              <a:t>本设计中使用的处理器部分是采用一块STM32F103ZET6的最小系统板来实现的，因此AD的引脚和后面的DA引脚都是通过排线进行连接的，在接触方面不是特别好。</a:t>
            </a:r>
            <a:endParaRPr lang="zh-CN" altLang="en-US" sz="1350" dirty="0">
              <a:solidFill>
                <a:schemeClr val="tx1"/>
              </a:solidFill>
              <a:latin typeface="微软雅黑" panose="020B0503020204020204" charset="-122"/>
              <a:ea typeface="微软雅黑" panose="020B0503020204020204" charset="-122"/>
            </a:endParaRPr>
          </a:p>
          <a:p>
            <a:endParaRPr lang="zh-CN" altLang="en-US" sz="1350" dirty="0">
              <a:solidFill>
                <a:schemeClr val="tx1"/>
              </a:solidFill>
              <a:latin typeface="微软雅黑" panose="020B0503020204020204" charset="-122"/>
              <a:ea typeface="微软雅黑" panose="020B0503020204020204" charset="-122"/>
            </a:endParaRPr>
          </a:p>
        </p:txBody>
      </p:sp>
      <p:pic>
        <p:nvPicPr>
          <p:cNvPr id="12" name="图片 11"/>
          <p:cNvPicPr>
            <a:picLocks noChangeAspect="1"/>
          </p:cNvPicPr>
          <p:nvPr/>
        </p:nvPicPr>
        <p:blipFill>
          <a:blip r:embed="rId1"/>
          <a:stretch>
            <a:fillRect/>
          </a:stretch>
        </p:blipFill>
        <p:spPr>
          <a:xfrm>
            <a:off x="5541010" y="504190"/>
            <a:ext cx="3178175" cy="1793240"/>
          </a:xfrm>
          <a:prstGeom prst="rect">
            <a:avLst/>
          </a:prstGeom>
          <a:noFill/>
          <a:ln>
            <a:noFill/>
          </a:ln>
        </p:spPr>
      </p:pic>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1+#ppt_w/2"/>
                                          </p:val>
                                        </p:tav>
                                        <p:tav tm="100000">
                                          <p:val>
                                            <p:strVal val="#ppt_x"/>
                                          </p:val>
                                        </p:tav>
                                      </p:tavLst>
                                    </p:anim>
                                    <p:anim calcmode="lin" valueType="num">
                                      <p:cBhvr additive="base">
                                        <p:cTn id="8" dur="500" fill="hold"/>
                                        <p:tgtEl>
                                          <p:spTgt spid="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2929890" cy="59182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9" name="文本框 98"/>
          <p:cNvSpPr txBox="1"/>
          <p:nvPr/>
        </p:nvSpPr>
        <p:spPr>
          <a:xfrm>
            <a:off x="159385" y="895985"/>
            <a:ext cx="2922905" cy="553085"/>
          </a:xfrm>
          <a:prstGeom prst="rect">
            <a:avLst/>
          </a:prstGeom>
          <a:noFill/>
        </p:spPr>
        <p:txBody>
          <a:bodyPr wrap="square" rtlCol="0">
            <a:spAutoFit/>
          </a:bodyPr>
          <a:lstStyle/>
          <a:p>
            <a:pPr algn="l"/>
            <a:r>
              <a:rPr lang="zh-CN" altLang="en-US" sz="3000" b="1" dirty="0">
                <a:solidFill>
                  <a:schemeClr val="bg1"/>
                </a:solidFill>
                <a:uFillTx/>
                <a:latin typeface="Yu Gothic UI" panose="020B0500000000000000" charset="-128"/>
                <a:ea typeface="微软雅黑" panose="020B0503020204020204" charset="-122"/>
                <a:sym typeface="+mn-ea"/>
              </a:rPr>
              <a:t>设置采样时间</a:t>
            </a:r>
            <a:endParaRPr lang="zh-CN" altLang="en-US" sz="3000" b="1" dirty="0">
              <a:solidFill>
                <a:schemeClr val="bg1"/>
              </a:solidFill>
              <a:uFillTx/>
              <a:latin typeface="Yu Gothic UI" panose="020B0500000000000000" charset="-128"/>
              <a:ea typeface="微软雅黑" panose="020B0503020204020204" charset="-122"/>
              <a:sym typeface="+mn-ea"/>
            </a:endParaRPr>
          </a:p>
        </p:txBody>
      </p:sp>
      <p:sp>
        <p:nvSpPr>
          <p:cNvPr id="31" name="文本框 30"/>
          <p:cNvSpPr txBox="1"/>
          <p:nvPr/>
        </p:nvSpPr>
        <p:spPr>
          <a:xfrm>
            <a:off x="362585" y="2609850"/>
            <a:ext cx="8263890" cy="3068955"/>
          </a:xfrm>
          <a:prstGeom prst="rect">
            <a:avLst/>
          </a:prstGeom>
          <a:noFill/>
          <a:effectLst/>
        </p:spPr>
        <p:txBody>
          <a:bodyPr wrap="square" rtlCol="0">
            <a:spAutoFit/>
          </a:bodyPr>
          <a:lstStyle/>
          <a:p>
            <a:r>
              <a:rPr lang="zh-CN" altLang="en-US" sz="1800" dirty="0">
                <a:solidFill>
                  <a:schemeClr val="tx1"/>
                </a:solidFill>
                <a:latin typeface="微软雅黑" panose="020B0503020204020204" charset="-122"/>
                <a:ea typeface="微软雅黑" panose="020B0503020204020204" charset="-122"/>
              </a:rPr>
              <a:t>STM32内部的AD是逐次逼近型的AD转换器。最多包含有18个通道。STM32中的AD可以进行多种模式的转换。所需要强调的是STM32 的ADC输入时钟不得超过14M，并且只由PCLK2分频产生。</a:t>
            </a:r>
            <a:endParaRPr lang="zh-CN" altLang="en-US" sz="1800" dirty="0">
              <a:solidFill>
                <a:schemeClr val="tx1"/>
              </a:solidFill>
              <a:latin typeface="微软雅黑" panose="020B0503020204020204" charset="-122"/>
              <a:ea typeface="微软雅黑" panose="020B0503020204020204" charset="-122"/>
            </a:endParaRPr>
          </a:p>
          <a:p>
            <a:r>
              <a:rPr lang="zh-CN" altLang="en-US" sz="1800" dirty="0">
                <a:solidFill>
                  <a:schemeClr val="tx1"/>
                </a:solidFill>
                <a:latin typeface="微软雅黑" panose="020B0503020204020204" charset="-122"/>
                <a:ea typeface="微软雅黑" panose="020B0503020204020204" charset="-122"/>
              </a:rPr>
              <a:t>在使用ADC的时候，需要配置相关参数。</a:t>
            </a:r>
            <a:endParaRPr lang="zh-CN" altLang="en-US" sz="1800" dirty="0">
              <a:solidFill>
                <a:schemeClr val="tx1"/>
              </a:solidFill>
              <a:latin typeface="微软雅黑" panose="020B0503020204020204" charset="-122"/>
              <a:ea typeface="微软雅黑" panose="020B0503020204020204" charset="-122"/>
            </a:endParaRPr>
          </a:p>
          <a:p>
            <a:r>
              <a:rPr lang="zh-CN" altLang="en-US" sz="1800" dirty="0">
                <a:solidFill>
                  <a:schemeClr val="tx1"/>
                </a:solidFill>
                <a:latin typeface="微软雅黑" panose="020B0503020204020204" charset="-122"/>
                <a:ea typeface="微软雅黑" panose="020B0503020204020204" charset="-122"/>
              </a:rPr>
              <a:t>1.A/D的模式，本设计中我们设置为独立模式</a:t>
            </a:r>
            <a:endParaRPr lang="zh-CN" altLang="en-US" sz="1800" dirty="0">
              <a:solidFill>
                <a:schemeClr val="tx1"/>
              </a:solidFill>
              <a:latin typeface="微软雅黑" panose="020B0503020204020204" charset="-122"/>
              <a:ea typeface="微软雅黑" panose="020B0503020204020204" charset="-122"/>
            </a:endParaRPr>
          </a:p>
          <a:p>
            <a:r>
              <a:rPr lang="zh-CN" altLang="en-US" sz="1800" dirty="0">
                <a:solidFill>
                  <a:schemeClr val="tx1"/>
                </a:solidFill>
                <a:latin typeface="微软雅黑" panose="020B0503020204020204" charset="-122"/>
                <a:ea typeface="微软雅黑" panose="020B0503020204020204" charset="-122"/>
              </a:rPr>
              <a:t>2.A/D的通道设置，由于是通道的AD采样，所以我们设置成DISABLE</a:t>
            </a:r>
            <a:endParaRPr lang="zh-CN" altLang="en-US" sz="1800" dirty="0">
              <a:solidFill>
                <a:schemeClr val="tx1"/>
              </a:solidFill>
              <a:latin typeface="微软雅黑" panose="020B0503020204020204" charset="-122"/>
              <a:ea typeface="微软雅黑" panose="020B0503020204020204" charset="-122"/>
            </a:endParaRPr>
          </a:p>
          <a:p>
            <a:r>
              <a:rPr lang="zh-CN" altLang="en-US" sz="1800" dirty="0">
                <a:solidFill>
                  <a:schemeClr val="tx1"/>
                </a:solidFill>
                <a:latin typeface="微软雅黑" panose="020B0503020204020204" charset="-122"/>
                <a:ea typeface="微软雅黑" panose="020B0503020204020204" charset="-122"/>
              </a:rPr>
              <a:t>3.A/D的转换设置，由于我们设置了定时器定时触发采集，所以我们设置为ENABLE</a:t>
            </a:r>
            <a:endParaRPr lang="zh-CN" altLang="en-US" sz="1800" dirty="0">
              <a:solidFill>
                <a:schemeClr val="tx1"/>
              </a:solidFill>
              <a:latin typeface="微软雅黑" panose="020B0503020204020204" charset="-122"/>
              <a:ea typeface="微软雅黑" panose="020B0503020204020204" charset="-122"/>
            </a:endParaRPr>
          </a:p>
          <a:p>
            <a:r>
              <a:rPr lang="zh-CN" altLang="en-US" sz="1800" dirty="0">
                <a:solidFill>
                  <a:schemeClr val="tx1"/>
                </a:solidFill>
                <a:latin typeface="微软雅黑" panose="020B0503020204020204" charset="-122"/>
                <a:ea typeface="微软雅黑" panose="020B0503020204020204" charset="-122"/>
              </a:rPr>
              <a:t>4.AD的触发选择，我们设置为定时器触发，具体是采用通过预设的采样时间设置定时器的预分频值和重载值。</a:t>
            </a:r>
            <a:endParaRPr lang="zh-CN" altLang="en-US" sz="1350" dirty="0">
              <a:solidFill>
                <a:schemeClr val="bg1"/>
              </a:solidFill>
              <a:latin typeface="微软雅黑" panose="020B0503020204020204" charset="-122"/>
              <a:ea typeface="微软雅黑" panose="020B0503020204020204" charset="-122"/>
            </a:endParaRPr>
          </a:p>
          <a:p>
            <a:endParaRPr lang="en-US" altLang="zh-CN" sz="1350" dirty="0">
              <a:solidFill>
                <a:schemeClr val="bg1"/>
              </a:solidFill>
              <a:latin typeface="微软雅黑" panose="020B0503020204020204" charset="-122"/>
              <a:ea typeface="微软雅黑" panose="020B0503020204020204" charset="-122"/>
            </a:endParaRPr>
          </a:p>
        </p:txBody>
      </p:sp>
      <p:pic>
        <p:nvPicPr>
          <p:cNvPr id="2" name="图片 1" descr="-1"/>
          <p:cNvPicPr>
            <a:picLocks noChangeAspect="1"/>
          </p:cNvPicPr>
          <p:nvPr/>
        </p:nvPicPr>
        <p:blipFill>
          <a:blip r:embed="rId1"/>
          <a:stretch>
            <a:fillRect/>
          </a:stretch>
        </p:blipFill>
        <p:spPr>
          <a:xfrm>
            <a:off x="3571875" y="377190"/>
            <a:ext cx="5462270" cy="1991360"/>
          </a:xfrm>
          <a:prstGeom prst="rect">
            <a:avLst/>
          </a:prstGeom>
        </p:spPr>
      </p:pic>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1+#ppt_w/2"/>
                                          </p:val>
                                        </p:tav>
                                        <p:tav tm="100000">
                                          <p:val>
                                            <p:strVal val="#ppt_x"/>
                                          </p:val>
                                        </p:tav>
                                      </p:tavLst>
                                    </p:anim>
                                    <p:anim calcmode="lin" valueType="num">
                                      <p:cBhvr additive="base">
                                        <p:cTn id="8" dur="500" fill="hold"/>
                                        <p:tgtEl>
                                          <p:spTgt spid="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3081655" cy="59182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9" name="文本框 98"/>
          <p:cNvSpPr txBox="1"/>
          <p:nvPr/>
        </p:nvSpPr>
        <p:spPr>
          <a:xfrm>
            <a:off x="269240" y="895985"/>
            <a:ext cx="2813050" cy="553085"/>
          </a:xfrm>
          <a:prstGeom prst="rect">
            <a:avLst/>
          </a:prstGeom>
          <a:noFill/>
        </p:spPr>
        <p:txBody>
          <a:bodyPr wrap="square" rtlCol="0">
            <a:spAutoFit/>
          </a:bodyPr>
          <a:lstStyle/>
          <a:p>
            <a:pPr algn="l"/>
            <a:r>
              <a:rPr lang="zh-CN" altLang="en-US" sz="3000" b="1" dirty="0">
                <a:solidFill>
                  <a:schemeClr val="bg1"/>
                </a:solidFill>
                <a:latin typeface="微软雅黑" panose="020B0503020204020204" charset="-122"/>
                <a:ea typeface="微软雅黑" panose="020B0503020204020204" charset="-122"/>
              </a:rPr>
              <a:t>设置转换模式</a:t>
            </a:r>
            <a:endParaRPr lang="zh-CN" altLang="en-US" sz="3000" b="1" dirty="0">
              <a:solidFill>
                <a:schemeClr val="bg1"/>
              </a:solidFill>
              <a:latin typeface="微软雅黑" panose="020B0503020204020204" charset="-122"/>
              <a:ea typeface="微软雅黑" panose="020B0503020204020204" charset="-122"/>
            </a:endParaRPr>
          </a:p>
        </p:txBody>
      </p:sp>
      <p:sp>
        <p:nvSpPr>
          <p:cNvPr id="31" name="文本框 30"/>
          <p:cNvSpPr txBox="1"/>
          <p:nvPr/>
        </p:nvSpPr>
        <p:spPr>
          <a:xfrm>
            <a:off x="341630" y="1783080"/>
            <a:ext cx="8180070" cy="3138170"/>
          </a:xfrm>
          <a:prstGeom prst="rect">
            <a:avLst/>
          </a:prstGeom>
          <a:noFill/>
          <a:effectLst/>
        </p:spPr>
        <p:txBody>
          <a:bodyPr wrap="square" rtlCol="0">
            <a:spAutoFit/>
          </a:bodyPr>
          <a:lstStyle/>
          <a:p>
            <a:r>
              <a:rPr lang="zh-CN" altLang="en-US" sz="1800" dirty="0">
                <a:solidFill>
                  <a:schemeClr val="tx1"/>
                </a:solidFill>
                <a:latin typeface="微软雅黑" panose="020B0503020204020204" charset="-122"/>
                <a:ea typeface="微软雅黑" panose="020B0503020204020204" charset="-122"/>
              </a:rPr>
              <a:t>STM32中AD采样主要分单次（single conversion mode）、连续（continous conversion mode）、间断模式（discontinuous conversion mode）。</a:t>
            </a:r>
            <a:endParaRPr lang="zh-CN" altLang="en-US" sz="1800" dirty="0">
              <a:solidFill>
                <a:schemeClr val="tx1"/>
              </a:solidFill>
              <a:latin typeface="微软雅黑" panose="020B0503020204020204" charset="-122"/>
              <a:ea typeface="微软雅黑" panose="020B0503020204020204" charset="-122"/>
            </a:endParaRPr>
          </a:p>
          <a:p>
            <a:r>
              <a:rPr lang="zh-CN" altLang="en-US" sz="1800" dirty="0">
                <a:solidFill>
                  <a:schemeClr val="tx1"/>
                </a:solidFill>
                <a:latin typeface="微软雅黑" panose="020B0503020204020204" charset="-122"/>
                <a:ea typeface="微软雅黑" panose="020B0503020204020204" charset="-122"/>
              </a:rPr>
              <a:t>（1）单通道单次、连续转换。单通道单次采样意味着ADC在采样一次后停止转换。但是，连续采样意味着下一次转换将在ADC采样转换后立即发生。因此，单通道连续转换模式主要针对单输入通道。 </a:t>
            </a:r>
            <a:endParaRPr lang="zh-CN" altLang="en-US" sz="1800" dirty="0">
              <a:solidFill>
                <a:schemeClr val="tx1"/>
              </a:solidFill>
              <a:latin typeface="微软雅黑" panose="020B0503020204020204" charset="-122"/>
              <a:ea typeface="微软雅黑" panose="020B0503020204020204" charset="-122"/>
            </a:endParaRPr>
          </a:p>
          <a:p>
            <a:r>
              <a:rPr lang="zh-CN" altLang="en-US" sz="1800" dirty="0">
                <a:solidFill>
                  <a:schemeClr val="tx1"/>
                </a:solidFill>
                <a:latin typeface="微软雅黑" panose="020B0503020204020204" charset="-122"/>
                <a:ea typeface="微软雅黑" panose="020B0503020204020204" charset="-122"/>
              </a:rPr>
              <a:t>（2）单独连续转换多个通道后，当同一组中的最后一个通道已转换时，ADC将停止，直到下一次触发。在连续变换模式中，ADC从组的第一个变换序列循环。换句话说，通常建议在此模式下使用DMA来释放CPU资源并降低系统开销。 </a:t>
            </a:r>
            <a:endParaRPr lang="zh-CN" altLang="en-US" sz="1800" dirty="0">
              <a:solidFill>
                <a:schemeClr val="tx1"/>
              </a:solidFill>
              <a:latin typeface="微软雅黑" panose="020B0503020204020204" charset="-122"/>
              <a:ea typeface="微软雅黑" panose="020B0503020204020204" charset="-122"/>
            </a:endParaRPr>
          </a:p>
          <a:p>
            <a:r>
              <a:rPr lang="zh-CN" altLang="en-US" sz="1800" dirty="0">
                <a:solidFill>
                  <a:schemeClr val="tx1"/>
                </a:solidFill>
                <a:latin typeface="微软雅黑" panose="020B0503020204020204" charset="-122"/>
                <a:ea typeface="微软雅黑" panose="020B0503020204020204" charset="-122"/>
              </a:rPr>
              <a:t>（3）不连续模式通常将转换划分为规则组，并通过外部触发事件触发转换。 </a:t>
            </a:r>
            <a:endParaRPr lang="zh-CN" altLang="en-US" sz="1800" dirty="0">
              <a:solidFill>
                <a:schemeClr val="tx1"/>
              </a:solidFill>
              <a:latin typeface="微软雅黑" panose="020B0503020204020204" charset="-122"/>
              <a:ea typeface="微软雅黑" panose="020B0503020204020204" charset="-122"/>
            </a:endParaRPr>
          </a:p>
          <a:p>
            <a:r>
              <a:rPr lang="zh-CN" altLang="en-US" sz="1800" dirty="0">
                <a:solidFill>
                  <a:schemeClr val="tx1"/>
                </a:solidFill>
                <a:latin typeface="微软雅黑" panose="020B0503020204020204" charset="-122"/>
                <a:ea typeface="微软雅黑" panose="020B0503020204020204" charset="-122"/>
              </a:rPr>
              <a:t>（4）双ADC模式类似于单个ADC。双ADC具有独立模式，触发模式，交替模式等。</a:t>
            </a:r>
            <a:endParaRPr lang="zh-CN" altLang="en-US" sz="1800" dirty="0">
              <a:solidFill>
                <a:schemeClr val="tx1"/>
              </a:solidFill>
              <a:latin typeface="微软雅黑" panose="020B0503020204020204" charset="-122"/>
              <a:ea typeface="微软雅黑" panose="020B0503020204020204" charset="-122"/>
            </a:endParaRPr>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1+#ppt_w/2"/>
                                          </p:val>
                                        </p:tav>
                                        <p:tav tm="100000">
                                          <p:val>
                                            <p:strVal val="#ppt_x"/>
                                          </p:val>
                                        </p:tav>
                                      </p:tavLst>
                                    </p:anim>
                                    <p:anim calcmode="lin" valueType="num">
                                      <p:cBhvr additive="base">
                                        <p:cTn id="8" dur="500" fill="hold"/>
                                        <p:tgtEl>
                                          <p:spTgt spid="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8900" y="9525"/>
            <a:ext cx="3946525" cy="788670"/>
          </a:xfrm>
        </p:spPr>
        <p:txBody>
          <a:bodyPr>
            <a:normAutofit fontScale="90000"/>
          </a:bodyPr>
          <a:lstStyle/>
          <a:p>
            <a:r>
              <a:rPr lang="en-US" altLang="zh-CN" dirty="0"/>
              <a:t>DMA</a:t>
            </a:r>
            <a:r>
              <a:rPr lang="zh-CN" altLang="en-US" dirty="0"/>
              <a:t>配置</a:t>
            </a:r>
            <a:endParaRPr lang="zh-CN" altLang="en-US" dirty="0"/>
          </a:p>
        </p:txBody>
      </p:sp>
      <p:sp>
        <p:nvSpPr>
          <p:cNvPr id="8" name="矩形 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 name="Line 6"/>
          <p:cNvSpPr>
            <a:spLocks noChangeShapeType="1"/>
          </p:cNvSpPr>
          <p:nvPr/>
        </p:nvSpPr>
        <p:spPr bwMode="auto">
          <a:xfrm>
            <a:off x="1654628" y="2010656"/>
            <a:ext cx="6038801" cy="0"/>
          </a:xfrm>
          <a:prstGeom prst="line">
            <a:avLst/>
          </a:prstGeom>
          <a:noFill/>
          <a:ln w="25400" cap="flat" cmpd="sng">
            <a:solidFill>
              <a:schemeClr val="accent3"/>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15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sp>
        <p:nvSpPr>
          <p:cNvPr id="15" name="Line 6"/>
          <p:cNvSpPr>
            <a:spLocks noChangeShapeType="1"/>
          </p:cNvSpPr>
          <p:nvPr/>
        </p:nvSpPr>
        <p:spPr bwMode="auto">
          <a:xfrm>
            <a:off x="1141943" y="4477813"/>
            <a:ext cx="6129715" cy="0"/>
          </a:xfrm>
          <a:prstGeom prst="line">
            <a:avLst/>
          </a:prstGeom>
          <a:noFill/>
          <a:ln w="25400" cap="flat" cmpd="sng">
            <a:solidFill>
              <a:schemeClr val="accent3"/>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15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grpSp>
        <p:nvGrpSpPr>
          <p:cNvPr id="4" name="组合 3"/>
          <p:cNvGrpSpPr/>
          <p:nvPr/>
        </p:nvGrpSpPr>
        <p:grpSpPr>
          <a:xfrm>
            <a:off x="1062971" y="1805146"/>
            <a:ext cx="289723" cy="259770"/>
            <a:chOff x="2023840" y="-377671"/>
            <a:chExt cx="386297" cy="346360"/>
          </a:xfrm>
          <a:solidFill>
            <a:schemeClr val="tx1"/>
          </a:solidFill>
        </p:grpSpPr>
        <p:sp>
          <p:nvSpPr>
            <p:cNvPr id="21" name="文本框 20"/>
            <p:cNvSpPr txBox="1"/>
            <p:nvPr/>
          </p:nvSpPr>
          <p:spPr>
            <a:xfrm>
              <a:off x="2023840" y="-377671"/>
              <a:ext cx="163352" cy="346360"/>
            </a:xfrm>
            <a:custGeom>
              <a:avLst/>
              <a:gdLst/>
              <a:ahLst/>
              <a:cxnLst/>
              <a:rect l="l" t="t" r="r" b="b"/>
              <a:pathLst>
                <a:path w="163352" h="346360">
                  <a:moveTo>
                    <a:pt x="119560" y="0"/>
                  </a:moveTo>
                  <a:lnTo>
                    <a:pt x="159371" y="43792"/>
                  </a:lnTo>
                  <a:cubicBezTo>
                    <a:pt x="108943" y="80950"/>
                    <a:pt x="82402" y="126070"/>
                    <a:pt x="79748" y="179152"/>
                  </a:cubicBezTo>
                  <a:cubicBezTo>
                    <a:pt x="116906" y="179152"/>
                    <a:pt x="144774" y="179152"/>
                    <a:pt x="163352" y="179152"/>
                  </a:cubicBezTo>
                  <a:lnTo>
                    <a:pt x="163352" y="346360"/>
                  </a:lnTo>
                  <a:lnTo>
                    <a:pt x="125" y="346360"/>
                  </a:lnTo>
                  <a:lnTo>
                    <a:pt x="125" y="218963"/>
                  </a:lnTo>
                  <a:cubicBezTo>
                    <a:pt x="-2529" y="118107"/>
                    <a:pt x="37282" y="45119"/>
                    <a:pt x="119560" y="0"/>
                  </a:cubicBez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6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endParaRPr>
            </a:p>
          </p:txBody>
        </p:sp>
        <p:sp>
          <p:nvSpPr>
            <p:cNvPr id="20" name="文本框 19"/>
            <p:cNvSpPr txBox="1"/>
            <p:nvPr/>
          </p:nvSpPr>
          <p:spPr>
            <a:xfrm>
              <a:off x="2242807" y="-377671"/>
              <a:ext cx="167330" cy="346360"/>
            </a:xfrm>
            <a:custGeom>
              <a:avLst/>
              <a:gdLst/>
              <a:ahLst/>
              <a:cxnLst/>
              <a:rect l="l" t="t" r="r" b="b"/>
              <a:pathLst>
                <a:path w="167330" h="346360">
                  <a:moveTo>
                    <a:pt x="123537" y="0"/>
                  </a:moveTo>
                  <a:lnTo>
                    <a:pt x="163349" y="43792"/>
                  </a:lnTo>
                  <a:cubicBezTo>
                    <a:pt x="112921" y="80950"/>
                    <a:pt x="85053" y="126070"/>
                    <a:pt x="79745" y="179152"/>
                  </a:cubicBezTo>
                  <a:cubicBezTo>
                    <a:pt x="119556" y="179152"/>
                    <a:pt x="148751" y="179152"/>
                    <a:pt x="167330" y="179152"/>
                  </a:cubicBezTo>
                  <a:lnTo>
                    <a:pt x="167330" y="346360"/>
                  </a:lnTo>
                  <a:lnTo>
                    <a:pt x="121" y="346360"/>
                  </a:lnTo>
                  <a:lnTo>
                    <a:pt x="121" y="218963"/>
                  </a:lnTo>
                  <a:cubicBezTo>
                    <a:pt x="-2533" y="120761"/>
                    <a:pt x="38606" y="47774"/>
                    <a:pt x="123537" y="0"/>
                  </a:cubicBez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6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endParaRPr>
            </a:p>
          </p:txBody>
        </p:sp>
      </p:grpSp>
      <p:grpSp>
        <p:nvGrpSpPr>
          <p:cNvPr id="9" name="组合 8"/>
          <p:cNvGrpSpPr/>
          <p:nvPr/>
        </p:nvGrpSpPr>
        <p:grpSpPr>
          <a:xfrm>
            <a:off x="7504450" y="4362301"/>
            <a:ext cx="289721" cy="259770"/>
            <a:chOff x="2533554" y="-373690"/>
            <a:chExt cx="386295" cy="346360"/>
          </a:xfrm>
          <a:solidFill>
            <a:schemeClr val="tx1"/>
          </a:solidFill>
        </p:grpSpPr>
        <p:sp>
          <p:nvSpPr>
            <p:cNvPr id="19" name="文本框 18"/>
            <p:cNvSpPr txBox="1"/>
            <p:nvPr/>
          </p:nvSpPr>
          <p:spPr>
            <a:xfrm>
              <a:off x="2533554" y="-373690"/>
              <a:ext cx="163351" cy="346360"/>
            </a:xfrm>
            <a:custGeom>
              <a:avLst/>
              <a:gdLst/>
              <a:ahLst/>
              <a:cxnLst/>
              <a:rect l="l" t="t" r="r" b="b"/>
              <a:pathLst>
                <a:path w="163351" h="346360">
                  <a:moveTo>
                    <a:pt x="0" y="0"/>
                  </a:moveTo>
                  <a:lnTo>
                    <a:pt x="163227" y="0"/>
                  </a:lnTo>
                  <a:lnTo>
                    <a:pt x="163227" y="131378"/>
                  </a:lnTo>
                  <a:cubicBezTo>
                    <a:pt x="165881" y="229580"/>
                    <a:pt x="126069" y="301240"/>
                    <a:pt x="43792" y="346360"/>
                  </a:cubicBezTo>
                  <a:lnTo>
                    <a:pt x="3981" y="306549"/>
                  </a:lnTo>
                  <a:cubicBezTo>
                    <a:pt x="57063" y="269391"/>
                    <a:pt x="83604" y="222944"/>
                    <a:pt x="83604" y="167208"/>
                  </a:cubicBezTo>
                  <a:cubicBezTo>
                    <a:pt x="49101" y="167208"/>
                    <a:pt x="21232" y="167208"/>
                    <a:pt x="0" y="167208"/>
                  </a:cubicBezTo>
                  <a:lnTo>
                    <a:pt x="0" y="0"/>
                  </a:ln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6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endParaRPr>
            </a:p>
          </p:txBody>
        </p:sp>
        <p:sp>
          <p:nvSpPr>
            <p:cNvPr id="18" name="文本框 17"/>
            <p:cNvSpPr txBox="1"/>
            <p:nvPr/>
          </p:nvSpPr>
          <p:spPr>
            <a:xfrm>
              <a:off x="2756498" y="-373690"/>
              <a:ext cx="163351" cy="346360"/>
            </a:xfrm>
            <a:custGeom>
              <a:avLst/>
              <a:gdLst/>
              <a:ahLst/>
              <a:cxnLst/>
              <a:rect l="l" t="t" r="r" b="b"/>
              <a:pathLst>
                <a:path w="163351" h="346360">
                  <a:moveTo>
                    <a:pt x="0" y="0"/>
                  </a:moveTo>
                  <a:lnTo>
                    <a:pt x="163227" y="0"/>
                  </a:lnTo>
                  <a:lnTo>
                    <a:pt x="163227" y="131378"/>
                  </a:lnTo>
                  <a:cubicBezTo>
                    <a:pt x="165882" y="229580"/>
                    <a:pt x="126070" y="301240"/>
                    <a:pt x="43793" y="346360"/>
                  </a:cubicBezTo>
                  <a:lnTo>
                    <a:pt x="0" y="306549"/>
                  </a:lnTo>
                  <a:cubicBezTo>
                    <a:pt x="50428" y="272045"/>
                    <a:pt x="78296" y="225599"/>
                    <a:pt x="83604" y="167208"/>
                  </a:cubicBezTo>
                  <a:cubicBezTo>
                    <a:pt x="49101" y="167208"/>
                    <a:pt x="21233" y="167208"/>
                    <a:pt x="0" y="167208"/>
                  </a:cubicBezTo>
                  <a:lnTo>
                    <a:pt x="0" y="0"/>
                  </a:ln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6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endParaRPr>
            </a:p>
          </p:txBody>
        </p:sp>
      </p:grpSp>
      <p:sp>
        <p:nvSpPr>
          <p:cNvPr id="10" name="文本框 9"/>
          <p:cNvSpPr txBox="1"/>
          <p:nvPr/>
        </p:nvSpPr>
        <p:spPr>
          <a:xfrm>
            <a:off x="1353185" y="2296160"/>
            <a:ext cx="6185535" cy="1950720"/>
          </a:xfrm>
          <a:prstGeom prst="rect">
            <a:avLst/>
          </a:prstGeom>
        </p:spPr>
        <p:txBody>
          <a:bodyPr vert="horz" wrap="square" lIns="68580" tIns="34290" rIns="68580" bIns="34290" rtlCol="0" anchor="t">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1800" dirty="0">
                <a:solidFill>
                  <a:schemeClr val="tx2"/>
                </a:solidFill>
              </a:rPr>
              <a:t>DMA（Direct Memory Access）、直接存储器存取，就好比是一个搬运工，将外设的数据和内部存储数据直接进行高速传输，尽可能的减少CPU资源的占用，STM32中含有两路DMA，根据不同优先级的DMA请求来安排相关操作。DMA配置具体代码请参见附录。</a:t>
            </a:r>
            <a:endParaRPr lang="zh-CN" altLang="en-US" sz="1800" dirty="0">
              <a:solidFill>
                <a:schemeClr val="tx2"/>
              </a:solidFill>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8900" y="9525"/>
            <a:ext cx="3768725" cy="788670"/>
          </a:xfrm>
        </p:spPr>
        <p:txBody>
          <a:bodyPr>
            <a:normAutofit fontScale="90000"/>
          </a:bodyPr>
          <a:lstStyle/>
          <a:p>
            <a:r>
              <a:rPr lang="zh-CN" altLang="en-US" dirty="0"/>
              <a:t>显示</a:t>
            </a:r>
            <a:endParaRPr lang="zh-CN" altLang="en-US" dirty="0"/>
          </a:p>
        </p:txBody>
      </p:sp>
      <p:sp>
        <p:nvSpPr>
          <p:cNvPr id="8" name="矩形 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 name="Line 6"/>
          <p:cNvSpPr>
            <a:spLocks noChangeShapeType="1"/>
          </p:cNvSpPr>
          <p:nvPr/>
        </p:nvSpPr>
        <p:spPr bwMode="auto">
          <a:xfrm>
            <a:off x="1654628" y="1723636"/>
            <a:ext cx="6038801" cy="0"/>
          </a:xfrm>
          <a:prstGeom prst="line">
            <a:avLst/>
          </a:prstGeom>
          <a:noFill/>
          <a:ln w="25400" cap="flat" cmpd="sng">
            <a:solidFill>
              <a:schemeClr val="accent3"/>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15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sp>
        <p:nvSpPr>
          <p:cNvPr id="15" name="Line 6"/>
          <p:cNvSpPr>
            <a:spLocks noChangeShapeType="1"/>
          </p:cNvSpPr>
          <p:nvPr/>
        </p:nvSpPr>
        <p:spPr bwMode="auto">
          <a:xfrm>
            <a:off x="1141943" y="4477813"/>
            <a:ext cx="6129715" cy="0"/>
          </a:xfrm>
          <a:prstGeom prst="line">
            <a:avLst/>
          </a:prstGeom>
          <a:noFill/>
          <a:ln w="25400" cap="flat" cmpd="sng">
            <a:solidFill>
              <a:schemeClr val="accent3"/>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15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grpSp>
        <p:nvGrpSpPr>
          <p:cNvPr id="4" name="组合 3"/>
          <p:cNvGrpSpPr/>
          <p:nvPr/>
        </p:nvGrpSpPr>
        <p:grpSpPr>
          <a:xfrm>
            <a:off x="1062971" y="1518126"/>
            <a:ext cx="289723" cy="259770"/>
            <a:chOff x="2023840" y="-377671"/>
            <a:chExt cx="386297" cy="346360"/>
          </a:xfrm>
          <a:solidFill>
            <a:schemeClr val="tx1"/>
          </a:solidFill>
        </p:grpSpPr>
        <p:sp>
          <p:nvSpPr>
            <p:cNvPr id="21" name="文本框 20"/>
            <p:cNvSpPr txBox="1"/>
            <p:nvPr/>
          </p:nvSpPr>
          <p:spPr>
            <a:xfrm>
              <a:off x="2023840" y="-377671"/>
              <a:ext cx="163352" cy="346360"/>
            </a:xfrm>
            <a:custGeom>
              <a:avLst/>
              <a:gdLst/>
              <a:ahLst/>
              <a:cxnLst/>
              <a:rect l="l" t="t" r="r" b="b"/>
              <a:pathLst>
                <a:path w="163352" h="346360">
                  <a:moveTo>
                    <a:pt x="119560" y="0"/>
                  </a:moveTo>
                  <a:lnTo>
                    <a:pt x="159371" y="43792"/>
                  </a:lnTo>
                  <a:cubicBezTo>
                    <a:pt x="108943" y="80950"/>
                    <a:pt x="82402" y="126070"/>
                    <a:pt x="79748" y="179152"/>
                  </a:cubicBezTo>
                  <a:cubicBezTo>
                    <a:pt x="116906" y="179152"/>
                    <a:pt x="144774" y="179152"/>
                    <a:pt x="163352" y="179152"/>
                  </a:cubicBezTo>
                  <a:lnTo>
                    <a:pt x="163352" y="346360"/>
                  </a:lnTo>
                  <a:lnTo>
                    <a:pt x="125" y="346360"/>
                  </a:lnTo>
                  <a:lnTo>
                    <a:pt x="125" y="218963"/>
                  </a:lnTo>
                  <a:cubicBezTo>
                    <a:pt x="-2529" y="118107"/>
                    <a:pt x="37282" y="45119"/>
                    <a:pt x="119560" y="0"/>
                  </a:cubicBez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6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endParaRPr>
            </a:p>
          </p:txBody>
        </p:sp>
        <p:sp>
          <p:nvSpPr>
            <p:cNvPr id="20" name="文本框 19"/>
            <p:cNvSpPr txBox="1"/>
            <p:nvPr/>
          </p:nvSpPr>
          <p:spPr>
            <a:xfrm>
              <a:off x="2242807" y="-377671"/>
              <a:ext cx="167330" cy="346360"/>
            </a:xfrm>
            <a:custGeom>
              <a:avLst/>
              <a:gdLst/>
              <a:ahLst/>
              <a:cxnLst/>
              <a:rect l="l" t="t" r="r" b="b"/>
              <a:pathLst>
                <a:path w="167330" h="346360">
                  <a:moveTo>
                    <a:pt x="123537" y="0"/>
                  </a:moveTo>
                  <a:lnTo>
                    <a:pt x="163349" y="43792"/>
                  </a:lnTo>
                  <a:cubicBezTo>
                    <a:pt x="112921" y="80950"/>
                    <a:pt x="85053" y="126070"/>
                    <a:pt x="79745" y="179152"/>
                  </a:cubicBezTo>
                  <a:cubicBezTo>
                    <a:pt x="119556" y="179152"/>
                    <a:pt x="148751" y="179152"/>
                    <a:pt x="167330" y="179152"/>
                  </a:cubicBezTo>
                  <a:lnTo>
                    <a:pt x="167330" y="346360"/>
                  </a:lnTo>
                  <a:lnTo>
                    <a:pt x="121" y="346360"/>
                  </a:lnTo>
                  <a:lnTo>
                    <a:pt x="121" y="218963"/>
                  </a:lnTo>
                  <a:cubicBezTo>
                    <a:pt x="-2533" y="120761"/>
                    <a:pt x="38606" y="47774"/>
                    <a:pt x="123537" y="0"/>
                  </a:cubicBez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6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endParaRPr>
            </a:p>
          </p:txBody>
        </p:sp>
      </p:grpSp>
      <p:grpSp>
        <p:nvGrpSpPr>
          <p:cNvPr id="9" name="组合 8"/>
          <p:cNvGrpSpPr/>
          <p:nvPr/>
        </p:nvGrpSpPr>
        <p:grpSpPr>
          <a:xfrm>
            <a:off x="7504450" y="4362301"/>
            <a:ext cx="289721" cy="259770"/>
            <a:chOff x="2533554" y="-373690"/>
            <a:chExt cx="386295" cy="346360"/>
          </a:xfrm>
          <a:solidFill>
            <a:schemeClr val="tx1"/>
          </a:solidFill>
        </p:grpSpPr>
        <p:sp>
          <p:nvSpPr>
            <p:cNvPr id="19" name="文本框 18"/>
            <p:cNvSpPr txBox="1"/>
            <p:nvPr/>
          </p:nvSpPr>
          <p:spPr>
            <a:xfrm>
              <a:off x="2533554" y="-373690"/>
              <a:ext cx="163351" cy="346360"/>
            </a:xfrm>
            <a:custGeom>
              <a:avLst/>
              <a:gdLst/>
              <a:ahLst/>
              <a:cxnLst/>
              <a:rect l="l" t="t" r="r" b="b"/>
              <a:pathLst>
                <a:path w="163351" h="346360">
                  <a:moveTo>
                    <a:pt x="0" y="0"/>
                  </a:moveTo>
                  <a:lnTo>
                    <a:pt x="163227" y="0"/>
                  </a:lnTo>
                  <a:lnTo>
                    <a:pt x="163227" y="131378"/>
                  </a:lnTo>
                  <a:cubicBezTo>
                    <a:pt x="165881" y="229580"/>
                    <a:pt x="126069" y="301240"/>
                    <a:pt x="43792" y="346360"/>
                  </a:cubicBezTo>
                  <a:lnTo>
                    <a:pt x="3981" y="306549"/>
                  </a:lnTo>
                  <a:cubicBezTo>
                    <a:pt x="57063" y="269391"/>
                    <a:pt x="83604" y="222944"/>
                    <a:pt x="83604" y="167208"/>
                  </a:cubicBezTo>
                  <a:cubicBezTo>
                    <a:pt x="49101" y="167208"/>
                    <a:pt x="21232" y="167208"/>
                    <a:pt x="0" y="167208"/>
                  </a:cubicBezTo>
                  <a:lnTo>
                    <a:pt x="0" y="0"/>
                  </a:ln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6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endParaRPr>
            </a:p>
          </p:txBody>
        </p:sp>
        <p:sp>
          <p:nvSpPr>
            <p:cNvPr id="18" name="文本框 17"/>
            <p:cNvSpPr txBox="1"/>
            <p:nvPr/>
          </p:nvSpPr>
          <p:spPr>
            <a:xfrm>
              <a:off x="2756498" y="-373690"/>
              <a:ext cx="163351" cy="346360"/>
            </a:xfrm>
            <a:custGeom>
              <a:avLst/>
              <a:gdLst/>
              <a:ahLst/>
              <a:cxnLst/>
              <a:rect l="l" t="t" r="r" b="b"/>
              <a:pathLst>
                <a:path w="163351" h="346360">
                  <a:moveTo>
                    <a:pt x="0" y="0"/>
                  </a:moveTo>
                  <a:lnTo>
                    <a:pt x="163227" y="0"/>
                  </a:lnTo>
                  <a:lnTo>
                    <a:pt x="163227" y="131378"/>
                  </a:lnTo>
                  <a:cubicBezTo>
                    <a:pt x="165882" y="229580"/>
                    <a:pt x="126070" y="301240"/>
                    <a:pt x="43793" y="346360"/>
                  </a:cubicBezTo>
                  <a:lnTo>
                    <a:pt x="0" y="306549"/>
                  </a:lnTo>
                  <a:cubicBezTo>
                    <a:pt x="50428" y="272045"/>
                    <a:pt x="78296" y="225599"/>
                    <a:pt x="83604" y="167208"/>
                  </a:cubicBezTo>
                  <a:cubicBezTo>
                    <a:pt x="49101" y="167208"/>
                    <a:pt x="21233" y="167208"/>
                    <a:pt x="0" y="167208"/>
                  </a:cubicBezTo>
                  <a:lnTo>
                    <a:pt x="0" y="0"/>
                  </a:ln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6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endParaRPr>
            </a:p>
          </p:txBody>
        </p:sp>
      </p:grpSp>
      <p:sp>
        <p:nvSpPr>
          <p:cNvPr id="10" name="文本框 9"/>
          <p:cNvSpPr txBox="1"/>
          <p:nvPr/>
        </p:nvSpPr>
        <p:spPr>
          <a:xfrm>
            <a:off x="1353185" y="1894205"/>
            <a:ext cx="6185535" cy="2583815"/>
          </a:xfrm>
          <a:prstGeom prst="rect">
            <a:avLst/>
          </a:prstGeom>
        </p:spPr>
        <p:txBody>
          <a:bodyPr vert="horz" wrap="square" lIns="68580" tIns="34290" rIns="68580" bIns="34290" rtlCol="0" anchor="t">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1800">
                <a:sym typeface="+mn-ea"/>
              </a:rPr>
              <a:t>LCD驱动部分采用的是ili9320驱动芯片，其中TFT驱动芯片为ili9320驱动芯片，本设计采用FSMC总线方式来驱动TFT触摸屏，程序设计是需要通过初始化静态存储控制器 FSMC（Flexible Static Memory Controller总线）。STM32中可变静态存储控制器（FSMC）模块能够与同步或异步存储器进行操作。每一次新的FSMC操作前，原先的FIFO要先被清空。</a:t>
            </a:r>
            <a:endParaRPr lang="zh-CN" altLang="en-US" sz="1800"/>
          </a:p>
          <a:p>
            <a:endParaRPr lang="zh-CN" altLang="en-US" sz="1800" dirty="0">
              <a:solidFill>
                <a:schemeClr val="tx2"/>
              </a:solidFill>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8900" y="9525"/>
            <a:ext cx="3946525" cy="788670"/>
          </a:xfrm>
        </p:spPr>
        <p:txBody>
          <a:bodyPr>
            <a:normAutofit fontScale="90000"/>
          </a:bodyPr>
          <a:lstStyle/>
          <a:p>
            <a:r>
              <a:rPr lang="en-US" altLang="zh-CN" dirty="0"/>
              <a:t>DAC</a:t>
            </a:r>
            <a:r>
              <a:rPr lang="zh-CN" altLang="en-US" dirty="0"/>
              <a:t>信号输出部分</a:t>
            </a:r>
            <a:endParaRPr lang="zh-CN" altLang="en-US" dirty="0"/>
          </a:p>
        </p:txBody>
      </p:sp>
      <p:sp>
        <p:nvSpPr>
          <p:cNvPr id="8" name="矩形 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 name="Line 6"/>
          <p:cNvSpPr>
            <a:spLocks noChangeShapeType="1"/>
          </p:cNvSpPr>
          <p:nvPr/>
        </p:nvSpPr>
        <p:spPr bwMode="auto">
          <a:xfrm>
            <a:off x="1654628" y="1508371"/>
            <a:ext cx="6038801" cy="0"/>
          </a:xfrm>
          <a:prstGeom prst="line">
            <a:avLst/>
          </a:prstGeom>
          <a:noFill/>
          <a:ln w="25400" cap="flat" cmpd="sng">
            <a:solidFill>
              <a:schemeClr val="accent3"/>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15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sp>
        <p:nvSpPr>
          <p:cNvPr id="15" name="Line 6"/>
          <p:cNvSpPr>
            <a:spLocks noChangeShapeType="1"/>
          </p:cNvSpPr>
          <p:nvPr/>
        </p:nvSpPr>
        <p:spPr bwMode="auto">
          <a:xfrm>
            <a:off x="1141943" y="4980098"/>
            <a:ext cx="6129715" cy="0"/>
          </a:xfrm>
          <a:prstGeom prst="line">
            <a:avLst/>
          </a:prstGeom>
          <a:noFill/>
          <a:ln w="25400" cap="flat" cmpd="sng">
            <a:solidFill>
              <a:schemeClr val="accent3"/>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15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grpSp>
        <p:nvGrpSpPr>
          <p:cNvPr id="9" name="组合 8"/>
          <p:cNvGrpSpPr/>
          <p:nvPr/>
        </p:nvGrpSpPr>
        <p:grpSpPr>
          <a:xfrm>
            <a:off x="1062971" y="1302861"/>
            <a:ext cx="289723" cy="259770"/>
            <a:chOff x="2023840" y="-377671"/>
            <a:chExt cx="386297" cy="346360"/>
          </a:xfrm>
          <a:solidFill>
            <a:schemeClr val="tx1"/>
          </a:solidFill>
        </p:grpSpPr>
        <p:sp>
          <p:nvSpPr>
            <p:cNvPr id="21" name="文本框 20"/>
            <p:cNvSpPr txBox="1"/>
            <p:nvPr/>
          </p:nvSpPr>
          <p:spPr>
            <a:xfrm>
              <a:off x="2023840" y="-377671"/>
              <a:ext cx="163352" cy="346360"/>
            </a:xfrm>
            <a:custGeom>
              <a:avLst/>
              <a:gdLst/>
              <a:ahLst/>
              <a:cxnLst/>
              <a:rect l="l" t="t" r="r" b="b"/>
              <a:pathLst>
                <a:path w="163352" h="346360">
                  <a:moveTo>
                    <a:pt x="119560" y="0"/>
                  </a:moveTo>
                  <a:lnTo>
                    <a:pt x="159371" y="43792"/>
                  </a:lnTo>
                  <a:cubicBezTo>
                    <a:pt x="108943" y="80950"/>
                    <a:pt x="82402" y="126070"/>
                    <a:pt x="79748" y="179152"/>
                  </a:cubicBezTo>
                  <a:cubicBezTo>
                    <a:pt x="116906" y="179152"/>
                    <a:pt x="144774" y="179152"/>
                    <a:pt x="163352" y="179152"/>
                  </a:cubicBezTo>
                  <a:lnTo>
                    <a:pt x="163352" y="346360"/>
                  </a:lnTo>
                  <a:lnTo>
                    <a:pt x="125" y="346360"/>
                  </a:lnTo>
                  <a:lnTo>
                    <a:pt x="125" y="218963"/>
                  </a:lnTo>
                  <a:cubicBezTo>
                    <a:pt x="-2529" y="118107"/>
                    <a:pt x="37282" y="45119"/>
                    <a:pt x="119560" y="0"/>
                  </a:cubicBez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6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endParaRPr>
            </a:p>
          </p:txBody>
        </p:sp>
        <p:sp>
          <p:nvSpPr>
            <p:cNvPr id="20" name="文本框 19"/>
            <p:cNvSpPr txBox="1"/>
            <p:nvPr/>
          </p:nvSpPr>
          <p:spPr>
            <a:xfrm>
              <a:off x="2242807" y="-377671"/>
              <a:ext cx="167330" cy="346360"/>
            </a:xfrm>
            <a:custGeom>
              <a:avLst/>
              <a:gdLst/>
              <a:ahLst/>
              <a:cxnLst/>
              <a:rect l="l" t="t" r="r" b="b"/>
              <a:pathLst>
                <a:path w="167330" h="346360">
                  <a:moveTo>
                    <a:pt x="123537" y="0"/>
                  </a:moveTo>
                  <a:lnTo>
                    <a:pt x="163349" y="43792"/>
                  </a:lnTo>
                  <a:cubicBezTo>
                    <a:pt x="112921" y="80950"/>
                    <a:pt x="85053" y="126070"/>
                    <a:pt x="79745" y="179152"/>
                  </a:cubicBezTo>
                  <a:cubicBezTo>
                    <a:pt x="119556" y="179152"/>
                    <a:pt x="148751" y="179152"/>
                    <a:pt x="167330" y="179152"/>
                  </a:cubicBezTo>
                  <a:lnTo>
                    <a:pt x="167330" y="346360"/>
                  </a:lnTo>
                  <a:lnTo>
                    <a:pt x="121" y="346360"/>
                  </a:lnTo>
                  <a:lnTo>
                    <a:pt x="121" y="218963"/>
                  </a:lnTo>
                  <a:cubicBezTo>
                    <a:pt x="-2533" y="120761"/>
                    <a:pt x="38606" y="47774"/>
                    <a:pt x="123537" y="0"/>
                  </a:cubicBez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6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endParaRPr>
            </a:p>
          </p:txBody>
        </p:sp>
      </p:grpSp>
      <p:grpSp>
        <p:nvGrpSpPr>
          <p:cNvPr id="10" name="组合 9"/>
          <p:cNvGrpSpPr/>
          <p:nvPr/>
        </p:nvGrpSpPr>
        <p:grpSpPr>
          <a:xfrm>
            <a:off x="7504450" y="4864586"/>
            <a:ext cx="289721" cy="259770"/>
            <a:chOff x="2533554" y="-373690"/>
            <a:chExt cx="386295" cy="346360"/>
          </a:xfrm>
          <a:solidFill>
            <a:schemeClr val="tx1"/>
          </a:solidFill>
        </p:grpSpPr>
        <p:sp>
          <p:nvSpPr>
            <p:cNvPr id="19" name="文本框 18"/>
            <p:cNvSpPr txBox="1"/>
            <p:nvPr/>
          </p:nvSpPr>
          <p:spPr>
            <a:xfrm>
              <a:off x="2533554" y="-373690"/>
              <a:ext cx="163351" cy="346360"/>
            </a:xfrm>
            <a:custGeom>
              <a:avLst/>
              <a:gdLst/>
              <a:ahLst/>
              <a:cxnLst/>
              <a:rect l="l" t="t" r="r" b="b"/>
              <a:pathLst>
                <a:path w="163351" h="346360">
                  <a:moveTo>
                    <a:pt x="0" y="0"/>
                  </a:moveTo>
                  <a:lnTo>
                    <a:pt x="163227" y="0"/>
                  </a:lnTo>
                  <a:lnTo>
                    <a:pt x="163227" y="131378"/>
                  </a:lnTo>
                  <a:cubicBezTo>
                    <a:pt x="165881" y="229580"/>
                    <a:pt x="126069" y="301240"/>
                    <a:pt x="43792" y="346360"/>
                  </a:cubicBezTo>
                  <a:lnTo>
                    <a:pt x="3981" y="306549"/>
                  </a:lnTo>
                  <a:cubicBezTo>
                    <a:pt x="57063" y="269391"/>
                    <a:pt x="83604" y="222944"/>
                    <a:pt x="83604" y="167208"/>
                  </a:cubicBezTo>
                  <a:cubicBezTo>
                    <a:pt x="49101" y="167208"/>
                    <a:pt x="21232" y="167208"/>
                    <a:pt x="0" y="167208"/>
                  </a:cubicBezTo>
                  <a:lnTo>
                    <a:pt x="0" y="0"/>
                  </a:ln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6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endParaRPr>
            </a:p>
          </p:txBody>
        </p:sp>
        <p:sp>
          <p:nvSpPr>
            <p:cNvPr id="18" name="文本框 17"/>
            <p:cNvSpPr txBox="1"/>
            <p:nvPr/>
          </p:nvSpPr>
          <p:spPr>
            <a:xfrm>
              <a:off x="2756498" y="-373690"/>
              <a:ext cx="163351" cy="346360"/>
            </a:xfrm>
            <a:custGeom>
              <a:avLst/>
              <a:gdLst/>
              <a:ahLst/>
              <a:cxnLst/>
              <a:rect l="l" t="t" r="r" b="b"/>
              <a:pathLst>
                <a:path w="163351" h="346360">
                  <a:moveTo>
                    <a:pt x="0" y="0"/>
                  </a:moveTo>
                  <a:lnTo>
                    <a:pt x="163227" y="0"/>
                  </a:lnTo>
                  <a:lnTo>
                    <a:pt x="163227" y="131378"/>
                  </a:lnTo>
                  <a:cubicBezTo>
                    <a:pt x="165882" y="229580"/>
                    <a:pt x="126070" y="301240"/>
                    <a:pt x="43793" y="346360"/>
                  </a:cubicBezTo>
                  <a:lnTo>
                    <a:pt x="0" y="306549"/>
                  </a:lnTo>
                  <a:cubicBezTo>
                    <a:pt x="50428" y="272045"/>
                    <a:pt x="78296" y="225599"/>
                    <a:pt x="83604" y="167208"/>
                  </a:cubicBezTo>
                  <a:cubicBezTo>
                    <a:pt x="49101" y="167208"/>
                    <a:pt x="21233" y="167208"/>
                    <a:pt x="0" y="167208"/>
                  </a:cubicBezTo>
                  <a:lnTo>
                    <a:pt x="0" y="0"/>
                  </a:ln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6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endParaRPr>
            </a:p>
          </p:txBody>
        </p:sp>
      </p:grpSp>
      <p:sp>
        <p:nvSpPr>
          <p:cNvPr id="11" name="文本框 10"/>
          <p:cNvSpPr txBox="1"/>
          <p:nvPr/>
        </p:nvSpPr>
        <p:spPr>
          <a:xfrm>
            <a:off x="1353185" y="1701800"/>
            <a:ext cx="6185535" cy="3023870"/>
          </a:xfrm>
          <a:prstGeom prst="rect">
            <a:avLst/>
          </a:prstGeom>
        </p:spPr>
        <p:txBody>
          <a:bodyPr vert="horz" wrap="square" lIns="68580" tIns="34290" rIns="68580" bIns="34290" rtlCol="0" anchor="t">
            <a:normAutofit lnSpcReduction="10000"/>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1800" dirty="0">
                <a:solidFill>
                  <a:schemeClr val="tx2"/>
                </a:solidFill>
              </a:rPr>
              <a:t>为了使系统更加完整，模拟信号输出使用STM32的内部DA。输出波形包括正弦波，方波和齿波。DAC具有STM32的以下特性：两个DAC转换器对应一个输出通道，8或12位输出，12位数据模式左或右对齐同步更新功能，噪声波形，三角波形生成，每个通道的双通道同时或单独转换，DMA功能和外部触发转换。 </a:t>
            </a:r>
            <a:endParaRPr lang="zh-CN" altLang="en-US" sz="1800" dirty="0">
              <a:solidFill>
                <a:schemeClr val="tx2"/>
              </a:solidFill>
            </a:endParaRPr>
          </a:p>
          <a:p>
            <a:r>
              <a:rPr lang="zh-CN" altLang="en-US" sz="1800" dirty="0">
                <a:solidFill>
                  <a:schemeClr val="tx2"/>
                </a:solidFill>
              </a:rPr>
              <a:t>设计是将计算周期信号存储到阵列中，并通过DMA周期更新DAC输出，以达到预定目的。分别给出波形设置和频率参数设计。</a:t>
            </a:r>
            <a:endParaRPr lang="zh-CN" altLang="en-US" sz="1800" dirty="0">
              <a:solidFill>
                <a:schemeClr val="tx2"/>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628650" y="3500438"/>
            <a:ext cx="7886700" cy="900112"/>
          </a:xfrm>
        </p:spPr>
        <p:txBody>
          <a:bodyPr>
            <a:normAutofit fontScale="90000"/>
          </a:bodyPr>
          <a:lstStyle/>
          <a:p>
            <a:r>
              <a:rPr lang="zh-CN" altLang="en-US" b="1" smtClean="0">
                <a:solidFill>
                  <a:schemeClr val="bg2"/>
                </a:solidFill>
                <a:latin typeface="Yu Gothic UI" panose="020B0500000000000000" charset="-128"/>
                <a:ea typeface="微软雅黑" panose="020B0503020204020204" charset="-122"/>
              </a:rPr>
              <a:t>绪      论</a:t>
            </a:r>
            <a:endParaRPr lang="zh-CN" altLang="en-US" b="1" smtClean="0">
              <a:solidFill>
                <a:schemeClr val="bg2"/>
              </a:solidFill>
              <a:latin typeface="Yu Gothic UI" panose="020B0500000000000000" charset="-128"/>
              <a:ea typeface="微软雅黑" panose="020B0503020204020204" charset="-122"/>
            </a:endParaRPr>
          </a:p>
        </p:txBody>
      </p:sp>
      <p:sp>
        <p:nvSpPr>
          <p:cNvPr id="2" name="文本框 1"/>
          <p:cNvSpPr txBox="1"/>
          <p:nvPr>
            <p:custDataLst>
              <p:tags r:id="rId2"/>
            </p:custDataLst>
          </p:nvPr>
        </p:nvSpPr>
        <p:spPr>
          <a:xfrm>
            <a:off x="4014470" y="2240188"/>
            <a:ext cx="1115060" cy="1106805"/>
          </a:xfrm>
          <a:prstGeom prst="rect">
            <a:avLst/>
          </a:prstGeom>
        </p:spPr>
        <p:txBody>
          <a:bodyPr wrap="none" anchor="b">
            <a:spAutoFit/>
          </a:bodyPr>
          <a:lstStyle>
            <a:defPPr>
              <a:defRPr lang="zh-CN"/>
            </a:defPPr>
            <a:lvl1pPr>
              <a:defRPr sz="8800" b="1">
                <a:solidFill>
                  <a:prstClr val="white"/>
                </a:solidFill>
                <a:latin typeface="方正姚体" panose="02010601030101010101" pitchFamily="2" charset="-122"/>
                <a:ea typeface="方正姚体" panose="02010601030101010101" pitchFamily="2" charset="-122"/>
              </a:defRPr>
            </a:lvl1pPr>
          </a:lstStyle>
          <a:p>
            <a:pPr algn="ctr"/>
            <a:r>
              <a:rPr lang="en-US" altLang="zh-CN" sz="6600" smtClean="0">
                <a:latin typeface="+mn-lt"/>
                <a:ea typeface="宋体" panose="02010600030101010101" pitchFamily="2" charset="-122"/>
              </a:rPr>
              <a:t>01</a:t>
            </a:r>
            <a:endParaRPr lang="en-US" altLang="zh-CN" sz="6600" smtClean="0">
              <a:latin typeface="+mn-lt"/>
              <a:ea typeface="宋体" panose="02010600030101010101" pitchFamily="2" charset="-122"/>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fracture"/>
      </p:transition>
    </mc:Choice>
    <mc:Fallback>
      <p:transition spd="slow" advClick="0" advTm="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2" name="组合 1"/>
          <p:cNvGrpSpPr/>
          <p:nvPr/>
        </p:nvGrpSpPr>
        <p:grpSpPr>
          <a:xfrm>
            <a:off x="593090" y="1059180"/>
            <a:ext cx="4239895" cy="2377440"/>
            <a:chOff x="1220887" y="2188030"/>
            <a:chExt cx="3335906" cy="1684489"/>
          </a:xfrm>
        </p:grpSpPr>
        <p:sp>
          <p:nvSpPr>
            <p:cNvPr id="6" name="任意多边形 5"/>
            <p:cNvSpPr/>
            <p:nvPr/>
          </p:nvSpPr>
          <p:spPr>
            <a:xfrm>
              <a:off x="1220887" y="2188030"/>
              <a:ext cx="3335906" cy="1680131"/>
            </a:xfrm>
            <a:custGeom>
              <a:avLst/>
              <a:gdLst>
                <a:gd name="connsiteX0" fmla="*/ 1667953 w 3335906"/>
                <a:gd name="connsiteY0" fmla="*/ 0 h 1680131"/>
                <a:gd name="connsiteX1" fmla="*/ 3335906 w 3335906"/>
                <a:gd name="connsiteY1" fmla="*/ 1667953 h 1680131"/>
                <a:gd name="connsiteX2" fmla="*/ 3334679 w 3335906"/>
                <a:gd name="connsiteY2" fmla="*/ 1680131 h 1680131"/>
                <a:gd name="connsiteX3" fmla="*/ 3216580 w 3335906"/>
                <a:gd name="connsiteY3" fmla="*/ 1680131 h 1680131"/>
                <a:gd name="connsiteX4" fmla="*/ 3217328 w 3335906"/>
                <a:gd name="connsiteY4" fmla="*/ 1672709 h 1680131"/>
                <a:gd name="connsiteX5" fmla="*/ 1667953 w 3335906"/>
                <a:gd name="connsiteY5" fmla="*/ 123333 h 1680131"/>
                <a:gd name="connsiteX6" fmla="*/ 118578 w 3335906"/>
                <a:gd name="connsiteY6" fmla="*/ 1672709 h 1680131"/>
                <a:gd name="connsiteX7" fmla="*/ 119326 w 3335906"/>
                <a:gd name="connsiteY7" fmla="*/ 1680131 h 1680131"/>
                <a:gd name="connsiteX8" fmla="*/ 1228 w 3335906"/>
                <a:gd name="connsiteY8" fmla="*/ 1680131 h 1680131"/>
                <a:gd name="connsiteX9" fmla="*/ 0 w 3335906"/>
                <a:gd name="connsiteY9" fmla="*/ 1667953 h 1680131"/>
                <a:gd name="connsiteX10" fmla="*/ 1667953 w 3335906"/>
                <a:gd name="connsiteY10" fmla="*/ 0 h 1680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35906" h="1680131">
                  <a:moveTo>
                    <a:pt x="1667953" y="0"/>
                  </a:moveTo>
                  <a:cubicBezTo>
                    <a:pt x="2589139" y="0"/>
                    <a:pt x="3335906" y="746768"/>
                    <a:pt x="3335906" y="1667953"/>
                  </a:cubicBezTo>
                  <a:lnTo>
                    <a:pt x="3334679" y="1680131"/>
                  </a:lnTo>
                  <a:lnTo>
                    <a:pt x="3216580" y="1680131"/>
                  </a:lnTo>
                  <a:lnTo>
                    <a:pt x="3217328" y="1672709"/>
                  </a:lnTo>
                  <a:cubicBezTo>
                    <a:pt x="3217328" y="817013"/>
                    <a:pt x="2523649" y="123333"/>
                    <a:pt x="1667953" y="123333"/>
                  </a:cubicBezTo>
                  <a:cubicBezTo>
                    <a:pt x="812258" y="123333"/>
                    <a:pt x="118578" y="817013"/>
                    <a:pt x="118578" y="1672709"/>
                  </a:cubicBezTo>
                  <a:lnTo>
                    <a:pt x="119326" y="1680131"/>
                  </a:lnTo>
                  <a:lnTo>
                    <a:pt x="1228" y="1680131"/>
                  </a:lnTo>
                  <a:lnTo>
                    <a:pt x="0" y="1667953"/>
                  </a:lnTo>
                  <a:cubicBezTo>
                    <a:pt x="0" y="746768"/>
                    <a:pt x="746768" y="0"/>
                    <a:pt x="166795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任意多边形 6"/>
            <p:cNvSpPr/>
            <p:nvPr/>
          </p:nvSpPr>
          <p:spPr>
            <a:xfrm>
              <a:off x="1449939" y="2422519"/>
              <a:ext cx="2896961" cy="1450000"/>
            </a:xfrm>
            <a:custGeom>
              <a:avLst/>
              <a:gdLst>
                <a:gd name="connsiteX0" fmla="*/ 1411502 w 2823004"/>
                <a:gd name="connsiteY0" fmla="*/ 0 h 1412983"/>
                <a:gd name="connsiteX1" fmla="*/ 2823004 w 2823004"/>
                <a:gd name="connsiteY1" fmla="*/ 1411502 h 1412983"/>
                <a:gd name="connsiteX2" fmla="*/ 2822929 w 2823004"/>
                <a:gd name="connsiteY2" fmla="*/ 1412983 h 1412983"/>
                <a:gd name="connsiteX3" fmla="*/ 75 w 2823004"/>
                <a:gd name="connsiteY3" fmla="*/ 1412983 h 1412983"/>
                <a:gd name="connsiteX4" fmla="*/ 0 w 2823004"/>
                <a:gd name="connsiteY4" fmla="*/ 1411502 h 1412983"/>
                <a:gd name="connsiteX5" fmla="*/ 1411502 w 2823004"/>
                <a:gd name="connsiteY5" fmla="*/ 0 h 1412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23004" h="1412983">
                  <a:moveTo>
                    <a:pt x="1411502" y="0"/>
                  </a:moveTo>
                  <a:cubicBezTo>
                    <a:pt x="2191053" y="0"/>
                    <a:pt x="2823004" y="631951"/>
                    <a:pt x="2823004" y="1411502"/>
                  </a:cubicBezTo>
                  <a:lnTo>
                    <a:pt x="2822929" y="1412983"/>
                  </a:lnTo>
                  <a:lnTo>
                    <a:pt x="75" y="1412983"/>
                  </a:lnTo>
                  <a:lnTo>
                    <a:pt x="0" y="1411502"/>
                  </a:lnTo>
                  <a:cubicBezTo>
                    <a:pt x="0" y="631951"/>
                    <a:pt x="631951" y="0"/>
                    <a:pt x="141150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3" name="文本框 12"/>
            <p:cNvSpPr txBox="1"/>
            <p:nvPr/>
          </p:nvSpPr>
          <p:spPr>
            <a:xfrm>
              <a:off x="1563081" y="3256168"/>
              <a:ext cx="2783839" cy="336988"/>
            </a:xfrm>
            <a:prstGeom prst="rect">
              <a:avLst/>
            </a:prstGeom>
            <a:noFill/>
          </p:spPr>
          <p:txBody>
            <a:bodyPr wrap="square" rtlCol="0">
              <a:spAutoFit/>
            </a:bodyPr>
            <a:lstStyle/>
            <a:p>
              <a:pPr algn="ctr"/>
              <a:r>
                <a:rPr lang="zh-CN" altLang="en-US" sz="2500" b="1" dirty="0">
                  <a:solidFill>
                    <a:schemeClr val="bg1"/>
                  </a:solidFill>
                  <a:latin typeface="Yu Gothic UI" panose="020B0500000000000000" charset="-128"/>
                  <a:ea typeface="微软雅黑" panose="020B0503020204020204" charset="-122"/>
                </a:rPr>
                <a:t>波形设置</a:t>
              </a:r>
              <a:endParaRPr lang="zh-CN" altLang="en-US" sz="2500" b="1" dirty="0">
                <a:solidFill>
                  <a:schemeClr val="bg1"/>
                </a:solidFill>
                <a:latin typeface="Yu Gothic UI" panose="020B0500000000000000" charset="-128"/>
                <a:ea typeface="微软雅黑" panose="020B0503020204020204" charset="-122"/>
              </a:endParaRPr>
            </a:p>
          </p:txBody>
        </p:sp>
      </p:grpSp>
      <p:grpSp>
        <p:nvGrpSpPr>
          <p:cNvPr id="3" name="组合 2"/>
          <p:cNvGrpSpPr/>
          <p:nvPr/>
        </p:nvGrpSpPr>
        <p:grpSpPr>
          <a:xfrm>
            <a:off x="4677410" y="3429635"/>
            <a:ext cx="4077335" cy="2323465"/>
            <a:chOff x="4443059" y="3868161"/>
            <a:chExt cx="3335906" cy="1680131"/>
          </a:xfrm>
          <a:solidFill>
            <a:schemeClr val="accent2"/>
          </a:solidFill>
        </p:grpSpPr>
        <p:sp>
          <p:nvSpPr>
            <p:cNvPr id="8" name="任意多边形 7"/>
            <p:cNvSpPr/>
            <p:nvPr/>
          </p:nvSpPr>
          <p:spPr>
            <a:xfrm flipV="1">
              <a:off x="4443059" y="3868161"/>
              <a:ext cx="3335906" cy="1680131"/>
            </a:xfrm>
            <a:custGeom>
              <a:avLst/>
              <a:gdLst>
                <a:gd name="connsiteX0" fmla="*/ 1667953 w 3335906"/>
                <a:gd name="connsiteY0" fmla="*/ 0 h 1680131"/>
                <a:gd name="connsiteX1" fmla="*/ 3335906 w 3335906"/>
                <a:gd name="connsiteY1" fmla="*/ 1667953 h 1680131"/>
                <a:gd name="connsiteX2" fmla="*/ 3334679 w 3335906"/>
                <a:gd name="connsiteY2" fmla="*/ 1680131 h 1680131"/>
                <a:gd name="connsiteX3" fmla="*/ 3216580 w 3335906"/>
                <a:gd name="connsiteY3" fmla="*/ 1680131 h 1680131"/>
                <a:gd name="connsiteX4" fmla="*/ 3217328 w 3335906"/>
                <a:gd name="connsiteY4" fmla="*/ 1672709 h 1680131"/>
                <a:gd name="connsiteX5" fmla="*/ 1667953 w 3335906"/>
                <a:gd name="connsiteY5" fmla="*/ 123333 h 1680131"/>
                <a:gd name="connsiteX6" fmla="*/ 118578 w 3335906"/>
                <a:gd name="connsiteY6" fmla="*/ 1672709 h 1680131"/>
                <a:gd name="connsiteX7" fmla="*/ 119326 w 3335906"/>
                <a:gd name="connsiteY7" fmla="*/ 1680131 h 1680131"/>
                <a:gd name="connsiteX8" fmla="*/ 1228 w 3335906"/>
                <a:gd name="connsiteY8" fmla="*/ 1680131 h 1680131"/>
                <a:gd name="connsiteX9" fmla="*/ 0 w 3335906"/>
                <a:gd name="connsiteY9" fmla="*/ 1667953 h 1680131"/>
                <a:gd name="connsiteX10" fmla="*/ 1667953 w 3335906"/>
                <a:gd name="connsiteY10" fmla="*/ 0 h 1680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35906" h="1680131">
                  <a:moveTo>
                    <a:pt x="1667953" y="0"/>
                  </a:moveTo>
                  <a:cubicBezTo>
                    <a:pt x="2589139" y="0"/>
                    <a:pt x="3335906" y="746768"/>
                    <a:pt x="3335906" y="1667953"/>
                  </a:cubicBezTo>
                  <a:lnTo>
                    <a:pt x="3334679" y="1680131"/>
                  </a:lnTo>
                  <a:lnTo>
                    <a:pt x="3216580" y="1680131"/>
                  </a:lnTo>
                  <a:lnTo>
                    <a:pt x="3217328" y="1672709"/>
                  </a:lnTo>
                  <a:cubicBezTo>
                    <a:pt x="3217328" y="817013"/>
                    <a:pt x="2523649" y="123333"/>
                    <a:pt x="1667953" y="123333"/>
                  </a:cubicBezTo>
                  <a:cubicBezTo>
                    <a:pt x="812258" y="123333"/>
                    <a:pt x="118578" y="817013"/>
                    <a:pt x="118578" y="1672709"/>
                  </a:cubicBezTo>
                  <a:lnTo>
                    <a:pt x="119326" y="1680131"/>
                  </a:lnTo>
                  <a:lnTo>
                    <a:pt x="1228" y="1680131"/>
                  </a:lnTo>
                  <a:lnTo>
                    <a:pt x="0" y="1667953"/>
                  </a:lnTo>
                  <a:cubicBezTo>
                    <a:pt x="0" y="746768"/>
                    <a:pt x="746768" y="0"/>
                    <a:pt x="166795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任意多边形 11"/>
            <p:cNvSpPr/>
            <p:nvPr/>
          </p:nvSpPr>
          <p:spPr>
            <a:xfrm flipV="1">
              <a:off x="4662531" y="3892277"/>
              <a:ext cx="2896961" cy="1450000"/>
            </a:xfrm>
            <a:custGeom>
              <a:avLst/>
              <a:gdLst>
                <a:gd name="connsiteX0" fmla="*/ 1411502 w 2823004"/>
                <a:gd name="connsiteY0" fmla="*/ 0 h 1412983"/>
                <a:gd name="connsiteX1" fmla="*/ 2823004 w 2823004"/>
                <a:gd name="connsiteY1" fmla="*/ 1411502 h 1412983"/>
                <a:gd name="connsiteX2" fmla="*/ 2822929 w 2823004"/>
                <a:gd name="connsiteY2" fmla="*/ 1412983 h 1412983"/>
                <a:gd name="connsiteX3" fmla="*/ 75 w 2823004"/>
                <a:gd name="connsiteY3" fmla="*/ 1412983 h 1412983"/>
                <a:gd name="connsiteX4" fmla="*/ 0 w 2823004"/>
                <a:gd name="connsiteY4" fmla="*/ 1411502 h 1412983"/>
                <a:gd name="connsiteX5" fmla="*/ 1411502 w 2823004"/>
                <a:gd name="connsiteY5" fmla="*/ 0 h 1412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23004" h="1412983">
                  <a:moveTo>
                    <a:pt x="1411502" y="0"/>
                  </a:moveTo>
                  <a:cubicBezTo>
                    <a:pt x="2191053" y="0"/>
                    <a:pt x="2823004" y="631951"/>
                    <a:pt x="2823004" y="1411502"/>
                  </a:cubicBezTo>
                  <a:lnTo>
                    <a:pt x="2822929" y="1412983"/>
                  </a:lnTo>
                  <a:lnTo>
                    <a:pt x="75" y="1412983"/>
                  </a:lnTo>
                  <a:lnTo>
                    <a:pt x="0" y="1411502"/>
                  </a:lnTo>
                  <a:cubicBezTo>
                    <a:pt x="0" y="631951"/>
                    <a:pt x="631951" y="0"/>
                    <a:pt x="141150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文本框 14"/>
            <p:cNvSpPr txBox="1"/>
            <p:nvPr/>
          </p:nvSpPr>
          <p:spPr>
            <a:xfrm>
              <a:off x="5013503" y="4246982"/>
              <a:ext cx="2069810" cy="343924"/>
            </a:xfrm>
            <a:prstGeom prst="rect">
              <a:avLst/>
            </a:prstGeom>
            <a:grpFill/>
          </p:spPr>
          <p:txBody>
            <a:bodyPr wrap="square" rtlCol="0">
              <a:spAutoFit/>
            </a:bodyPr>
            <a:lstStyle/>
            <a:p>
              <a:pPr algn="ctr"/>
              <a:r>
                <a:rPr lang="zh-CN" altLang="en-US" sz="2500" b="1" dirty="0">
                  <a:solidFill>
                    <a:schemeClr val="bg1"/>
                  </a:solidFill>
                  <a:latin typeface="Yu Gothic UI" panose="020B0500000000000000" charset="-128"/>
                  <a:ea typeface="微软雅黑" panose="020B0503020204020204" charset="-122"/>
                </a:rPr>
                <a:t>频率和参数设置</a:t>
              </a:r>
              <a:endParaRPr lang="zh-CN" altLang="en-US" sz="2500" b="1" dirty="0">
                <a:solidFill>
                  <a:schemeClr val="bg1"/>
                </a:solidFill>
                <a:latin typeface="Yu Gothic UI" panose="020B0500000000000000" charset="-128"/>
                <a:ea typeface="微软雅黑" panose="020B0503020204020204" charset="-122"/>
              </a:endParaRPr>
            </a:p>
          </p:txBody>
        </p:sp>
      </p:grpSp>
      <p:sp>
        <p:nvSpPr>
          <p:cNvPr id="16" name="文本框 15"/>
          <p:cNvSpPr txBox="1"/>
          <p:nvPr/>
        </p:nvSpPr>
        <p:spPr>
          <a:xfrm>
            <a:off x="785495" y="3656330"/>
            <a:ext cx="3774440" cy="2584450"/>
          </a:xfrm>
          <a:prstGeom prst="rect">
            <a:avLst/>
          </a:prstGeom>
          <a:noFill/>
          <a:effectLst/>
        </p:spPr>
        <p:txBody>
          <a:bodyPr wrap="square" rtlCol="0">
            <a:spAutoFit/>
          </a:bodyPr>
          <a:lstStyle/>
          <a:p>
            <a:pPr algn="l"/>
            <a:r>
              <a:rPr lang="zh-CN" altLang="en-US" sz="1800" dirty="0">
                <a:solidFill>
                  <a:schemeClr val="tx2"/>
                </a:solidFill>
                <a:latin typeface="微软雅黑" panose="020B0503020204020204" charset="-122"/>
                <a:ea typeface="微软雅黑" panose="020B0503020204020204" charset="-122"/>
              </a:rPr>
              <a:t> STM32内部的DA功能比较强大井且能够配合DMA控制器使用，在产生波形时，我们预先在STM32中计算一个周期的波形的AD位共100个，并将这些点存入数组。并通过DMA循环更新DA的值，在下一个周期再来的时候，原先的数组被更新。</a:t>
            </a:r>
            <a:endParaRPr lang="zh-CN" altLang="en-US" sz="1800" dirty="0">
              <a:solidFill>
                <a:schemeClr val="tx2"/>
              </a:solidFill>
              <a:latin typeface="微软雅黑" panose="020B0503020204020204" charset="-122"/>
              <a:ea typeface="微软雅黑" panose="020B0503020204020204" charset="-122"/>
            </a:endParaRPr>
          </a:p>
          <a:p>
            <a:pPr algn="l"/>
            <a:endParaRPr lang="en-US" altLang="zh-CN" sz="1200" dirty="0">
              <a:solidFill>
                <a:schemeClr val="tx2"/>
              </a:solidFill>
              <a:latin typeface="微软雅黑" panose="020B0503020204020204" charset="-122"/>
              <a:ea typeface="微软雅黑" panose="020B0503020204020204" charset="-122"/>
            </a:endParaRPr>
          </a:p>
          <a:p>
            <a:pPr algn="l"/>
            <a:endParaRPr lang="en-US" altLang="zh-CN" sz="1200" dirty="0">
              <a:solidFill>
                <a:schemeClr val="tx2"/>
              </a:solidFill>
              <a:latin typeface="微软雅黑" panose="020B0503020204020204" charset="-122"/>
              <a:ea typeface="微软雅黑" panose="020B0503020204020204" charset="-122"/>
            </a:endParaRPr>
          </a:p>
          <a:p>
            <a:endParaRPr lang="en-US" altLang="zh-CN" sz="1200" dirty="0">
              <a:solidFill>
                <a:schemeClr val="tx2"/>
              </a:solidFill>
              <a:latin typeface="微软雅黑" panose="020B0503020204020204" charset="-122"/>
              <a:ea typeface="微软雅黑" panose="020B0503020204020204" charset="-122"/>
            </a:endParaRPr>
          </a:p>
        </p:txBody>
      </p:sp>
      <p:sp>
        <p:nvSpPr>
          <p:cNvPr id="20" name="文本框 19"/>
          <p:cNvSpPr txBox="1"/>
          <p:nvPr/>
        </p:nvSpPr>
        <p:spPr>
          <a:xfrm>
            <a:off x="4945380" y="878840"/>
            <a:ext cx="3541395" cy="2584450"/>
          </a:xfrm>
          <a:prstGeom prst="rect">
            <a:avLst/>
          </a:prstGeom>
          <a:noFill/>
        </p:spPr>
        <p:txBody>
          <a:bodyPr wrap="square" rtlCol="0">
            <a:spAutoFit/>
          </a:bodyPr>
          <a:p>
            <a:r>
              <a:rPr lang="zh-CN" altLang="en-US"/>
              <a:t>在程序设计中预设了DA幅值为0~3300mV，频率最大设置为20kHz， 输出时只要控制其输出滤波就能达到预期的目的，因此在程序设计时通过修改分频值、重载值、计数值来改变DAC的输出频率。</a:t>
            </a:r>
            <a:endParaRPr lang="zh-CN" altLang="en-US"/>
          </a:p>
          <a:p>
            <a:r>
              <a:rPr lang="zh-CN" altLang="en-US"/>
              <a:t>在DAC中我们设计了通过循环更新DA值达到输出连续的波形。</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arn(outVertical)">
                                      <p:cBhvr>
                                        <p:cTn id="13" dur="500"/>
                                        <p:tgtEl>
                                          <p:spTgt spid="16"/>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8900" y="9525"/>
            <a:ext cx="3946525" cy="788670"/>
          </a:xfrm>
        </p:spPr>
        <p:txBody>
          <a:bodyPr>
            <a:normAutofit fontScale="90000"/>
          </a:bodyPr>
          <a:lstStyle/>
          <a:p>
            <a:r>
              <a:rPr lang="zh-CN" altLang="en-US" dirty="0"/>
              <a:t>系统图形化设计</a:t>
            </a:r>
            <a:endParaRPr lang="zh-CN" altLang="en-US" dirty="0"/>
          </a:p>
        </p:txBody>
      </p:sp>
      <p:sp>
        <p:nvSpPr>
          <p:cNvPr id="8" name="矩形 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 name="文本框 3"/>
          <p:cNvSpPr txBox="1"/>
          <p:nvPr/>
        </p:nvSpPr>
        <p:spPr>
          <a:xfrm>
            <a:off x="367665" y="746125"/>
            <a:ext cx="7948295" cy="645160"/>
          </a:xfrm>
          <a:prstGeom prst="rect">
            <a:avLst/>
          </a:prstGeom>
          <a:noFill/>
        </p:spPr>
        <p:txBody>
          <a:bodyPr wrap="square" rtlCol="0">
            <a:spAutoFit/>
          </a:bodyPr>
          <a:p>
            <a:r>
              <a:rPr lang="zh-CN" altLang="en-US"/>
              <a:t>这一部分设计主要采用了一些简单的用户界面GUI，同时也设计了相关用于构建GUI的函数。</a:t>
            </a:r>
            <a:endParaRPr lang="zh-CN" altLang="en-US"/>
          </a:p>
        </p:txBody>
      </p:sp>
      <p:grpSp>
        <p:nvGrpSpPr>
          <p:cNvPr id="18" name="组合 17"/>
          <p:cNvGrpSpPr/>
          <p:nvPr/>
        </p:nvGrpSpPr>
        <p:grpSpPr>
          <a:xfrm>
            <a:off x="849779" y="1374775"/>
            <a:ext cx="3631416" cy="499745"/>
            <a:chOff x="489916" y="1742042"/>
            <a:chExt cx="3087793" cy="665931"/>
          </a:xfrm>
        </p:grpSpPr>
        <p:sp>
          <p:nvSpPr>
            <p:cNvPr id="19" name="矩形 18"/>
            <p:cNvSpPr/>
            <p:nvPr/>
          </p:nvSpPr>
          <p:spPr>
            <a:xfrm>
              <a:off x="551882" y="1742042"/>
              <a:ext cx="2572460" cy="665931"/>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dirty="0"/>
            </a:p>
          </p:txBody>
        </p:sp>
        <p:sp>
          <p:nvSpPr>
            <p:cNvPr id="35" name="文本框 34"/>
            <p:cNvSpPr txBox="1"/>
            <p:nvPr/>
          </p:nvSpPr>
          <p:spPr>
            <a:xfrm>
              <a:off x="489916" y="1834329"/>
              <a:ext cx="3087793" cy="551699"/>
            </a:xfrm>
            <a:prstGeom prst="rect">
              <a:avLst/>
            </a:prstGeom>
            <a:noFill/>
          </p:spPr>
          <p:txBody>
            <a:bodyPr wrap="square" rtlCol="0">
              <a:spAutoFit/>
            </a:bodyPr>
            <a:p>
              <a:pPr algn="l"/>
              <a:r>
                <a:rPr lang="en-US" altLang="zh-CN" sz="2100" b="1" dirty="0">
                  <a:solidFill>
                    <a:schemeClr val="bg1"/>
                  </a:solidFill>
                  <a:latin typeface="微软雅黑" panose="020B0503020204020204" charset="-122"/>
                  <a:ea typeface="微软雅黑" panose="020B0503020204020204" charset="-122"/>
                </a:rPr>
                <a:t>       </a:t>
              </a:r>
              <a:r>
                <a:rPr lang="zh-CN" altLang="en-US" sz="2100" b="1" dirty="0">
                  <a:solidFill>
                    <a:schemeClr val="bg1"/>
                  </a:solidFill>
                  <a:latin typeface="微软雅黑" panose="020B0503020204020204" charset="-122"/>
                  <a:ea typeface="微软雅黑" panose="020B0503020204020204" charset="-122"/>
                </a:rPr>
                <a:t>操作系统的应用</a:t>
              </a:r>
              <a:endParaRPr lang="zh-CN" altLang="en-US" sz="2100" b="1" dirty="0">
                <a:solidFill>
                  <a:schemeClr val="bg1"/>
                </a:solidFill>
                <a:latin typeface="微软雅黑" panose="020B0503020204020204" charset="-122"/>
                <a:ea typeface="微软雅黑" panose="020B0503020204020204" charset="-122"/>
              </a:endParaRPr>
            </a:p>
          </p:txBody>
        </p:sp>
      </p:grpSp>
      <p:sp>
        <p:nvSpPr>
          <p:cNvPr id="40" name="文本框 39"/>
          <p:cNvSpPr txBox="1"/>
          <p:nvPr/>
        </p:nvSpPr>
        <p:spPr>
          <a:xfrm>
            <a:off x="367030" y="1899920"/>
            <a:ext cx="4133215" cy="3969385"/>
          </a:xfrm>
          <a:prstGeom prst="rect">
            <a:avLst/>
          </a:prstGeom>
          <a:noFill/>
          <a:effectLst/>
        </p:spPr>
        <p:txBody>
          <a:bodyPr wrap="square" rtlCol="0">
            <a:spAutoFit/>
          </a:bodyPr>
          <a:p>
            <a:r>
              <a:rPr lang="zh-CN" altLang="en-US" sz="1600" dirty="0">
                <a:latin typeface="微软雅黑" panose="020B0503020204020204" charset="-122"/>
                <a:ea typeface="微软雅黑" panose="020B0503020204020204" charset="-122"/>
              </a:rPr>
              <a:t>在设计示波器时，任务的切换和图形界面菜单的选择参照《嵌入式实时操作系统》进行UC/OS在STM32 的移植。</a:t>
            </a:r>
            <a:endParaRPr lang="zh-CN" altLang="en-US"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UC/OS 可以管理多达64个任务，参看一些示波器设计在本设计中预设的任务有：示波器任务、触摸屏控制任务、GUI显示任务。</a:t>
            </a:r>
            <a:endParaRPr lang="zh-CN" altLang="en-US"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UC/OS系统主要的特点如下:</a:t>
            </a:r>
            <a:endParaRPr lang="zh-CN" altLang="en-US"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UC/OS体积小，便于裁剪，可裁剪至2KB。</a:t>
            </a:r>
            <a:endParaRPr lang="zh-CN" altLang="en-US"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UC/OS还包括全部实时系统所具有的功能，全部编译后的UC/OS的内核仅有6~10KB。</a:t>
            </a:r>
            <a:endParaRPr lang="zh-CN" altLang="en-US"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UC/OS虽然占用空间比较小但是他的拓展能力很强，可以根据自己需要添加文件系统等操作。</a:t>
            </a:r>
            <a:endParaRPr lang="zh-CN" altLang="en-US"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在STM32中设计了如下任务并创建包括示波器任、触摸屏控制任务、GUI显示任务。</a:t>
            </a:r>
            <a:endParaRPr lang="zh-CN" altLang="en-US" sz="1200" dirty="0">
              <a:latin typeface="微软雅黑" panose="020B0503020204020204" charset="-122"/>
              <a:ea typeface="微软雅黑" panose="020B0503020204020204" charset="-122"/>
            </a:endParaRPr>
          </a:p>
          <a:p>
            <a:endParaRPr lang="en-US" altLang="zh-CN" sz="1200" dirty="0">
              <a:latin typeface="微软雅黑" panose="020B0503020204020204" charset="-122"/>
              <a:ea typeface="微软雅黑" panose="020B0503020204020204" charset="-122"/>
            </a:endParaRPr>
          </a:p>
        </p:txBody>
      </p:sp>
      <p:grpSp>
        <p:nvGrpSpPr>
          <p:cNvPr id="24" name="组合 23"/>
          <p:cNvGrpSpPr/>
          <p:nvPr/>
        </p:nvGrpSpPr>
        <p:grpSpPr>
          <a:xfrm>
            <a:off x="5138569" y="1358265"/>
            <a:ext cx="3631416" cy="499745"/>
            <a:chOff x="489916" y="1742042"/>
            <a:chExt cx="3087793" cy="665931"/>
          </a:xfrm>
        </p:grpSpPr>
        <p:sp>
          <p:nvSpPr>
            <p:cNvPr id="25" name="矩形 24"/>
            <p:cNvSpPr/>
            <p:nvPr/>
          </p:nvSpPr>
          <p:spPr>
            <a:xfrm>
              <a:off x="551882" y="1742042"/>
              <a:ext cx="2572460" cy="665931"/>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dirty="0"/>
            </a:p>
          </p:txBody>
        </p:sp>
        <p:sp>
          <p:nvSpPr>
            <p:cNvPr id="26" name="文本框 25"/>
            <p:cNvSpPr txBox="1"/>
            <p:nvPr/>
          </p:nvSpPr>
          <p:spPr>
            <a:xfrm>
              <a:off x="489916" y="1834329"/>
              <a:ext cx="3087793" cy="551699"/>
            </a:xfrm>
            <a:prstGeom prst="rect">
              <a:avLst/>
            </a:prstGeom>
            <a:noFill/>
          </p:spPr>
          <p:txBody>
            <a:bodyPr wrap="square" rtlCol="0">
              <a:spAutoFit/>
            </a:bodyPr>
            <a:p>
              <a:pPr algn="l"/>
              <a:r>
                <a:rPr lang="en-US" altLang="zh-CN" sz="2100" b="1" dirty="0">
                  <a:solidFill>
                    <a:schemeClr val="bg1"/>
                  </a:solidFill>
                  <a:latin typeface="微软雅黑" panose="020B0503020204020204" charset="-122"/>
                  <a:ea typeface="微软雅黑" panose="020B0503020204020204" charset="-122"/>
                </a:rPr>
                <a:t>       </a:t>
              </a:r>
              <a:r>
                <a:rPr lang="zh-CN" altLang="en-US" sz="2100" b="1" dirty="0">
                  <a:solidFill>
                    <a:schemeClr val="bg1"/>
                  </a:solidFill>
                  <a:latin typeface="微软雅黑" panose="020B0503020204020204" charset="-122"/>
                  <a:ea typeface="微软雅黑" panose="020B0503020204020204" charset="-122"/>
                </a:rPr>
                <a:t>图形化界面的设计</a:t>
              </a:r>
              <a:endParaRPr lang="zh-CN" altLang="en-US" sz="2100" b="1" dirty="0">
                <a:solidFill>
                  <a:schemeClr val="bg1"/>
                </a:solidFill>
                <a:latin typeface="微软雅黑" panose="020B0503020204020204" charset="-122"/>
                <a:ea typeface="微软雅黑" panose="020B0503020204020204" charset="-122"/>
              </a:endParaRPr>
            </a:p>
          </p:txBody>
        </p:sp>
      </p:grpSp>
      <p:sp>
        <p:nvSpPr>
          <p:cNvPr id="27" name="文本框 26"/>
          <p:cNvSpPr txBox="1"/>
          <p:nvPr/>
        </p:nvSpPr>
        <p:spPr>
          <a:xfrm>
            <a:off x="4780280" y="1883410"/>
            <a:ext cx="4008755" cy="1999615"/>
          </a:xfrm>
          <a:prstGeom prst="rect">
            <a:avLst/>
          </a:prstGeom>
          <a:noFill/>
          <a:effectLst/>
        </p:spPr>
        <p:txBody>
          <a:bodyPr wrap="square" rtlCol="0">
            <a:spAutoFit/>
          </a:bodyPr>
          <a:p>
            <a:r>
              <a:rPr lang="zh-CN" altLang="en-US" sz="1600" dirty="0">
                <a:latin typeface="微软雅黑" panose="020B0503020204020204" charset="-122"/>
                <a:ea typeface="微软雅黑" panose="020B0503020204020204" charset="-122"/>
              </a:rPr>
              <a:t>图形用户界面简称GUI，包含有开机画面、菜单栏以及信号输入所需的Numpad，点击Run/Stop. 运行或者停止示波器；</a:t>
            </a:r>
            <a:endParaRPr lang="zh-CN" altLang="en-US"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点击Trigger,可以调节触发线；</a:t>
            </a:r>
            <a:endParaRPr lang="zh-CN" altLang="en-US"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点击Voltage,更改电压赋值的格点大小；</a:t>
            </a:r>
            <a:endParaRPr lang="zh-CN" altLang="en-US"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点击Time，调节水平缩放；</a:t>
            </a:r>
            <a:endParaRPr lang="zh-CN" altLang="en-US"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点击Measure,则可测量相关参数；</a:t>
            </a:r>
            <a:endParaRPr lang="zh-CN" altLang="en-US" sz="1200" dirty="0">
              <a:latin typeface="微软雅黑" panose="020B0503020204020204" charset="-122"/>
              <a:ea typeface="微软雅黑" panose="020B0503020204020204" charset="-122"/>
            </a:endParaRPr>
          </a:p>
          <a:p>
            <a:endParaRPr lang="zh-CN" altLang="en-US" sz="1200" dirty="0">
              <a:latin typeface="微软雅黑" panose="020B0503020204020204" charset="-122"/>
              <a:ea typeface="微软雅黑" panose="020B0503020204020204" charset="-122"/>
            </a:endParaRPr>
          </a:p>
        </p:txBody>
      </p:sp>
      <p:pic>
        <p:nvPicPr>
          <p:cNvPr id="37" name="图片 7"/>
          <p:cNvPicPr>
            <a:picLocks noChangeAspect="1"/>
          </p:cNvPicPr>
          <p:nvPr/>
        </p:nvPicPr>
        <p:blipFill>
          <a:blip r:embed="rId1"/>
          <a:stretch>
            <a:fillRect/>
          </a:stretch>
        </p:blipFill>
        <p:spPr>
          <a:xfrm>
            <a:off x="4780280" y="3665855"/>
            <a:ext cx="3789045" cy="2070100"/>
          </a:xfrm>
          <a:prstGeom prst="rect">
            <a:avLst/>
          </a:prstGeom>
          <a:noFill/>
          <a:ln>
            <a:noFill/>
          </a:ln>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750"/>
                                        <p:tgtEl>
                                          <p:spTgt spid="18"/>
                                        </p:tgtEl>
                                      </p:cBhvr>
                                    </p:animEffect>
                                    <p:anim calcmode="lin" valueType="num">
                                      <p:cBhvr>
                                        <p:cTn id="8" dur="750" fill="hold"/>
                                        <p:tgtEl>
                                          <p:spTgt spid="18"/>
                                        </p:tgtEl>
                                        <p:attrNameLst>
                                          <p:attrName>ppt_x</p:attrName>
                                        </p:attrNameLst>
                                      </p:cBhvr>
                                      <p:tavLst>
                                        <p:tav tm="0">
                                          <p:val>
                                            <p:strVal val="#ppt_x"/>
                                          </p:val>
                                        </p:tav>
                                        <p:tav tm="100000">
                                          <p:val>
                                            <p:strVal val="#ppt_x"/>
                                          </p:val>
                                        </p:tav>
                                      </p:tavLst>
                                    </p:anim>
                                    <p:anim calcmode="lin" valueType="num">
                                      <p:cBhvr>
                                        <p:cTn id="9" dur="75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750"/>
                                        <p:tgtEl>
                                          <p:spTgt spid="24"/>
                                        </p:tgtEl>
                                      </p:cBhvr>
                                    </p:animEffect>
                                    <p:anim calcmode="lin" valueType="num">
                                      <p:cBhvr>
                                        <p:cTn id="18" dur="750" fill="hold"/>
                                        <p:tgtEl>
                                          <p:spTgt spid="24"/>
                                        </p:tgtEl>
                                        <p:attrNameLst>
                                          <p:attrName>ppt_x</p:attrName>
                                        </p:attrNameLst>
                                      </p:cBhvr>
                                      <p:tavLst>
                                        <p:tav tm="0">
                                          <p:val>
                                            <p:strVal val="#ppt_x"/>
                                          </p:val>
                                        </p:tav>
                                        <p:tav tm="100000">
                                          <p:val>
                                            <p:strVal val="#ppt_x"/>
                                          </p:val>
                                        </p:tav>
                                      </p:tavLst>
                                    </p:anim>
                                    <p:anim calcmode="lin" valueType="num">
                                      <p:cBhvr>
                                        <p:cTn id="19" dur="750" fill="hold"/>
                                        <p:tgtEl>
                                          <p:spTgt spid="24"/>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27"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628650" y="3500438"/>
            <a:ext cx="7886700" cy="900112"/>
          </a:xfrm>
        </p:spPr>
        <p:txBody>
          <a:bodyPr>
            <a:normAutofit fontScale="90000"/>
          </a:bodyPr>
          <a:lstStyle/>
          <a:p>
            <a:r>
              <a:rPr lang="zh-CN" altLang="en-US" b="1" smtClean="0">
                <a:solidFill>
                  <a:schemeClr val="bg2"/>
                </a:solidFill>
                <a:latin typeface="Yu Gothic UI" panose="020B0500000000000000" charset="-128"/>
                <a:ea typeface="微软雅黑" panose="020B0503020204020204" charset="-122"/>
              </a:rPr>
              <a:t>系统调试与结果</a:t>
            </a:r>
            <a:endParaRPr lang="zh-CN" altLang="en-US" b="1" smtClean="0">
              <a:solidFill>
                <a:schemeClr val="bg2"/>
              </a:solidFill>
              <a:latin typeface="Yu Gothic UI" panose="020B0500000000000000" charset="-128"/>
              <a:ea typeface="微软雅黑" panose="020B0503020204020204" charset="-122"/>
            </a:endParaRPr>
          </a:p>
        </p:txBody>
      </p:sp>
      <p:sp>
        <p:nvSpPr>
          <p:cNvPr id="2" name="文本框 1"/>
          <p:cNvSpPr txBox="1"/>
          <p:nvPr>
            <p:custDataLst>
              <p:tags r:id="rId2"/>
            </p:custDataLst>
          </p:nvPr>
        </p:nvSpPr>
        <p:spPr>
          <a:xfrm>
            <a:off x="4014470" y="2240188"/>
            <a:ext cx="1115060" cy="1106805"/>
          </a:xfrm>
          <a:prstGeom prst="rect">
            <a:avLst/>
          </a:prstGeom>
        </p:spPr>
        <p:txBody>
          <a:bodyPr wrap="none" anchor="b">
            <a:spAutoFit/>
          </a:bodyPr>
          <a:lstStyle>
            <a:defPPr>
              <a:defRPr lang="zh-CN"/>
            </a:defPPr>
            <a:lvl1pPr>
              <a:defRPr sz="8800" b="1">
                <a:solidFill>
                  <a:prstClr val="white"/>
                </a:solidFill>
                <a:latin typeface="方正姚体" panose="02010601030101010101" pitchFamily="2" charset="-122"/>
                <a:ea typeface="方正姚体" panose="02010601030101010101" pitchFamily="2" charset="-122"/>
              </a:defRPr>
            </a:lvl1pPr>
          </a:lstStyle>
          <a:p>
            <a:pPr algn="ctr"/>
            <a:r>
              <a:rPr lang="en-US" altLang="zh-CN" sz="6600" smtClean="0">
                <a:latin typeface="+mn-lt"/>
                <a:ea typeface="宋体" panose="02010600030101010101" pitchFamily="2" charset="-122"/>
              </a:rPr>
              <a:t>05</a:t>
            </a:r>
            <a:endParaRPr lang="en-US" altLang="zh-CN" sz="6600" smtClean="0">
              <a:latin typeface="+mn-lt"/>
              <a:ea typeface="宋体" panose="02010600030101010101" pitchFamily="2" charset="-122"/>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fracture"/>
      </p:transition>
    </mc:Choice>
    <mc:Fallback>
      <p:transition spd="slow" advClick="0" advTm="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8900" y="9525"/>
            <a:ext cx="3946525" cy="788670"/>
          </a:xfrm>
        </p:spPr>
        <p:txBody>
          <a:bodyPr>
            <a:normAutofit fontScale="90000"/>
          </a:bodyPr>
          <a:lstStyle/>
          <a:p>
            <a:r>
              <a:rPr lang="zh-CN" altLang="en-US" dirty="0"/>
              <a:t>系统测试方案</a:t>
            </a:r>
            <a:endParaRPr lang="zh-CN" altLang="en-US" dirty="0"/>
          </a:p>
        </p:txBody>
      </p:sp>
      <p:sp>
        <p:nvSpPr>
          <p:cNvPr id="8" name="矩形 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1" name="文本框 50"/>
          <p:cNvSpPr txBox="1"/>
          <p:nvPr/>
        </p:nvSpPr>
        <p:spPr>
          <a:xfrm>
            <a:off x="945760" y="2561309"/>
            <a:ext cx="2621280" cy="768350"/>
          </a:xfrm>
          <a:prstGeom prst="rect">
            <a:avLst/>
          </a:prstGeom>
          <a:noFill/>
          <a:effectLst/>
        </p:spPr>
        <p:txBody>
          <a:bodyPr wrap="none" rtlCol="0">
            <a:spAutoFit/>
          </a:bodyPr>
          <a:lstStyle/>
          <a:p>
            <a:r>
              <a:rPr lang="zh-CN" altLang="en-US" sz="3200" dirty="0">
                <a:solidFill>
                  <a:schemeClr val="tx2"/>
                </a:solidFill>
                <a:latin typeface="微软雅黑" panose="020B0503020204020204" charset="-122"/>
                <a:ea typeface="微软雅黑" panose="020B0503020204020204" charset="-122"/>
              </a:rPr>
              <a:t>前端信号测量</a:t>
            </a:r>
            <a:endParaRPr lang="en-US" altLang="zh-CN" sz="1200" dirty="0">
              <a:solidFill>
                <a:schemeClr val="tx2"/>
              </a:solidFill>
              <a:latin typeface="微软雅黑" panose="020B0503020204020204" charset="-122"/>
              <a:ea typeface="微软雅黑" panose="020B0503020204020204" charset="-122"/>
            </a:endParaRPr>
          </a:p>
          <a:p>
            <a:endParaRPr lang="en-US" altLang="zh-CN" sz="1200" dirty="0">
              <a:solidFill>
                <a:schemeClr val="tx2"/>
              </a:solidFill>
              <a:latin typeface="微软雅黑" panose="020B0503020204020204" charset="-122"/>
              <a:ea typeface="微软雅黑" panose="020B0503020204020204" charset="-122"/>
            </a:endParaRPr>
          </a:p>
        </p:txBody>
      </p:sp>
      <p:sp>
        <p:nvSpPr>
          <p:cNvPr id="52" name="文本框 51"/>
          <p:cNvSpPr txBox="1"/>
          <p:nvPr/>
        </p:nvSpPr>
        <p:spPr>
          <a:xfrm>
            <a:off x="945759" y="3528527"/>
            <a:ext cx="2621280" cy="583565"/>
          </a:xfrm>
          <a:prstGeom prst="rect">
            <a:avLst/>
          </a:prstGeom>
          <a:noFill/>
          <a:effectLst/>
        </p:spPr>
        <p:txBody>
          <a:bodyPr wrap="none" rtlCol="0">
            <a:spAutoFit/>
          </a:bodyPr>
          <a:lstStyle/>
          <a:p>
            <a:pPr algn="l"/>
            <a:r>
              <a:rPr lang="en-US" altLang="zh-CN" sz="3200" dirty="0">
                <a:solidFill>
                  <a:schemeClr val="tx2"/>
                </a:solidFill>
                <a:latin typeface="微软雅黑" panose="020B0503020204020204" charset="-122"/>
                <a:ea typeface="微软雅黑" panose="020B0503020204020204" charset="-122"/>
              </a:rPr>
              <a:t>参数测量方案</a:t>
            </a:r>
            <a:endParaRPr lang="en-US" altLang="zh-CN" sz="3200" dirty="0">
              <a:solidFill>
                <a:schemeClr val="tx2"/>
              </a:solidFill>
              <a:latin typeface="微软雅黑" panose="020B0503020204020204" charset="-122"/>
              <a:ea typeface="微软雅黑" panose="020B0503020204020204" charset="-122"/>
            </a:endParaRPr>
          </a:p>
        </p:txBody>
      </p:sp>
      <p:sp>
        <p:nvSpPr>
          <p:cNvPr id="53" name="文本框 52"/>
          <p:cNvSpPr txBox="1"/>
          <p:nvPr/>
        </p:nvSpPr>
        <p:spPr>
          <a:xfrm>
            <a:off x="945758" y="4572581"/>
            <a:ext cx="1808480" cy="768350"/>
          </a:xfrm>
          <a:prstGeom prst="rect">
            <a:avLst/>
          </a:prstGeom>
          <a:noFill/>
          <a:effectLst/>
        </p:spPr>
        <p:txBody>
          <a:bodyPr wrap="none" rtlCol="0">
            <a:spAutoFit/>
          </a:bodyPr>
          <a:lstStyle/>
          <a:p>
            <a:r>
              <a:rPr lang="zh-CN" altLang="en-US" sz="3200" dirty="0">
                <a:solidFill>
                  <a:schemeClr val="tx2"/>
                </a:solidFill>
                <a:latin typeface="微软雅黑" panose="020B0503020204020204" charset="-122"/>
                <a:ea typeface="微软雅黑" panose="020B0503020204020204" charset="-122"/>
              </a:rPr>
              <a:t>频率测量</a:t>
            </a:r>
            <a:endParaRPr lang="en-US" altLang="zh-CN" sz="1200" dirty="0">
              <a:solidFill>
                <a:schemeClr val="tx2"/>
              </a:solidFill>
              <a:latin typeface="微软雅黑" panose="020B0503020204020204" charset="-122"/>
              <a:ea typeface="微软雅黑" panose="020B0503020204020204" charset="-122"/>
            </a:endParaRPr>
          </a:p>
          <a:p>
            <a:endParaRPr lang="en-US" altLang="zh-CN" sz="1200" dirty="0">
              <a:solidFill>
                <a:schemeClr val="tx2"/>
              </a:solidFill>
              <a:latin typeface="微软雅黑" panose="020B0503020204020204" charset="-122"/>
              <a:ea typeface="微软雅黑" panose="020B0503020204020204" charset="-122"/>
            </a:endParaRPr>
          </a:p>
        </p:txBody>
      </p:sp>
      <p:sp>
        <p:nvSpPr>
          <p:cNvPr id="54" name="文本框 53"/>
          <p:cNvSpPr txBox="1"/>
          <p:nvPr/>
        </p:nvSpPr>
        <p:spPr>
          <a:xfrm>
            <a:off x="5949704" y="2561309"/>
            <a:ext cx="2621280" cy="768350"/>
          </a:xfrm>
          <a:prstGeom prst="rect">
            <a:avLst/>
          </a:prstGeom>
          <a:noFill/>
          <a:effectLst/>
        </p:spPr>
        <p:txBody>
          <a:bodyPr wrap="none" rtlCol="0">
            <a:spAutoFit/>
          </a:bodyPr>
          <a:lstStyle/>
          <a:p>
            <a:pPr algn="l"/>
            <a:r>
              <a:rPr lang="zh-CN" altLang="en-US" sz="3200" dirty="0">
                <a:solidFill>
                  <a:schemeClr val="tx2"/>
                </a:solidFill>
                <a:latin typeface="微软雅黑" panose="020B0503020204020204" charset="-122"/>
                <a:ea typeface="微软雅黑" panose="020B0503020204020204" charset="-122"/>
                <a:sym typeface="+mn-ea"/>
              </a:rPr>
              <a:t>信号采样方案</a:t>
            </a:r>
            <a:endParaRPr lang="en-US" altLang="zh-CN" sz="1200" dirty="0">
              <a:solidFill>
                <a:schemeClr val="tx2"/>
              </a:solidFill>
              <a:latin typeface="微软雅黑" panose="020B0503020204020204" charset="-122"/>
              <a:ea typeface="微软雅黑" panose="020B0503020204020204" charset="-122"/>
            </a:endParaRPr>
          </a:p>
          <a:p>
            <a:endParaRPr lang="en-US" altLang="zh-CN" sz="1200" dirty="0">
              <a:solidFill>
                <a:schemeClr val="tx2"/>
              </a:solidFill>
              <a:latin typeface="微软雅黑" panose="020B0503020204020204" charset="-122"/>
              <a:ea typeface="微软雅黑" panose="020B0503020204020204" charset="-122"/>
            </a:endParaRPr>
          </a:p>
        </p:txBody>
      </p:sp>
      <p:sp>
        <p:nvSpPr>
          <p:cNvPr id="55" name="文本框 54"/>
          <p:cNvSpPr txBox="1"/>
          <p:nvPr/>
        </p:nvSpPr>
        <p:spPr>
          <a:xfrm>
            <a:off x="5949703" y="3385017"/>
            <a:ext cx="3027680" cy="1137285"/>
          </a:xfrm>
          <a:prstGeom prst="rect">
            <a:avLst/>
          </a:prstGeom>
          <a:noFill/>
          <a:effectLst/>
        </p:spPr>
        <p:txBody>
          <a:bodyPr wrap="none" rtlCol="0">
            <a:spAutoFit/>
          </a:bodyPr>
          <a:lstStyle/>
          <a:p>
            <a:pPr algn="l"/>
            <a:r>
              <a:rPr lang="en-US" altLang="zh-CN" sz="2800" dirty="0">
                <a:solidFill>
                  <a:schemeClr val="tx2"/>
                </a:solidFill>
                <a:latin typeface="微软雅黑" panose="020B0503020204020204" charset="-122"/>
                <a:ea typeface="微软雅黑" panose="020B0503020204020204" charset="-122"/>
              </a:rPr>
              <a:t>最大值、最小值、</a:t>
            </a:r>
            <a:endParaRPr lang="en-US" altLang="zh-CN" sz="2800" dirty="0">
              <a:solidFill>
                <a:schemeClr val="tx2"/>
              </a:solidFill>
              <a:latin typeface="微软雅黑" panose="020B0503020204020204" charset="-122"/>
              <a:ea typeface="微软雅黑" panose="020B0503020204020204" charset="-122"/>
            </a:endParaRPr>
          </a:p>
          <a:p>
            <a:pPr algn="l"/>
            <a:r>
              <a:rPr lang="en-US" altLang="zh-CN" sz="2800" dirty="0">
                <a:solidFill>
                  <a:schemeClr val="tx2"/>
                </a:solidFill>
                <a:latin typeface="微软雅黑" panose="020B0503020204020204" charset="-122"/>
                <a:ea typeface="微软雅黑" panose="020B0503020204020204" charset="-122"/>
              </a:rPr>
              <a:t>峰峰值测量</a:t>
            </a:r>
            <a:endParaRPr lang="en-US" altLang="zh-CN" sz="1200" dirty="0">
              <a:solidFill>
                <a:schemeClr val="tx2"/>
              </a:solidFill>
              <a:latin typeface="微软雅黑" panose="020B0503020204020204" charset="-122"/>
              <a:ea typeface="微软雅黑" panose="020B0503020204020204" charset="-122"/>
            </a:endParaRPr>
          </a:p>
          <a:p>
            <a:endParaRPr lang="en-US" altLang="zh-CN" sz="1200" dirty="0">
              <a:solidFill>
                <a:schemeClr val="tx2"/>
              </a:solidFill>
              <a:latin typeface="微软雅黑" panose="020B0503020204020204" charset="-122"/>
              <a:ea typeface="微软雅黑" panose="020B0503020204020204" charset="-122"/>
            </a:endParaRPr>
          </a:p>
        </p:txBody>
      </p:sp>
      <p:sp>
        <p:nvSpPr>
          <p:cNvPr id="56" name="文本框 55"/>
          <p:cNvSpPr txBox="1"/>
          <p:nvPr/>
        </p:nvSpPr>
        <p:spPr>
          <a:xfrm>
            <a:off x="5949702" y="4572581"/>
            <a:ext cx="1402080" cy="768350"/>
          </a:xfrm>
          <a:prstGeom prst="rect">
            <a:avLst/>
          </a:prstGeom>
          <a:noFill/>
          <a:effectLst/>
        </p:spPr>
        <p:txBody>
          <a:bodyPr wrap="none" rtlCol="0">
            <a:spAutoFit/>
          </a:bodyPr>
          <a:lstStyle/>
          <a:p>
            <a:r>
              <a:rPr lang="zh-CN" altLang="en-US" sz="3200" dirty="0">
                <a:solidFill>
                  <a:schemeClr val="tx2"/>
                </a:solidFill>
                <a:latin typeface="微软雅黑" panose="020B0503020204020204" charset="-122"/>
                <a:ea typeface="微软雅黑" panose="020B0503020204020204" charset="-122"/>
              </a:rPr>
              <a:t>占空比</a:t>
            </a:r>
            <a:endParaRPr lang="en-US" altLang="zh-CN" sz="1200" dirty="0">
              <a:solidFill>
                <a:schemeClr val="tx2"/>
              </a:solidFill>
              <a:latin typeface="微软雅黑" panose="020B0503020204020204" charset="-122"/>
              <a:ea typeface="微软雅黑" panose="020B0503020204020204" charset="-122"/>
            </a:endParaRPr>
          </a:p>
          <a:p>
            <a:endParaRPr lang="en-US" altLang="zh-CN" sz="1200" dirty="0">
              <a:solidFill>
                <a:schemeClr val="tx2"/>
              </a:solidFill>
              <a:latin typeface="微软雅黑" panose="020B0503020204020204" charset="-122"/>
              <a:ea typeface="微软雅黑" panose="020B0503020204020204" charset="-122"/>
            </a:endParaRPr>
          </a:p>
        </p:txBody>
      </p:sp>
      <p:grpSp>
        <p:nvGrpSpPr>
          <p:cNvPr id="23" name="组合 22"/>
          <p:cNvGrpSpPr/>
          <p:nvPr/>
        </p:nvGrpSpPr>
        <p:grpSpPr>
          <a:xfrm>
            <a:off x="4792049" y="2360087"/>
            <a:ext cx="698046" cy="925565"/>
            <a:chOff x="6389398" y="2003783"/>
            <a:chExt cx="930728" cy="1234087"/>
          </a:xfrm>
        </p:grpSpPr>
        <p:sp>
          <p:nvSpPr>
            <p:cNvPr id="9" name="平行四边形 8"/>
            <p:cNvSpPr/>
            <p:nvPr/>
          </p:nvSpPr>
          <p:spPr>
            <a:xfrm rot="16200000" flipV="1">
              <a:off x="6237718" y="2155462"/>
              <a:ext cx="1234087" cy="930728"/>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文本框 15"/>
            <p:cNvSpPr txBox="1"/>
            <p:nvPr/>
          </p:nvSpPr>
          <p:spPr>
            <a:xfrm>
              <a:off x="6529992" y="2272079"/>
              <a:ext cx="706120" cy="675640"/>
            </a:xfrm>
            <a:prstGeom prst="rect">
              <a:avLst/>
            </a:prstGeom>
          </p:spPr>
          <p:txBody>
            <a:bodyPr wrap="none">
              <a:spAutoFit/>
            </a:bodyPr>
            <a:lstStyle>
              <a:defPPr>
                <a:defRPr lang="zh-CN"/>
              </a:defPPr>
              <a:lvl1pPr>
                <a:defRPr sz="3600" b="1">
                  <a:solidFill>
                    <a:prstClr val="white"/>
                  </a:solidFill>
                  <a:latin typeface="方正姚体" panose="02010601030101010101" pitchFamily="2" charset="-122"/>
                  <a:ea typeface="方正姚体" panose="02010601030101010101" pitchFamily="2" charset="-122"/>
                </a:defRPr>
              </a:lvl1pPr>
            </a:lstStyle>
            <a:p>
              <a:r>
                <a:rPr lang="en-US" altLang="zh-CN" sz="2700" dirty="0">
                  <a:latin typeface="宋体" panose="02010600030101010101" pitchFamily="2" charset="-122"/>
                  <a:ea typeface="宋体" panose="02010600030101010101" pitchFamily="2" charset="-122"/>
                </a:rPr>
                <a:t>02</a:t>
              </a:r>
              <a:endParaRPr lang="zh-CN" altLang="en-US" sz="2700" dirty="0">
                <a:latin typeface="宋体" panose="02010600030101010101" pitchFamily="2" charset="-122"/>
                <a:ea typeface="宋体" panose="02010600030101010101" pitchFamily="2" charset="-122"/>
              </a:endParaRPr>
            </a:p>
          </p:txBody>
        </p:sp>
      </p:grpSp>
      <p:grpSp>
        <p:nvGrpSpPr>
          <p:cNvPr id="24" name="组合 23"/>
          <p:cNvGrpSpPr/>
          <p:nvPr/>
        </p:nvGrpSpPr>
        <p:grpSpPr>
          <a:xfrm>
            <a:off x="4792049" y="3356130"/>
            <a:ext cx="698046" cy="925565"/>
            <a:chOff x="6389399" y="3331840"/>
            <a:chExt cx="930728" cy="1234087"/>
          </a:xfrm>
        </p:grpSpPr>
        <p:sp>
          <p:nvSpPr>
            <p:cNvPr id="11" name="平行四边形 10"/>
            <p:cNvSpPr/>
            <p:nvPr/>
          </p:nvSpPr>
          <p:spPr>
            <a:xfrm rot="16200000" flipV="1">
              <a:off x="6237719" y="3483519"/>
              <a:ext cx="1234087" cy="930728"/>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文本框 16"/>
            <p:cNvSpPr txBox="1"/>
            <p:nvPr/>
          </p:nvSpPr>
          <p:spPr>
            <a:xfrm>
              <a:off x="6529991" y="3625308"/>
              <a:ext cx="706120" cy="675640"/>
            </a:xfrm>
            <a:prstGeom prst="rect">
              <a:avLst/>
            </a:prstGeom>
          </p:spPr>
          <p:txBody>
            <a:bodyPr wrap="none">
              <a:spAutoFit/>
            </a:bodyPr>
            <a:lstStyle>
              <a:defPPr>
                <a:defRPr lang="zh-CN"/>
              </a:defPPr>
              <a:lvl1pPr>
                <a:defRPr sz="3600" b="1">
                  <a:solidFill>
                    <a:prstClr val="white"/>
                  </a:solidFill>
                  <a:latin typeface="方正姚体" panose="02010601030101010101" pitchFamily="2" charset="-122"/>
                  <a:ea typeface="方正姚体" panose="02010601030101010101" pitchFamily="2" charset="-122"/>
                </a:defRPr>
              </a:lvl1pPr>
            </a:lstStyle>
            <a:p>
              <a:r>
                <a:rPr lang="en-US" altLang="zh-CN" sz="2700">
                  <a:latin typeface="宋体" panose="02010600030101010101" pitchFamily="2" charset="-122"/>
                  <a:ea typeface="宋体" panose="02010600030101010101" pitchFamily="2" charset="-122"/>
                </a:rPr>
                <a:t>04</a:t>
              </a:r>
              <a:endParaRPr lang="zh-CN" altLang="en-US" sz="2700">
                <a:latin typeface="宋体" panose="02010600030101010101" pitchFamily="2" charset="-122"/>
                <a:ea typeface="宋体" panose="02010600030101010101" pitchFamily="2" charset="-122"/>
              </a:endParaRPr>
            </a:p>
          </p:txBody>
        </p:sp>
      </p:grpSp>
      <p:grpSp>
        <p:nvGrpSpPr>
          <p:cNvPr id="25" name="组合 24"/>
          <p:cNvGrpSpPr/>
          <p:nvPr/>
        </p:nvGrpSpPr>
        <p:grpSpPr>
          <a:xfrm>
            <a:off x="4792049" y="4352173"/>
            <a:ext cx="698046" cy="925565"/>
            <a:chOff x="6389398" y="4659897"/>
            <a:chExt cx="930728" cy="1234087"/>
          </a:xfrm>
        </p:grpSpPr>
        <p:sp>
          <p:nvSpPr>
            <p:cNvPr id="12" name="平行四边形 11"/>
            <p:cNvSpPr/>
            <p:nvPr/>
          </p:nvSpPr>
          <p:spPr>
            <a:xfrm rot="16200000" flipV="1">
              <a:off x="6237718" y="4811576"/>
              <a:ext cx="1234087" cy="930728"/>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9" name="文本框 18"/>
            <p:cNvSpPr txBox="1"/>
            <p:nvPr/>
          </p:nvSpPr>
          <p:spPr>
            <a:xfrm>
              <a:off x="6524834" y="4953774"/>
              <a:ext cx="706120" cy="675640"/>
            </a:xfrm>
            <a:prstGeom prst="rect">
              <a:avLst/>
            </a:prstGeom>
          </p:spPr>
          <p:txBody>
            <a:bodyPr wrap="none">
              <a:spAutoFit/>
            </a:bodyPr>
            <a:lstStyle>
              <a:defPPr>
                <a:defRPr lang="zh-CN"/>
              </a:defPPr>
              <a:lvl1pPr>
                <a:defRPr sz="3600" b="1">
                  <a:solidFill>
                    <a:prstClr val="white"/>
                  </a:solidFill>
                  <a:latin typeface="方正姚体" panose="02010601030101010101" pitchFamily="2" charset="-122"/>
                  <a:ea typeface="方正姚体" panose="02010601030101010101" pitchFamily="2" charset="-122"/>
                </a:defRPr>
              </a:lvl1pPr>
            </a:lstStyle>
            <a:p>
              <a:r>
                <a:rPr lang="en-US" altLang="zh-CN" sz="2700" dirty="0">
                  <a:latin typeface="宋体" panose="02010600030101010101" pitchFamily="2" charset="-122"/>
                  <a:ea typeface="宋体" panose="02010600030101010101" pitchFamily="2" charset="-122"/>
                </a:rPr>
                <a:t>06</a:t>
              </a:r>
              <a:endParaRPr lang="zh-CN" altLang="en-US" sz="2700" dirty="0">
                <a:latin typeface="宋体" panose="02010600030101010101" pitchFamily="2" charset="-122"/>
                <a:ea typeface="宋体" panose="02010600030101010101" pitchFamily="2" charset="-122"/>
              </a:endParaRPr>
            </a:p>
          </p:txBody>
        </p:sp>
      </p:grpSp>
      <p:grpSp>
        <p:nvGrpSpPr>
          <p:cNvPr id="26" name="组合 25"/>
          <p:cNvGrpSpPr/>
          <p:nvPr/>
        </p:nvGrpSpPr>
        <p:grpSpPr>
          <a:xfrm>
            <a:off x="3634393" y="4352173"/>
            <a:ext cx="698046" cy="925565"/>
            <a:chOff x="4845857" y="4659897"/>
            <a:chExt cx="930728" cy="1234087"/>
          </a:xfrm>
        </p:grpSpPr>
        <p:sp>
          <p:nvSpPr>
            <p:cNvPr id="4" name="平行四边形 3"/>
            <p:cNvSpPr/>
            <p:nvPr/>
          </p:nvSpPr>
          <p:spPr>
            <a:xfrm rot="5400000" flipH="1" flipV="1">
              <a:off x="4694177" y="4811576"/>
              <a:ext cx="1234087" cy="930728"/>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20" name="文本框 19"/>
            <p:cNvSpPr txBox="1"/>
            <p:nvPr/>
          </p:nvSpPr>
          <p:spPr>
            <a:xfrm>
              <a:off x="4986451" y="4953774"/>
              <a:ext cx="706120" cy="675640"/>
            </a:xfrm>
            <a:prstGeom prst="rect">
              <a:avLst/>
            </a:prstGeom>
          </p:spPr>
          <p:txBody>
            <a:bodyPr wrap="none">
              <a:spAutoFit/>
            </a:bodyPr>
            <a:lstStyle>
              <a:defPPr>
                <a:defRPr lang="zh-CN"/>
              </a:defPPr>
              <a:lvl1pPr>
                <a:defRPr sz="3600" b="1">
                  <a:solidFill>
                    <a:prstClr val="white"/>
                  </a:solidFill>
                  <a:latin typeface="方正姚体" panose="02010601030101010101" pitchFamily="2" charset="-122"/>
                  <a:ea typeface="方正姚体" panose="02010601030101010101" pitchFamily="2" charset="-122"/>
                </a:defRPr>
              </a:lvl1pPr>
            </a:lstStyle>
            <a:p>
              <a:r>
                <a:rPr lang="en-US" altLang="zh-CN" sz="2700" dirty="0">
                  <a:latin typeface="宋体" panose="02010600030101010101" pitchFamily="2" charset="-122"/>
                  <a:ea typeface="宋体" panose="02010600030101010101" pitchFamily="2" charset="-122"/>
                </a:rPr>
                <a:t>05</a:t>
              </a:r>
              <a:endParaRPr lang="zh-CN" altLang="en-US" sz="2700" dirty="0">
                <a:latin typeface="宋体" panose="02010600030101010101" pitchFamily="2" charset="-122"/>
                <a:ea typeface="宋体" panose="02010600030101010101" pitchFamily="2" charset="-122"/>
              </a:endParaRPr>
            </a:p>
          </p:txBody>
        </p:sp>
      </p:grpSp>
      <p:grpSp>
        <p:nvGrpSpPr>
          <p:cNvPr id="27" name="组合 26"/>
          <p:cNvGrpSpPr/>
          <p:nvPr/>
        </p:nvGrpSpPr>
        <p:grpSpPr>
          <a:xfrm>
            <a:off x="3634394" y="3356130"/>
            <a:ext cx="698046" cy="925565"/>
            <a:chOff x="4845858" y="3331840"/>
            <a:chExt cx="930728" cy="1234087"/>
          </a:xfrm>
        </p:grpSpPr>
        <p:sp>
          <p:nvSpPr>
            <p:cNvPr id="10" name="平行四边形 9"/>
            <p:cNvSpPr/>
            <p:nvPr/>
          </p:nvSpPr>
          <p:spPr>
            <a:xfrm rot="5400000" flipH="1" flipV="1">
              <a:off x="4694178" y="3483519"/>
              <a:ext cx="1234087" cy="930728"/>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21" name="文本框 20"/>
            <p:cNvSpPr txBox="1"/>
            <p:nvPr/>
          </p:nvSpPr>
          <p:spPr>
            <a:xfrm>
              <a:off x="4986451" y="3625309"/>
              <a:ext cx="706120" cy="675640"/>
            </a:xfrm>
            <a:prstGeom prst="rect">
              <a:avLst/>
            </a:prstGeom>
          </p:spPr>
          <p:txBody>
            <a:bodyPr wrap="none">
              <a:spAutoFit/>
            </a:bodyPr>
            <a:lstStyle>
              <a:defPPr>
                <a:defRPr lang="zh-CN"/>
              </a:defPPr>
              <a:lvl1pPr>
                <a:defRPr sz="3600" b="1">
                  <a:solidFill>
                    <a:prstClr val="white"/>
                  </a:solidFill>
                  <a:latin typeface="方正姚体" panose="02010601030101010101" pitchFamily="2" charset="-122"/>
                  <a:ea typeface="方正姚体" panose="02010601030101010101" pitchFamily="2" charset="-122"/>
                </a:defRPr>
              </a:lvl1pPr>
            </a:lstStyle>
            <a:p>
              <a:r>
                <a:rPr lang="en-US" altLang="zh-CN" sz="2700" dirty="0">
                  <a:latin typeface="宋体" panose="02010600030101010101" pitchFamily="2" charset="-122"/>
                  <a:ea typeface="宋体" panose="02010600030101010101" pitchFamily="2" charset="-122"/>
                </a:rPr>
                <a:t>03</a:t>
              </a:r>
              <a:endParaRPr lang="zh-CN" altLang="en-US" sz="2700" dirty="0">
                <a:latin typeface="宋体" panose="02010600030101010101" pitchFamily="2" charset="-122"/>
                <a:ea typeface="宋体" panose="02010600030101010101" pitchFamily="2" charset="-122"/>
              </a:endParaRPr>
            </a:p>
          </p:txBody>
        </p:sp>
      </p:grpSp>
      <p:grpSp>
        <p:nvGrpSpPr>
          <p:cNvPr id="28" name="组合 27"/>
          <p:cNvGrpSpPr/>
          <p:nvPr/>
        </p:nvGrpSpPr>
        <p:grpSpPr>
          <a:xfrm>
            <a:off x="3634393" y="2360087"/>
            <a:ext cx="698046" cy="925565"/>
            <a:chOff x="4845857" y="2003783"/>
            <a:chExt cx="930728" cy="1234087"/>
          </a:xfrm>
        </p:grpSpPr>
        <p:sp>
          <p:nvSpPr>
            <p:cNvPr id="13" name="平行四边形 12"/>
            <p:cNvSpPr/>
            <p:nvPr/>
          </p:nvSpPr>
          <p:spPr>
            <a:xfrm rot="5400000" flipH="1" flipV="1">
              <a:off x="4694177" y="2155462"/>
              <a:ext cx="1234087" cy="930728"/>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文本框 21"/>
            <p:cNvSpPr txBox="1"/>
            <p:nvPr/>
          </p:nvSpPr>
          <p:spPr>
            <a:xfrm>
              <a:off x="4986451" y="2272080"/>
              <a:ext cx="706120" cy="675640"/>
            </a:xfrm>
            <a:prstGeom prst="rect">
              <a:avLst/>
            </a:prstGeom>
          </p:spPr>
          <p:txBody>
            <a:bodyPr wrap="none">
              <a:spAutoFit/>
            </a:bodyPr>
            <a:lstStyle>
              <a:defPPr>
                <a:defRPr lang="zh-CN"/>
              </a:defPPr>
              <a:lvl1pPr>
                <a:defRPr sz="3600" b="1">
                  <a:solidFill>
                    <a:prstClr val="white"/>
                  </a:solidFill>
                  <a:latin typeface="方正姚体" panose="02010601030101010101" pitchFamily="2" charset="-122"/>
                  <a:ea typeface="方正姚体" panose="02010601030101010101" pitchFamily="2" charset="-122"/>
                </a:defRPr>
              </a:lvl1pPr>
            </a:lstStyle>
            <a:p>
              <a:r>
                <a:rPr lang="en-US" altLang="zh-CN" sz="2700" dirty="0">
                  <a:latin typeface="宋体" panose="02010600030101010101" pitchFamily="2" charset="-122"/>
                  <a:ea typeface="宋体" panose="02010600030101010101" pitchFamily="2" charset="-122"/>
                </a:rPr>
                <a:t>01</a:t>
              </a:r>
              <a:endParaRPr lang="zh-CN" altLang="en-US" sz="2700" dirty="0">
                <a:latin typeface="宋体" panose="02010600030101010101" pitchFamily="2" charset="-122"/>
                <a:ea typeface="宋体" panose="02010600030101010101" pitchFamily="2" charset="-122"/>
              </a:endParaRPr>
            </a:p>
          </p:txBody>
        </p:sp>
      </p:grpSp>
      <p:sp>
        <p:nvSpPr>
          <p:cNvPr id="14" name="文本框 13"/>
          <p:cNvSpPr txBox="1"/>
          <p:nvPr/>
        </p:nvSpPr>
        <p:spPr>
          <a:xfrm>
            <a:off x="623570" y="995045"/>
            <a:ext cx="7044690" cy="645160"/>
          </a:xfrm>
          <a:prstGeom prst="rect">
            <a:avLst/>
          </a:prstGeom>
          <a:noFill/>
        </p:spPr>
        <p:txBody>
          <a:bodyPr wrap="square" rtlCol="0">
            <a:spAutoFit/>
          </a:bodyPr>
          <a:p>
            <a:r>
              <a:rPr lang="zh-CN" altLang="en-US"/>
              <a:t>测试时，需要验证电路和方案是否正确，在测试中设计了前端信号测量、采样方案的选择、参数的测量。</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additive="base">
                                        <p:cTn id="12" dur="500" fill="hold"/>
                                        <p:tgtEl>
                                          <p:spTgt spid="54"/>
                                        </p:tgtEl>
                                        <p:attrNameLst>
                                          <p:attrName>ppt_x</p:attrName>
                                        </p:attrNameLst>
                                      </p:cBhvr>
                                      <p:tavLst>
                                        <p:tav tm="0">
                                          <p:val>
                                            <p:strVal val="1+#ppt_w/2"/>
                                          </p:val>
                                        </p:tav>
                                        <p:tav tm="100000">
                                          <p:val>
                                            <p:strVal val="#ppt_x"/>
                                          </p:val>
                                        </p:tav>
                                      </p:tavLst>
                                    </p:anim>
                                    <p:anim calcmode="lin" valueType="num">
                                      <p:cBhvr additive="base">
                                        <p:cTn id="13" dur="500" fill="hold"/>
                                        <p:tgtEl>
                                          <p:spTgt spid="5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52"/>
                                        </p:tgtEl>
                                        <p:attrNameLst>
                                          <p:attrName>style.visibility</p:attrName>
                                        </p:attrNameLst>
                                      </p:cBhvr>
                                      <p:to>
                                        <p:strVal val="visible"/>
                                      </p:to>
                                    </p:set>
                                    <p:anim calcmode="lin" valueType="num">
                                      <p:cBhvr additive="base">
                                        <p:cTn id="17" dur="500" fill="hold"/>
                                        <p:tgtEl>
                                          <p:spTgt spid="52"/>
                                        </p:tgtEl>
                                        <p:attrNameLst>
                                          <p:attrName>ppt_x</p:attrName>
                                        </p:attrNameLst>
                                      </p:cBhvr>
                                      <p:tavLst>
                                        <p:tav tm="0">
                                          <p:val>
                                            <p:strVal val="0-#ppt_w/2"/>
                                          </p:val>
                                        </p:tav>
                                        <p:tav tm="100000">
                                          <p:val>
                                            <p:strVal val="#ppt_x"/>
                                          </p:val>
                                        </p:tav>
                                      </p:tavLst>
                                    </p:anim>
                                    <p:anim calcmode="lin" valueType="num">
                                      <p:cBhvr additive="base">
                                        <p:cTn id="18" dur="500" fill="hold"/>
                                        <p:tgtEl>
                                          <p:spTgt spid="5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55"/>
                                        </p:tgtEl>
                                        <p:attrNameLst>
                                          <p:attrName>style.visibility</p:attrName>
                                        </p:attrNameLst>
                                      </p:cBhvr>
                                      <p:to>
                                        <p:strVal val="visible"/>
                                      </p:to>
                                    </p:set>
                                    <p:anim calcmode="lin" valueType="num">
                                      <p:cBhvr additive="base">
                                        <p:cTn id="22" dur="500" fill="hold"/>
                                        <p:tgtEl>
                                          <p:spTgt spid="55"/>
                                        </p:tgtEl>
                                        <p:attrNameLst>
                                          <p:attrName>ppt_x</p:attrName>
                                        </p:attrNameLst>
                                      </p:cBhvr>
                                      <p:tavLst>
                                        <p:tav tm="0">
                                          <p:val>
                                            <p:strVal val="1+#ppt_w/2"/>
                                          </p:val>
                                        </p:tav>
                                        <p:tav tm="100000">
                                          <p:val>
                                            <p:strVal val="#ppt_x"/>
                                          </p:val>
                                        </p:tav>
                                      </p:tavLst>
                                    </p:anim>
                                    <p:anim calcmode="lin" valueType="num">
                                      <p:cBhvr additive="base">
                                        <p:cTn id="23" dur="500" fill="hold"/>
                                        <p:tgtEl>
                                          <p:spTgt spid="55"/>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500" fill="hold"/>
                                        <p:tgtEl>
                                          <p:spTgt spid="53"/>
                                        </p:tgtEl>
                                        <p:attrNameLst>
                                          <p:attrName>ppt_x</p:attrName>
                                        </p:attrNameLst>
                                      </p:cBhvr>
                                      <p:tavLst>
                                        <p:tav tm="0">
                                          <p:val>
                                            <p:strVal val="0-#ppt_w/2"/>
                                          </p:val>
                                        </p:tav>
                                        <p:tav tm="100000">
                                          <p:val>
                                            <p:strVal val="#ppt_x"/>
                                          </p:val>
                                        </p:tav>
                                      </p:tavLst>
                                    </p:anim>
                                    <p:anim calcmode="lin" valueType="num">
                                      <p:cBhvr additive="base">
                                        <p:cTn id="28" dur="500" fill="hold"/>
                                        <p:tgtEl>
                                          <p:spTgt spid="5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56"/>
                                        </p:tgtEl>
                                        <p:attrNameLst>
                                          <p:attrName>style.visibility</p:attrName>
                                        </p:attrNameLst>
                                      </p:cBhvr>
                                      <p:to>
                                        <p:strVal val="visible"/>
                                      </p:to>
                                    </p:set>
                                    <p:anim calcmode="lin" valueType="num">
                                      <p:cBhvr additive="base">
                                        <p:cTn id="32" dur="500" fill="hold"/>
                                        <p:tgtEl>
                                          <p:spTgt spid="56"/>
                                        </p:tgtEl>
                                        <p:attrNameLst>
                                          <p:attrName>ppt_x</p:attrName>
                                        </p:attrNameLst>
                                      </p:cBhvr>
                                      <p:tavLst>
                                        <p:tav tm="0">
                                          <p:val>
                                            <p:strVal val="1+#ppt_w/2"/>
                                          </p:val>
                                        </p:tav>
                                        <p:tav tm="100000">
                                          <p:val>
                                            <p:strVal val="#ppt_x"/>
                                          </p:val>
                                        </p:tav>
                                      </p:tavLst>
                                    </p:anim>
                                    <p:anim calcmode="lin" valueType="num">
                                      <p:cBhvr additive="base">
                                        <p:cTn id="33"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2" grpId="0" bldLvl="0" animBg="1"/>
      <p:bldP spid="53" grpId="0" bldLvl="0" animBg="1"/>
      <p:bldP spid="54" grpId="0" bldLvl="0" animBg="1"/>
      <p:bldP spid="55" grpId="0" bldLvl="0" animBg="1"/>
      <p:bldP spid="56"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3300095" cy="59182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 name="文本框 4"/>
          <p:cNvSpPr txBox="1"/>
          <p:nvPr/>
        </p:nvSpPr>
        <p:spPr>
          <a:xfrm>
            <a:off x="497496" y="877537"/>
            <a:ext cx="2468880" cy="553085"/>
          </a:xfrm>
          <a:prstGeom prst="rect">
            <a:avLst/>
          </a:prstGeom>
          <a:noFill/>
        </p:spPr>
        <p:txBody>
          <a:bodyPr wrap="none" rtlCol="0">
            <a:spAutoFit/>
          </a:bodyPr>
          <a:lstStyle/>
          <a:p>
            <a:pPr algn="ctr"/>
            <a:r>
              <a:rPr lang="zh-CN" altLang="en-US" sz="3000" b="1" dirty="0">
                <a:solidFill>
                  <a:schemeClr val="bg1"/>
                </a:solidFill>
                <a:latin typeface="Yu Gothic UI" panose="020B0500000000000000" charset="-128"/>
                <a:ea typeface="微软雅黑" panose="020B0503020204020204" charset="-122"/>
              </a:rPr>
              <a:t>前端信号测量</a:t>
            </a:r>
            <a:endParaRPr lang="zh-CN" altLang="en-US" sz="3000" b="1" dirty="0">
              <a:solidFill>
                <a:schemeClr val="bg1"/>
              </a:solidFill>
              <a:latin typeface="Yu Gothic UI" panose="020B0500000000000000" charset="-128"/>
              <a:ea typeface="微软雅黑" panose="020B0503020204020204" charset="-122"/>
            </a:endParaRPr>
          </a:p>
        </p:txBody>
      </p:sp>
      <p:sp>
        <p:nvSpPr>
          <p:cNvPr id="2" name="文本框 1"/>
          <p:cNvSpPr txBox="1"/>
          <p:nvPr/>
        </p:nvSpPr>
        <p:spPr>
          <a:xfrm>
            <a:off x="99695" y="1530350"/>
            <a:ext cx="3711575" cy="4246245"/>
          </a:xfrm>
          <a:prstGeom prst="rect">
            <a:avLst/>
          </a:prstGeom>
          <a:noFill/>
        </p:spPr>
        <p:txBody>
          <a:bodyPr wrap="square" rtlCol="0">
            <a:spAutoFit/>
          </a:bodyPr>
          <a:p>
            <a:r>
              <a:rPr lang="zh-CN" altLang="en-US"/>
              <a:t>该设计的输入信号显示在示波器上。由于电压不能为负，因此需要设计输入电压。电压波动应在A / D转换电压范围内。为了确保输入电压为正，对电压进行预处理以改善电压位置。</a:t>
            </a:r>
            <a:endParaRPr lang="zh-CN" altLang="en-US"/>
          </a:p>
          <a:p>
            <a:r>
              <a:rPr lang="zh-CN" altLang="en-US"/>
              <a:t>方案1：使用集成运算放大器和外部直流电压偏移（使用参考电压源）来增加和减少信号电压。使用运算放大器添加。每个点的电压值发生变化，A / D转换范围保持不变，波形不易失真。以下模拟可用于比较分析。如果输入模拟信号是正弦波（-5~5v），经过信号变换后幅值满足（0~2V），</a:t>
            </a:r>
            <a:endParaRPr lang="zh-CN" altLang="en-US"/>
          </a:p>
        </p:txBody>
      </p:sp>
      <p:pic>
        <p:nvPicPr>
          <p:cNvPr id="39" name="图片 10"/>
          <p:cNvPicPr>
            <a:picLocks noChangeAspect="1"/>
          </p:cNvPicPr>
          <p:nvPr/>
        </p:nvPicPr>
        <p:blipFill>
          <a:blip r:embed="rId1"/>
          <a:stretch>
            <a:fillRect/>
          </a:stretch>
        </p:blipFill>
        <p:spPr>
          <a:xfrm>
            <a:off x="3863340" y="857250"/>
            <a:ext cx="2778760" cy="1973580"/>
          </a:xfrm>
          <a:prstGeom prst="rect">
            <a:avLst/>
          </a:prstGeom>
          <a:noFill/>
          <a:ln>
            <a:noFill/>
          </a:ln>
        </p:spPr>
      </p:pic>
      <p:pic>
        <p:nvPicPr>
          <p:cNvPr id="27" name="图片 2"/>
          <p:cNvPicPr>
            <a:picLocks noChangeAspect="1"/>
          </p:cNvPicPr>
          <p:nvPr/>
        </p:nvPicPr>
        <p:blipFill>
          <a:blip r:embed="rId2"/>
          <a:stretch>
            <a:fillRect/>
          </a:stretch>
        </p:blipFill>
        <p:spPr>
          <a:xfrm>
            <a:off x="3863340" y="3275330"/>
            <a:ext cx="2802890" cy="2102485"/>
          </a:xfrm>
          <a:prstGeom prst="rect">
            <a:avLst/>
          </a:prstGeom>
          <a:noFill/>
          <a:ln>
            <a:noFill/>
          </a:ln>
        </p:spPr>
      </p:pic>
      <p:sp>
        <p:nvSpPr>
          <p:cNvPr id="3" name="文本框 2"/>
          <p:cNvSpPr txBox="1"/>
          <p:nvPr/>
        </p:nvSpPr>
        <p:spPr>
          <a:xfrm>
            <a:off x="6737985" y="1583055"/>
            <a:ext cx="1795145" cy="2584450"/>
          </a:xfrm>
          <a:prstGeom prst="rect">
            <a:avLst/>
          </a:prstGeom>
          <a:noFill/>
        </p:spPr>
        <p:txBody>
          <a:bodyPr wrap="square" rtlCol="0">
            <a:spAutoFit/>
          </a:bodyPr>
          <a:p>
            <a:r>
              <a:rPr lang="zh-CN" altLang="en-US"/>
              <a:t>方案2：串联电阻以增加电压。为了提高精度，有必要精确计算电阻，这会影响结果的输出。简而言之，选择集成运算放大器来增加电压。</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3300095" cy="59182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 name="文本框 4"/>
          <p:cNvSpPr txBox="1"/>
          <p:nvPr/>
        </p:nvSpPr>
        <p:spPr>
          <a:xfrm>
            <a:off x="497496" y="877537"/>
            <a:ext cx="2468880" cy="553085"/>
          </a:xfrm>
          <a:prstGeom prst="rect">
            <a:avLst/>
          </a:prstGeom>
          <a:noFill/>
        </p:spPr>
        <p:txBody>
          <a:bodyPr wrap="none" rtlCol="0">
            <a:spAutoFit/>
          </a:bodyPr>
          <a:lstStyle/>
          <a:p>
            <a:pPr algn="ctr"/>
            <a:r>
              <a:rPr lang="zh-CN" altLang="en-US" sz="3000" b="1" dirty="0">
                <a:solidFill>
                  <a:schemeClr val="bg1"/>
                </a:solidFill>
                <a:latin typeface="Yu Gothic UI" panose="020B0500000000000000" charset="-128"/>
                <a:ea typeface="微软雅黑" panose="020B0503020204020204" charset="-122"/>
              </a:rPr>
              <a:t>信号采样方案</a:t>
            </a:r>
            <a:endParaRPr lang="zh-CN" altLang="en-US" sz="3000" b="1" dirty="0">
              <a:solidFill>
                <a:schemeClr val="bg1"/>
              </a:solidFill>
              <a:latin typeface="Yu Gothic UI" panose="020B0500000000000000" charset="-128"/>
              <a:ea typeface="微软雅黑" panose="020B0503020204020204" charset="-122"/>
            </a:endParaRPr>
          </a:p>
        </p:txBody>
      </p:sp>
      <p:sp>
        <p:nvSpPr>
          <p:cNvPr id="2" name="文本框 1"/>
          <p:cNvSpPr txBox="1"/>
          <p:nvPr/>
        </p:nvSpPr>
        <p:spPr>
          <a:xfrm>
            <a:off x="889000" y="2032635"/>
            <a:ext cx="6974840" cy="2553335"/>
          </a:xfrm>
          <a:prstGeom prst="rect">
            <a:avLst/>
          </a:prstGeom>
          <a:noFill/>
        </p:spPr>
        <p:txBody>
          <a:bodyPr wrap="square" rtlCol="0">
            <a:spAutoFit/>
          </a:bodyPr>
          <a:p>
            <a:r>
              <a:rPr lang="zh-CN" altLang="en-US" sz="2000"/>
              <a:t>方案1：外部模拟数字转换电路.ADS7812转换速度可达2M/ S，但精度不高，因此被丢弃。 </a:t>
            </a:r>
            <a:endParaRPr lang="zh-CN" altLang="en-US" sz="2000"/>
          </a:p>
          <a:p>
            <a:endParaRPr lang="zh-CN" altLang="en-US" sz="2000"/>
          </a:p>
          <a:p>
            <a:r>
              <a:rPr lang="zh-CN" altLang="en-US" sz="2000"/>
              <a:t>方案2：STM 32与其自己的12位ADC一起使用。当时钟设置为56M时，ADC转换时间为1us，电压转换范围为0~3.6v，具有双采样保持功能，外围电路相对简单。</a:t>
            </a:r>
            <a:endParaRPr lang="zh-CN" altLang="en-US" sz="2000"/>
          </a:p>
          <a:p>
            <a:r>
              <a:rPr lang="zh-CN" altLang="en-US" sz="2000"/>
              <a:t> </a:t>
            </a:r>
            <a:endParaRPr lang="zh-CN" altLang="en-US" sz="2000"/>
          </a:p>
          <a:p>
            <a:r>
              <a:rPr lang="zh-CN" altLang="en-US" sz="2000"/>
              <a:t>简而言之，选择ARM自己的AD转换模块。</a:t>
            </a:r>
            <a:endParaRPr lang="zh-CN" altLang="en-US" sz="200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3300095" cy="59182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 name="文本框 4"/>
          <p:cNvSpPr txBox="1"/>
          <p:nvPr/>
        </p:nvSpPr>
        <p:spPr>
          <a:xfrm>
            <a:off x="497496" y="877537"/>
            <a:ext cx="2468880" cy="553085"/>
          </a:xfrm>
          <a:prstGeom prst="rect">
            <a:avLst/>
          </a:prstGeom>
          <a:noFill/>
        </p:spPr>
        <p:txBody>
          <a:bodyPr wrap="none" rtlCol="0">
            <a:spAutoFit/>
          </a:bodyPr>
          <a:lstStyle/>
          <a:p>
            <a:pPr algn="ctr"/>
            <a:r>
              <a:rPr lang="zh-CN" altLang="en-US" sz="3000" b="1" dirty="0">
                <a:solidFill>
                  <a:schemeClr val="bg1"/>
                </a:solidFill>
                <a:latin typeface="Yu Gothic UI" panose="020B0500000000000000" charset="-128"/>
                <a:ea typeface="微软雅黑" panose="020B0503020204020204" charset="-122"/>
              </a:rPr>
              <a:t>参数测量方案</a:t>
            </a:r>
            <a:endParaRPr lang="zh-CN" altLang="en-US" sz="3000" b="1" dirty="0">
              <a:solidFill>
                <a:schemeClr val="bg1"/>
              </a:solidFill>
              <a:latin typeface="Yu Gothic UI" panose="020B0500000000000000" charset="-128"/>
              <a:ea typeface="微软雅黑" panose="020B0503020204020204" charset="-122"/>
            </a:endParaRPr>
          </a:p>
        </p:txBody>
      </p:sp>
      <p:sp>
        <p:nvSpPr>
          <p:cNvPr id="2" name="文本框 1"/>
          <p:cNvSpPr txBox="1"/>
          <p:nvPr/>
        </p:nvSpPr>
        <p:spPr>
          <a:xfrm>
            <a:off x="889000" y="1817370"/>
            <a:ext cx="7280275" cy="4092575"/>
          </a:xfrm>
          <a:prstGeom prst="rect">
            <a:avLst/>
          </a:prstGeom>
          <a:noFill/>
        </p:spPr>
        <p:txBody>
          <a:bodyPr wrap="square" rtlCol="0">
            <a:spAutoFit/>
          </a:bodyPr>
          <a:p>
            <a:r>
              <a:rPr lang="zh-CN" altLang="en-US" sz="2000"/>
              <a:t>本设计中通过AD测量分别算出所测的实时信号的峰峰值 ,最大值，最小值，实时信号频率，占空比。</a:t>
            </a:r>
            <a:endParaRPr lang="zh-CN" altLang="en-US" sz="2000"/>
          </a:p>
          <a:p>
            <a:r>
              <a:rPr lang="zh-CN" altLang="en-US" sz="2000"/>
              <a:t>最大值、最小值测量是采用在for循环中，逐次比较各个数值的大小。</a:t>
            </a:r>
            <a:endParaRPr lang="zh-CN" altLang="en-US" sz="2000"/>
          </a:p>
          <a:p>
            <a:r>
              <a:rPr lang="zh-CN" altLang="en-US" sz="2000"/>
              <a:t>for(i=1;i&lt; (len&gt;&gt; 1); ++)		//逐次比较</a:t>
            </a:r>
            <a:endParaRPr lang="zh-CN" altLang="en-US" sz="2000"/>
          </a:p>
          <a:p>
            <a:r>
              <a:rPr lang="zh-CN" altLang="en-US" sz="2000"/>
              <a:t>{</a:t>
            </a:r>
            <a:endParaRPr lang="zh-CN" altLang="en-US" sz="2000"/>
          </a:p>
          <a:p>
            <a:pPr lvl="1"/>
            <a:r>
              <a:rPr lang="zh-CN" altLang="en-US" sz="2000"/>
              <a:t>tmp.volt.arg += arr[i];</a:t>
            </a:r>
            <a:endParaRPr lang="zh-CN" altLang="en-US" sz="2000"/>
          </a:p>
          <a:p>
            <a:pPr lvl="1"/>
            <a:r>
              <a:rPr lang="zh-CN" altLang="en-US" sz="2000"/>
              <a:t>if (arr[i ] &lt; tmp.volt.min)</a:t>
            </a:r>
            <a:endParaRPr lang="zh-CN" altLang="en-US" sz="2000"/>
          </a:p>
          <a:p>
            <a:pPr lvl="1"/>
            <a:r>
              <a:rPr lang="zh-CN" altLang="en-US" sz="2000"/>
              <a:t>tmp.volt.min = arr[i]; if</a:t>
            </a:r>
            <a:endParaRPr lang="zh-CN" altLang="en-US" sz="2000"/>
          </a:p>
          <a:p>
            <a:pPr lvl="1"/>
            <a:r>
              <a:rPr lang="zh-CN" altLang="en-US" sz="2000"/>
              <a:t>(arr[i] &gt; tmp.volt.max)</a:t>
            </a:r>
            <a:endParaRPr lang="zh-CN" altLang="en-US" sz="2000"/>
          </a:p>
          <a:p>
            <a:pPr lvl="1"/>
            <a:r>
              <a:rPr lang="zh-CN" altLang="en-US" sz="2000"/>
              <a:t>tmp.volt.max = arr[i]</a:t>
            </a:r>
            <a:endParaRPr lang="zh-CN" altLang="en-US" sz="2000"/>
          </a:p>
          <a:p>
            <a:r>
              <a:rPr lang="zh-CN" altLang="en-US" sz="2000"/>
              <a:t>｝ //最大值、最小值</a:t>
            </a:r>
            <a:endParaRPr lang="zh-CN" altLang="en-US" sz="2000"/>
          </a:p>
          <a:p>
            <a:r>
              <a:rPr lang="zh-CN" altLang="en-US" sz="2000"/>
              <a:t>tmp.volt.vpp = tmp.volt.max -ump.volt.min； //峰峰值</a:t>
            </a:r>
            <a:endParaRPr lang="zh-CN" altLang="en-US" sz="200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3300095" cy="59182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 name="文本框 4"/>
          <p:cNvSpPr txBox="1"/>
          <p:nvPr/>
        </p:nvSpPr>
        <p:spPr>
          <a:xfrm>
            <a:off x="878496" y="877537"/>
            <a:ext cx="1706880" cy="553085"/>
          </a:xfrm>
          <a:prstGeom prst="rect">
            <a:avLst/>
          </a:prstGeom>
          <a:noFill/>
        </p:spPr>
        <p:txBody>
          <a:bodyPr wrap="none" rtlCol="0">
            <a:spAutoFit/>
          </a:bodyPr>
          <a:lstStyle/>
          <a:p>
            <a:pPr algn="ctr"/>
            <a:r>
              <a:rPr lang="zh-CN" altLang="en-US" sz="3000" b="1" dirty="0">
                <a:solidFill>
                  <a:schemeClr val="bg1"/>
                </a:solidFill>
                <a:latin typeface="Yu Gothic UI" panose="020B0500000000000000" charset="-128"/>
                <a:ea typeface="微软雅黑" panose="020B0503020204020204" charset="-122"/>
              </a:rPr>
              <a:t>频率</a:t>
            </a:r>
            <a:r>
              <a:rPr lang="zh-CN" altLang="en-US" sz="3000" b="1" dirty="0">
                <a:solidFill>
                  <a:schemeClr val="bg1"/>
                </a:solidFill>
                <a:latin typeface="Yu Gothic UI" panose="020B0500000000000000" charset="-128"/>
                <a:ea typeface="微软雅黑" panose="020B0503020204020204" charset="-122"/>
              </a:rPr>
              <a:t>测量</a:t>
            </a:r>
            <a:endParaRPr lang="zh-CN" altLang="en-US" sz="3000" b="1" dirty="0">
              <a:solidFill>
                <a:schemeClr val="bg1"/>
              </a:solidFill>
              <a:latin typeface="Yu Gothic UI" panose="020B0500000000000000" charset="-128"/>
              <a:ea typeface="微软雅黑" panose="020B0503020204020204" charset="-122"/>
            </a:endParaRPr>
          </a:p>
        </p:txBody>
      </p:sp>
      <p:sp>
        <p:nvSpPr>
          <p:cNvPr id="2" name="文本框 1"/>
          <p:cNvSpPr txBox="1"/>
          <p:nvPr/>
        </p:nvSpPr>
        <p:spPr>
          <a:xfrm>
            <a:off x="518795" y="1602105"/>
            <a:ext cx="7363460" cy="1322070"/>
          </a:xfrm>
          <a:prstGeom prst="rect">
            <a:avLst/>
          </a:prstGeom>
          <a:noFill/>
        </p:spPr>
        <p:txBody>
          <a:bodyPr wrap="square" rtlCol="0">
            <a:spAutoFit/>
          </a:bodyPr>
          <a:p>
            <a:r>
              <a:rPr lang="zh-CN" altLang="en-US" sz="2000"/>
              <a:t>方案1：比较器比较并输出波形以形成方波，并且通过计算从方波的上升沿到数字时间的周期来测量频率一次。缺点：电路复杂，信号比较必须单独提取，计算误差大。</a:t>
            </a:r>
            <a:endParaRPr lang="zh-CN" altLang="en-US" sz="2000"/>
          </a:p>
          <a:p>
            <a:r>
              <a:rPr lang="zh-CN" altLang="en-US" sz="2000"/>
              <a:t>方案2：采用三个相邻点，ar</a:t>
            </a:r>
            <a:r>
              <a:rPr lang="en-US" altLang="zh-CN" sz="2000"/>
              <a:t>r</a:t>
            </a:r>
            <a:r>
              <a:rPr lang="zh-CN" altLang="en-US" sz="2000"/>
              <a:t>[0]，ar</a:t>
            </a:r>
            <a:r>
              <a:rPr lang="en-US" altLang="zh-CN" sz="2000"/>
              <a:t>r</a:t>
            </a:r>
            <a:r>
              <a:rPr lang="zh-CN" altLang="en-US" sz="2000"/>
              <a:t>[1]和ar</a:t>
            </a:r>
            <a:r>
              <a:rPr lang="en-US" altLang="zh-CN" sz="2000"/>
              <a:t>r</a:t>
            </a:r>
            <a:r>
              <a:rPr lang="zh-CN" altLang="en-US" sz="2000"/>
              <a:t>[2]</a:t>
            </a:r>
            <a:endParaRPr lang="zh-CN" altLang="en-US" sz="2000"/>
          </a:p>
        </p:txBody>
      </p:sp>
      <p:pic>
        <p:nvPicPr>
          <p:cNvPr id="41" name="图片 12"/>
          <p:cNvPicPr>
            <a:picLocks noChangeAspect="1"/>
          </p:cNvPicPr>
          <p:nvPr/>
        </p:nvPicPr>
        <p:blipFill>
          <a:blip r:embed="rId1"/>
          <a:stretch>
            <a:fillRect/>
          </a:stretch>
        </p:blipFill>
        <p:spPr>
          <a:xfrm>
            <a:off x="3139440" y="2924175"/>
            <a:ext cx="4742815" cy="2228850"/>
          </a:xfrm>
          <a:prstGeom prst="rect">
            <a:avLst/>
          </a:prstGeom>
          <a:noFill/>
          <a:ln>
            <a:noFill/>
          </a:ln>
        </p:spPr>
      </p:pic>
      <p:sp>
        <p:nvSpPr>
          <p:cNvPr id="3" name="文本框 2"/>
          <p:cNvSpPr txBox="1"/>
          <p:nvPr/>
        </p:nvSpPr>
        <p:spPr>
          <a:xfrm>
            <a:off x="694690" y="4750435"/>
            <a:ext cx="6176010" cy="922020"/>
          </a:xfrm>
          <a:prstGeom prst="rect">
            <a:avLst/>
          </a:prstGeom>
          <a:noFill/>
        </p:spPr>
        <p:txBody>
          <a:bodyPr wrap="square" rtlCol="0">
            <a:spAutoFit/>
          </a:bodyPr>
          <a:p>
            <a:r>
              <a:rPr lang="zh-CN" altLang="en-US"/>
              <a:t>占空比(方波)的定义可知:</a:t>
            </a:r>
            <a:endParaRPr lang="zh-CN" altLang="en-US"/>
          </a:p>
          <a:p>
            <a:endParaRPr lang="zh-CN" altLang="en-US"/>
          </a:p>
          <a:p>
            <a:r>
              <a:rPr lang="zh-CN" altLang="en-US"/>
              <a:t>Duty=（tArr[1]-tArr[0]/tArr[2]-tArr[0]）* 100%     </a:t>
            </a: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8900" y="9525"/>
            <a:ext cx="3946525" cy="788670"/>
          </a:xfrm>
        </p:spPr>
        <p:txBody>
          <a:bodyPr>
            <a:normAutofit fontScale="90000"/>
          </a:bodyPr>
          <a:lstStyle/>
          <a:p>
            <a:r>
              <a:rPr lang="zh-CN" altLang="en-US" dirty="0"/>
              <a:t>系统测试及分析</a:t>
            </a:r>
            <a:endParaRPr lang="zh-CN" altLang="en-US" dirty="0"/>
          </a:p>
        </p:txBody>
      </p:sp>
      <p:sp>
        <p:nvSpPr>
          <p:cNvPr id="8" name="矩形 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4" name="组合 3"/>
          <p:cNvGrpSpPr/>
          <p:nvPr/>
        </p:nvGrpSpPr>
        <p:grpSpPr>
          <a:xfrm>
            <a:off x="275997" y="943947"/>
            <a:ext cx="2140585" cy="499448"/>
            <a:chOff x="367996" y="1742042"/>
            <a:chExt cx="2854113" cy="665931"/>
          </a:xfrm>
        </p:grpSpPr>
        <p:sp>
          <p:nvSpPr>
            <p:cNvPr id="9" name="矩形 8"/>
            <p:cNvSpPr/>
            <p:nvPr/>
          </p:nvSpPr>
          <p:spPr>
            <a:xfrm>
              <a:off x="368843" y="1742042"/>
              <a:ext cx="2572460" cy="665931"/>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dirty="0"/>
            </a:p>
          </p:txBody>
        </p:sp>
        <p:sp>
          <p:nvSpPr>
            <p:cNvPr id="35" name="文本框 34"/>
            <p:cNvSpPr txBox="1"/>
            <p:nvPr/>
          </p:nvSpPr>
          <p:spPr>
            <a:xfrm>
              <a:off x="367996" y="1834329"/>
              <a:ext cx="2854113" cy="552027"/>
            </a:xfrm>
            <a:prstGeom prst="rect">
              <a:avLst/>
            </a:prstGeom>
            <a:noFill/>
          </p:spPr>
          <p:txBody>
            <a:bodyPr wrap="square" rtlCol="0">
              <a:spAutoFit/>
            </a:bodyPr>
            <a:p>
              <a:pPr algn="l"/>
              <a:r>
                <a:rPr lang="zh-CN" altLang="en-US" sz="2100" b="1" dirty="0">
                  <a:solidFill>
                    <a:schemeClr val="bg1"/>
                  </a:solidFill>
                  <a:latin typeface="微软雅黑" panose="020B0503020204020204" charset="-122"/>
                  <a:ea typeface="微软雅黑" panose="020B0503020204020204" charset="-122"/>
                </a:rPr>
                <a:t>系统设计平台</a:t>
              </a:r>
              <a:endParaRPr lang="zh-CN" altLang="en-US" sz="2100" b="1" dirty="0">
                <a:solidFill>
                  <a:schemeClr val="bg1"/>
                </a:solidFill>
                <a:latin typeface="微软雅黑" panose="020B0503020204020204" charset="-122"/>
                <a:ea typeface="微软雅黑" panose="020B0503020204020204" charset="-122"/>
              </a:endParaRPr>
            </a:p>
          </p:txBody>
        </p:sp>
      </p:grpSp>
      <p:grpSp>
        <p:nvGrpSpPr>
          <p:cNvPr id="13" name="组合 12"/>
          <p:cNvGrpSpPr/>
          <p:nvPr/>
        </p:nvGrpSpPr>
        <p:grpSpPr>
          <a:xfrm>
            <a:off x="3146756" y="943947"/>
            <a:ext cx="2139950" cy="499448"/>
            <a:chOff x="3334614" y="1742042"/>
            <a:chExt cx="2853267" cy="665931"/>
          </a:xfrm>
        </p:grpSpPr>
        <p:sp>
          <p:nvSpPr>
            <p:cNvPr id="14" name="矩形 13"/>
            <p:cNvSpPr/>
            <p:nvPr/>
          </p:nvSpPr>
          <p:spPr>
            <a:xfrm>
              <a:off x="3334614" y="1742042"/>
              <a:ext cx="2572460" cy="665931"/>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36" name="文本框 35"/>
            <p:cNvSpPr txBox="1"/>
            <p:nvPr/>
          </p:nvSpPr>
          <p:spPr>
            <a:xfrm>
              <a:off x="3481934" y="1819935"/>
              <a:ext cx="2705947" cy="552027"/>
            </a:xfrm>
            <a:prstGeom prst="rect">
              <a:avLst/>
            </a:prstGeom>
            <a:noFill/>
          </p:spPr>
          <p:txBody>
            <a:bodyPr wrap="square" rtlCol="0">
              <a:spAutoFit/>
            </a:bodyPr>
            <a:p>
              <a:pPr algn="l"/>
              <a:r>
                <a:rPr lang="zh-CN" altLang="en-US" sz="2100" b="1" dirty="0">
                  <a:solidFill>
                    <a:schemeClr val="bg1"/>
                  </a:solidFill>
                  <a:latin typeface="微软雅黑" panose="020B0503020204020204" charset="-122"/>
                  <a:ea typeface="微软雅黑" panose="020B0503020204020204" charset="-122"/>
                </a:rPr>
                <a:t>系统测试仪器</a:t>
              </a:r>
              <a:endParaRPr lang="zh-CN" altLang="en-US" sz="2100" b="1" dirty="0">
                <a:solidFill>
                  <a:schemeClr val="bg1"/>
                </a:solidFill>
                <a:latin typeface="微软雅黑" panose="020B0503020204020204" charset="-122"/>
                <a:ea typeface="微软雅黑" panose="020B0503020204020204" charset="-122"/>
              </a:endParaRPr>
            </a:p>
          </p:txBody>
        </p:sp>
      </p:grpSp>
      <p:grpSp>
        <p:nvGrpSpPr>
          <p:cNvPr id="18" name="组合 17"/>
          <p:cNvGrpSpPr/>
          <p:nvPr/>
        </p:nvGrpSpPr>
        <p:grpSpPr>
          <a:xfrm>
            <a:off x="6077204" y="944582"/>
            <a:ext cx="1929345" cy="499448"/>
            <a:chOff x="6300385" y="1742042"/>
            <a:chExt cx="2572460" cy="665931"/>
          </a:xfrm>
        </p:grpSpPr>
        <p:sp>
          <p:nvSpPr>
            <p:cNvPr id="19" name="矩形 18"/>
            <p:cNvSpPr/>
            <p:nvPr/>
          </p:nvSpPr>
          <p:spPr>
            <a:xfrm>
              <a:off x="6300385" y="1742042"/>
              <a:ext cx="2572460" cy="665931"/>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dirty="0"/>
            </a:p>
          </p:txBody>
        </p:sp>
        <p:sp>
          <p:nvSpPr>
            <p:cNvPr id="37" name="文本框 36"/>
            <p:cNvSpPr txBox="1"/>
            <p:nvPr/>
          </p:nvSpPr>
          <p:spPr>
            <a:xfrm>
              <a:off x="6776136" y="1820187"/>
              <a:ext cx="1666240" cy="552027"/>
            </a:xfrm>
            <a:prstGeom prst="rect">
              <a:avLst/>
            </a:prstGeom>
            <a:noFill/>
          </p:spPr>
          <p:txBody>
            <a:bodyPr wrap="none" rtlCol="0">
              <a:spAutoFit/>
            </a:bodyPr>
            <a:p>
              <a:r>
                <a:rPr lang="zh-CN" altLang="en-US" sz="2100" b="1" dirty="0">
                  <a:solidFill>
                    <a:schemeClr val="bg1"/>
                  </a:solidFill>
                  <a:latin typeface="微软雅黑" panose="020B0503020204020204" charset="-122"/>
                  <a:ea typeface="微软雅黑" panose="020B0503020204020204" charset="-122"/>
                </a:rPr>
                <a:t>测量步骤</a:t>
              </a:r>
              <a:endParaRPr lang="zh-CN" altLang="en-US" sz="2100" b="1" dirty="0">
                <a:solidFill>
                  <a:schemeClr val="bg1"/>
                </a:solidFill>
                <a:latin typeface="微软雅黑" panose="020B0503020204020204" charset="-122"/>
                <a:ea typeface="微软雅黑" panose="020B0503020204020204" charset="-122"/>
              </a:endParaRPr>
            </a:p>
          </p:txBody>
        </p:sp>
      </p:grpSp>
      <p:sp>
        <p:nvSpPr>
          <p:cNvPr id="24" name="文本框 23"/>
          <p:cNvSpPr txBox="1"/>
          <p:nvPr/>
        </p:nvSpPr>
        <p:spPr>
          <a:xfrm>
            <a:off x="215265" y="1766570"/>
            <a:ext cx="2642235" cy="3415030"/>
          </a:xfrm>
          <a:prstGeom prst="rect">
            <a:avLst/>
          </a:prstGeom>
          <a:noFill/>
        </p:spPr>
        <p:txBody>
          <a:bodyPr wrap="square" rtlCol="0">
            <a:spAutoFit/>
          </a:bodyPr>
          <a:p>
            <a:r>
              <a:rPr lang="zh-CN" altLang="en-US"/>
              <a:t>设计中包括有硬件设计平台和软件设计系统。</a:t>
            </a:r>
            <a:endParaRPr lang="zh-CN" altLang="en-US"/>
          </a:p>
          <a:p>
            <a:r>
              <a:rPr lang="zh-CN" altLang="en-US"/>
              <a:t>硬件设计平台: Alium Designer、Tina 仿真、Protues、 Keil4、 FilterPro 滤波器设计、J-link仿真工具。</a:t>
            </a:r>
            <a:endParaRPr lang="zh-CN" altLang="en-US"/>
          </a:p>
          <a:p>
            <a:r>
              <a:rPr lang="zh-CN" altLang="en-US"/>
              <a:t>软件设计系统: DataFit数据拟合软件辅助数据校准、Officc2013文档编辑、Visio2013流程图绘制。</a:t>
            </a:r>
            <a:endParaRPr lang="zh-CN" altLang="en-US"/>
          </a:p>
        </p:txBody>
      </p:sp>
      <p:sp>
        <p:nvSpPr>
          <p:cNvPr id="25" name="文本框 24"/>
          <p:cNvSpPr txBox="1"/>
          <p:nvPr/>
        </p:nvSpPr>
        <p:spPr>
          <a:xfrm>
            <a:off x="2857500" y="2067560"/>
            <a:ext cx="2564130" cy="1198880"/>
          </a:xfrm>
          <a:prstGeom prst="rect">
            <a:avLst/>
          </a:prstGeom>
          <a:noFill/>
        </p:spPr>
        <p:txBody>
          <a:bodyPr wrap="square" rtlCol="0">
            <a:spAutoFit/>
          </a:bodyPr>
          <a:p>
            <a:r>
              <a:rPr lang="zh-CN" altLang="en-US"/>
              <a:t>直流稳压电源(±12V)，Rigol信号发生器，万能表，泰克TDS1012C示波器（100MHz）。</a:t>
            </a:r>
            <a:endParaRPr lang="zh-CN" altLang="en-US"/>
          </a:p>
        </p:txBody>
      </p:sp>
      <p:sp>
        <p:nvSpPr>
          <p:cNvPr id="26" name="文本框 25"/>
          <p:cNvSpPr txBox="1"/>
          <p:nvPr/>
        </p:nvSpPr>
        <p:spPr>
          <a:xfrm>
            <a:off x="5579110" y="1757045"/>
            <a:ext cx="3241040" cy="3969385"/>
          </a:xfrm>
          <a:prstGeom prst="rect">
            <a:avLst/>
          </a:prstGeom>
          <a:noFill/>
        </p:spPr>
        <p:txBody>
          <a:bodyPr wrap="square" rtlCol="0">
            <a:spAutoFit/>
          </a:bodyPr>
          <a:p>
            <a:r>
              <a:rPr lang="zh-CN" altLang="en-US"/>
              <a:t>(1)信号发生器输入-5～5V正弦信号，送入电路经过信号调理后测的输出电压是否在0～2V之间。</a:t>
            </a:r>
            <a:endParaRPr lang="zh-CN" altLang="en-US"/>
          </a:p>
          <a:p>
            <a:r>
              <a:rPr lang="zh-CN" altLang="en-US"/>
              <a:t>(2)测量衰减电路的输出电压，与起始输入相比波形是否失真。</a:t>
            </a:r>
            <a:endParaRPr lang="zh-CN" altLang="en-US"/>
          </a:p>
          <a:p>
            <a:r>
              <a:rPr lang="zh-CN" altLang="en-US"/>
              <a:t>(3)调节输入信号的频率，观察在0～200KHz范围内是否失真。</a:t>
            </a:r>
            <a:endParaRPr lang="zh-CN" altLang="en-US"/>
          </a:p>
          <a:p>
            <a:r>
              <a:rPr lang="zh-CN" altLang="en-US"/>
              <a:t>(4)以上测试通过后， 开始具体某个信号的相关参数的测量井与泰克示波器的示值进行对比，校正以提高准确度。</a:t>
            </a:r>
            <a:endParaRPr lang="zh-CN" altLang="en-US"/>
          </a:p>
          <a:p>
            <a:r>
              <a:rPr lang="zh-CN" altLang="en-US"/>
              <a:t>(5)通过软件修正相关系数提高精度。</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750"/>
                                        <p:tgtEl>
                                          <p:spTgt spid="13"/>
                                        </p:tgtEl>
                                      </p:cBhvr>
                                    </p:animEffect>
                                    <p:anim calcmode="lin" valueType="num">
                                      <p:cBhvr>
                                        <p:cTn id="14" dur="750" fill="hold"/>
                                        <p:tgtEl>
                                          <p:spTgt spid="13"/>
                                        </p:tgtEl>
                                        <p:attrNameLst>
                                          <p:attrName>ppt_x</p:attrName>
                                        </p:attrNameLst>
                                      </p:cBhvr>
                                      <p:tavLst>
                                        <p:tav tm="0">
                                          <p:val>
                                            <p:strVal val="#ppt_x"/>
                                          </p:val>
                                        </p:tav>
                                        <p:tav tm="100000">
                                          <p:val>
                                            <p:strVal val="#ppt_x"/>
                                          </p:val>
                                        </p:tav>
                                      </p:tavLst>
                                    </p:anim>
                                    <p:anim calcmode="lin" valueType="num">
                                      <p:cBhvr>
                                        <p:cTn id="15" dur="750" fill="hold"/>
                                        <p:tgtEl>
                                          <p:spTgt spid="1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750"/>
                                        <p:tgtEl>
                                          <p:spTgt spid="18"/>
                                        </p:tgtEl>
                                      </p:cBhvr>
                                    </p:animEffect>
                                    <p:anim calcmode="lin" valueType="num">
                                      <p:cBhvr>
                                        <p:cTn id="20" dur="750" fill="hold"/>
                                        <p:tgtEl>
                                          <p:spTgt spid="18"/>
                                        </p:tgtEl>
                                        <p:attrNameLst>
                                          <p:attrName>ppt_x</p:attrName>
                                        </p:attrNameLst>
                                      </p:cBhvr>
                                      <p:tavLst>
                                        <p:tav tm="0">
                                          <p:val>
                                            <p:strVal val="#ppt_x"/>
                                          </p:val>
                                        </p:tav>
                                        <p:tav tm="100000">
                                          <p:val>
                                            <p:strVal val="#ppt_x"/>
                                          </p:val>
                                        </p:tav>
                                      </p:tavLst>
                                    </p:anim>
                                    <p:anim calcmode="lin" valueType="num">
                                      <p:cBhvr>
                                        <p:cTn id="21" dur="75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8900" y="9525"/>
            <a:ext cx="3946525" cy="788670"/>
          </a:xfrm>
        </p:spPr>
        <p:txBody>
          <a:bodyPr>
            <a:normAutofit fontScale="90000"/>
          </a:bodyPr>
          <a:lstStyle/>
          <a:p>
            <a:r>
              <a:rPr lang="zh-CN" altLang="en-US" dirty="0"/>
              <a:t>测试结果分析</a:t>
            </a:r>
            <a:endParaRPr lang="zh-CN" altLang="en-US" dirty="0"/>
          </a:p>
        </p:txBody>
      </p:sp>
      <p:sp>
        <p:nvSpPr>
          <p:cNvPr id="8" name="矩形 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 name="文本框 3"/>
          <p:cNvSpPr txBox="1"/>
          <p:nvPr/>
        </p:nvSpPr>
        <p:spPr>
          <a:xfrm>
            <a:off x="617855" y="1348740"/>
            <a:ext cx="7554595" cy="3415030"/>
          </a:xfrm>
          <a:prstGeom prst="rect">
            <a:avLst/>
          </a:prstGeom>
          <a:noFill/>
        </p:spPr>
        <p:txBody>
          <a:bodyPr wrap="square" rtlCol="0">
            <a:spAutoFit/>
          </a:bodyPr>
          <a:p>
            <a:r>
              <a:rPr lang="zh-CN" altLang="en-US"/>
              <a:t>本设计测试基本功能（示波器）的测试。在测试时需要验证相关参数与预设目标是否相同。</a:t>
            </a:r>
            <a:endParaRPr lang="zh-CN" altLang="en-US"/>
          </a:p>
          <a:p>
            <a:r>
              <a:rPr lang="zh-CN" altLang="en-US"/>
              <a:t>相关参数设计：</a:t>
            </a:r>
            <a:endParaRPr lang="zh-CN" altLang="en-US"/>
          </a:p>
          <a:p>
            <a:r>
              <a:rPr lang="zh-CN" altLang="en-US"/>
              <a:t>输入阻抗:在前面硬件设计时，设计了输入电阻Ri=1MΩ、满足所设计要求Ri=100kΩ条件。</a:t>
            </a:r>
            <a:endParaRPr lang="zh-CN" altLang="en-US"/>
          </a:p>
          <a:p>
            <a:r>
              <a:rPr lang="zh-CN" altLang="en-US"/>
              <a:t>测试时采用输入标准的信号发生器，包括有峰峰值、频率、最小值、最大值、占空比(对于方波)与所设计的系统的测量值进行对比，并测量分析其误差：</a:t>
            </a:r>
            <a:endParaRPr lang="zh-CN" altLang="en-US"/>
          </a:p>
          <a:p>
            <a:r>
              <a:rPr lang="zh-CN" altLang="en-US"/>
              <a:t>在测试时分为频率为1kHz，50kHz和100kHz，而峰峰值分别设置为2.0V、4.0V、6.0V、8.0V、10.0V，最大值分别设置为1.0V、2.0V、3.0V、4.0V、5.0V，最小值分别设置为-1.0V、-2.0V、-3.0V、-4.0V、-5.0V，分别测试方波、正弦波和三角波。</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9" name="文本框 98"/>
          <p:cNvSpPr txBox="1"/>
          <p:nvPr/>
        </p:nvSpPr>
        <p:spPr>
          <a:xfrm>
            <a:off x="659742" y="887544"/>
            <a:ext cx="1399540" cy="553085"/>
          </a:xfrm>
          <a:prstGeom prst="rect">
            <a:avLst/>
          </a:prstGeom>
          <a:noFill/>
        </p:spPr>
        <p:txBody>
          <a:bodyPr wrap="none" rtlCol="0">
            <a:spAutoFit/>
          </a:bodyPr>
          <a:lstStyle/>
          <a:p>
            <a:r>
              <a:rPr lang="zh-CN" altLang="en-US" sz="3000" b="1" dirty="0">
                <a:solidFill>
                  <a:schemeClr val="bg1"/>
                </a:solidFill>
                <a:latin typeface="微软雅黑" panose="020B0503020204020204" charset="-122"/>
                <a:ea typeface="微软雅黑" panose="020B0503020204020204" charset="-122"/>
              </a:rPr>
              <a:t>绪    论</a:t>
            </a:r>
            <a:endParaRPr lang="zh-CN" altLang="en-US" sz="3000" b="1" dirty="0">
              <a:solidFill>
                <a:schemeClr val="bg1"/>
              </a:solidFill>
              <a:latin typeface="微软雅黑" panose="020B0503020204020204" charset="-122"/>
              <a:ea typeface="微软雅黑" panose="020B0503020204020204" charset="-122"/>
            </a:endParaRPr>
          </a:p>
        </p:txBody>
      </p:sp>
      <p:sp>
        <p:nvSpPr>
          <p:cNvPr id="100" name="矩形 99"/>
          <p:cNvSpPr/>
          <p:nvPr/>
        </p:nvSpPr>
        <p:spPr>
          <a:xfrm>
            <a:off x="694736" y="2034857"/>
            <a:ext cx="3335658" cy="2268020"/>
          </a:xfrm>
          <a:prstGeom prst="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1" name="矩形 100"/>
          <p:cNvSpPr/>
          <p:nvPr/>
        </p:nvSpPr>
        <p:spPr>
          <a:xfrm>
            <a:off x="516330" y="1679306"/>
            <a:ext cx="3788384" cy="3260189"/>
          </a:xfrm>
          <a:prstGeom prst="rect">
            <a:avLst/>
          </a:prstGeom>
          <a:blipFill>
            <a:blip r:embed="rId1">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4" name="文本框 133"/>
          <p:cNvSpPr txBox="1"/>
          <p:nvPr/>
        </p:nvSpPr>
        <p:spPr>
          <a:xfrm>
            <a:off x="5833110" y="1888490"/>
            <a:ext cx="2756535" cy="1245235"/>
          </a:xfrm>
          <a:prstGeom prst="rect">
            <a:avLst/>
          </a:prstGeom>
          <a:noFill/>
          <a:effectLst/>
        </p:spPr>
        <p:txBody>
          <a:bodyPr wrap="square" rtlCol="0">
            <a:spAutoFit/>
          </a:bodyPr>
          <a:lstStyle/>
          <a:p>
            <a:pPr algn="l"/>
            <a:r>
              <a:rPr lang="zh-CN" altLang="en-US" sz="1500" dirty="0">
                <a:solidFill>
                  <a:schemeClr val="tx2"/>
                </a:solidFill>
                <a:latin typeface="微软雅黑" panose="020B0503020204020204" charset="-122"/>
                <a:ea typeface="微软雅黑" panose="020B0503020204020204" charset="-122"/>
              </a:rPr>
              <a:t>非周期或瞬时信号传统的模拟示波器不能正确显示，低频信号的测量，失真率很高。模拟示波器比较笨重，不利于携带</a:t>
            </a:r>
            <a:endParaRPr lang="zh-CN" altLang="en-US" sz="1500" dirty="0">
              <a:solidFill>
                <a:schemeClr val="tx2"/>
              </a:solidFill>
              <a:latin typeface="微软雅黑" panose="020B0503020204020204" charset="-122"/>
              <a:ea typeface="微软雅黑" panose="020B0503020204020204" charset="-122"/>
            </a:endParaRPr>
          </a:p>
          <a:p>
            <a:endParaRPr lang="en-US" altLang="zh-CN" sz="1500" dirty="0">
              <a:solidFill>
                <a:schemeClr val="tx2"/>
              </a:solidFill>
              <a:latin typeface="微软雅黑" panose="020B0503020204020204" charset="-122"/>
              <a:ea typeface="微软雅黑" panose="020B0503020204020204" charset="-122"/>
            </a:endParaRPr>
          </a:p>
        </p:txBody>
      </p:sp>
      <p:sp>
        <p:nvSpPr>
          <p:cNvPr id="135" name="文本框 134"/>
          <p:cNvSpPr txBox="1"/>
          <p:nvPr/>
        </p:nvSpPr>
        <p:spPr>
          <a:xfrm>
            <a:off x="5833110" y="3009265"/>
            <a:ext cx="2756535" cy="968375"/>
          </a:xfrm>
          <a:prstGeom prst="rect">
            <a:avLst/>
          </a:prstGeom>
          <a:noFill/>
          <a:effectLst/>
        </p:spPr>
        <p:txBody>
          <a:bodyPr wrap="square" rtlCol="0">
            <a:spAutoFit/>
          </a:bodyPr>
          <a:lstStyle/>
          <a:p>
            <a:pPr algn="l"/>
            <a:r>
              <a:rPr lang="zh-CN" altLang="en-US" sz="1500" dirty="0">
                <a:solidFill>
                  <a:schemeClr val="tx2"/>
                </a:solidFill>
                <a:latin typeface="微软雅黑" panose="020B0503020204020204" charset="-122"/>
                <a:ea typeface="微软雅黑" panose="020B0503020204020204" charset="-122"/>
              </a:rPr>
              <a:t>数字示波器具有强大的波形处理能力，特别是对于小信号。测得的致畸性相对较小。</a:t>
            </a:r>
            <a:endParaRPr lang="zh-CN" altLang="en-US" sz="1200" dirty="0">
              <a:solidFill>
                <a:schemeClr val="tx2"/>
              </a:solidFill>
              <a:latin typeface="微软雅黑" panose="020B0503020204020204" charset="-122"/>
              <a:ea typeface="微软雅黑" panose="020B0503020204020204" charset="-122"/>
            </a:endParaRPr>
          </a:p>
          <a:p>
            <a:endParaRPr lang="en-US" altLang="zh-CN" sz="1200" dirty="0">
              <a:solidFill>
                <a:schemeClr val="tx2"/>
              </a:solidFill>
              <a:latin typeface="微软雅黑" panose="020B0503020204020204" charset="-122"/>
              <a:ea typeface="微软雅黑" panose="020B0503020204020204" charset="-122"/>
            </a:endParaRPr>
          </a:p>
        </p:txBody>
      </p:sp>
      <p:sp>
        <p:nvSpPr>
          <p:cNvPr id="136" name="文本框 135"/>
          <p:cNvSpPr txBox="1"/>
          <p:nvPr/>
        </p:nvSpPr>
        <p:spPr>
          <a:xfrm>
            <a:off x="5833110" y="4199890"/>
            <a:ext cx="2755900" cy="1198880"/>
          </a:xfrm>
          <a:prstGeom prst="rect">
            <a:avLst/>
          </a:prstGeom>
          <a:noFill/>
          <a:effectLst/>
        </p:spPr>
        <p:txBody>
          <a:bodyPr wrap="square" rtlCol="0">
            <a:spAutoFit/>
          </a:bodyPr>
          <a:lstStyle/>
          <a:p>
            <a:pPr algn="l"/>
            <a:r>
              <a:rPr lang="zh-CN" altLang="en-US" sz="1500" dirty="0">
                <a:solidFill>
                  <a:schemeClr val="tx2"/>
                </a:solidFill>
                <a:latin typeface="微软雅黑" panose="020B0503020204020204" charset="-122"/>
                <a:ea typeface="微软雅黑" panose="020B0503020204020204" charset="-122"/>
              </a:rPr>
              <a:t>数字示波器体积小，易于通过USB或RS232进行通讯，节省了实时波形，便于信号采集和存储。</a:t>
            </a:r>
            <a:endParaRPr lang="zh-CN" altLang="en-US" sz="1200" dirty="0">
              <a:solidFill>
                <a:schemeClr val="tx2"/>
              </a:solidFill>
              <a:latin typeface="微软雅黑" panose="020B0503020204020204" charset="-122"/>
              <a:ea typeface="微软雅黑" panose="020B0503020204020204" charset="-122"/>
            </a:endParaRPr>
          </a:p>
          <a:p>
            <a:endParaRPr lang="en-US" altLang="zh-CN" sz="1200" dirty="0">
              <a:solidFill>
                <a:schemeClr val="tx2"/>
              </a:solidFill>
              <a:latin typeface="微软雅黑" panose="020B0503020204020204" charset="-122"/>
              <a:ea typeface="微软雅黑" panose="020B0503020204020204" charset="-122"/>
            </a:endParaRPr>
          </a:p>
        </p:txBody>
      </p:sp>
      <p:grpSp>
        <p:nvGrpSpPr>
          <p:cNvPr id="2" name="组合 1"/>
          <p:cNvGrpSpPr/>
          <p:nvPr/>
        </p:nvGrpSpPr>
        <p:grpSpPr>
          <a:xfrm>
            <a:off x="790650" y="4275962"/>
            <a:ext cx="3239744" cy="663844"/>
            <a:chOff x="1054200" y="4558283"/>
            <a:chExt cx="4319658" cy="885125"/>
          </a:xfrm>
        </p:grpSpPr>
        <p:sp>
          <p:nvSpPr>
            <p:cNvPr id="102" name="矩形 101"/>
            <p:cNvSpPr/>
            <p:nvPr/>
          </p:nvSpPr>
          <p:spPr>
            <a:xfrm>
              <a:off x="1054200" y="4558283"/>
              <a:ext cx="4319658" cy="885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8" name="文本框 137"/>
            <p:cNvSpPr txBox="1"/>
            <p:nvPr/>
          </p:nvSpPr>
          <p:spPr>
            <a:xfrm>
              <a:off x="2168243" y="4640544"/>
              <a:ext cx="2275840" cy="737447"/>
            </a:xfrm>
            <a:prstGeom prst="rect">
              <a:avLst/>
            </a:prstGeom>
            <a:noFill/>
          </p:spPr>
          <p:txBody>
            <a:bodyPr wrap="none" rtlCol="0">
              <a:spAutoFit/>
            </a:bodyPr>
            <a:lstStyle/>
            <a:p>
              <a:r>
                <a:rPr lang="zh-CN" altLang="en-US" sz="3000" b="1" dirty="0">
                  <a:solidFill>
                    <a:schemeClr val="bg1"/>
                  </a:solidFill>
                  <a:latin typeface="微软雅黑" panose="020B0503020204020204" charset="-122"/>
                  <a:ea typeface="微软雅黑" panose="020B0503020204020204" charset="-122"/>
                </a:rPr>
                <a:t>选题背景</a:t>
              </a:r>
              <a:endParaRPr lang="zh-CN" altLang="en-US" sz="3000" b="1" dirty="0">
                <a:solidFill>
                  <a:schemeClr val="bg1"/>
                </a:solidFill>
                <a:latin typeface="微软雅黑" panose="020B0503020204020204" charset="-122"/>
                <a:ea typeface="微软雅黑" panose="020B0503020204020204" charset="-122"/>
              </a:endParaRPr>
            </a:p>
          </p:txBody>
        </p:sp>
      </p:grpSp>
      <p:grpSp>
        <p:nvGrpSpPr>
          <p:cNvPr id="14" name="组合 13"/>
          <p:cNvGrpSpPr/>
          <p:nvPr/>
        </p:nvGrpSpPr>
        <p:grpSpPr>
          <a:xfrm>
            <a:off x="5124986" y="4147958"/>
            <a:ext cx="562766" cy="562766"/>
            <a:chOff x="7120334" y="4100590"/>
            <a:chExt cx="750354" cy="750354"/>
          </a:xfrm>
        </p:grpSpPr>
        <p:sp>
          <p:nvSpPr>
            <p:cNvPr id="108" name="椭圆 107"/>
            <p:cNvSpPr/>
            <p:nvPr/>
          </p:nvSpPr>
          <p:spPr>
            <a:xfrm>
              <a:off x="7120334" y="4100590"/>
              <a:ext cx="750354" cy="750354"/>
            </a:xfrm>
            <a:prstGeom prst="ellipse">
              <a:avLst/>
            </a:prstGeom>
            <a:solidFill>
              <a:schemeClr val="accent2"/>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文本框 7"/>
            <p:cNvSpPr txBox="1"/>
            <p:nvPr/>
          </p:nvSpPr>
          <p:spPr>
            <a:xfrm>
              <a:off x="7196389" y="4156244"/>
              <a:ext cx="653627" cy="613833"/>
            </a:xfrm>
            <a:prstGeom prst="rect">
              <a:avLst/>
            </a:prstGeom>
          </p:spPr>
          <p:txBody>
            <a:bodyPr wrap="none">
              <a:spAutoFit/>
            </a:bodyPr>
            <a:lstStyle>
              <a:defPPr>
                <a:defRPr lang="zh-CN"/>
              </a:defPPr>
              <a:lvl1pPr>
                <a:defRPr sz="3200" b="1">
                  <a:solidFill>
                    <a:prstClr val="white"/>
                  </a:solidFill>
                  <a:latin typeface="方正姚体" panose="02010601030101010101" pitchFamily="2" charset="-122"/>
                  <a:ea typeface="方正姚体" panose="02010601030101010101" pitchFamily="2" charset="-122"/>
                </a:defRPr>
              </a:lvl1pPr>
            </a:lstStyle>
            <a:p>
              <a:r>
                <a:rPr lang="en-US" altLang="zh-CN" sz="2400" dirty="0">
                  <a:latin typeface="宋体" panose="02010600030101010101" pitchFamily="2" charset="-122"/>
                  <a:ea typeface="宋体" panose="02010600030101010101" pitchFamily="2" charset="-122"/>
                </a:rPr>
                <a:t>03</a:t>
              </a:r>
              <a:endParaRPr lang="zh-CN" altLang="en-US" sz="2400" dirty="0">
                <a:latin typeface="宋体" panose="02010600030101010101" pitchFamily="2" charset="-122"/>
                <a:ea typeface="宋体" panose="02010600030101010101" pitchFamily="2" charset="-122"/>
              </a:endParaRPr>
            </a:p>
          </p:txBody>
        </p:sp>
      </p:grpSp>
      <p:grpSp>
        <p:nvGrpSpPr>
          <p:cNvPr id="13" name="组合 12"/>
          <p:cNvGrpSpPr/>
          <p:nvPr/>
        </p:nvGrpSpPr>
        <p:grpSpPr>
          <a:xfrm>
            <a:off x="5135781" y="2957456"/>
            <a:ext cx="562766" cy="562766"/>
            <a:chOff x="7120334" y="2991621"/>
            <a:chExt cx="750354" cy="750354"/>
          </a:xfrm>
        </p:grpSpPr>
        <p:sp>
          <p:nvSpPr>
            <p:cNvPr id="107" name="椭圆 106"/>
            <p:cNvSpPr/>
            <p:nvPr/>
          </p:nvSpPr>
          <p:spPr>
            <a:xfrm>
              <a:off x="7120334" y="2991621"/>
              <a:ext cx="750354" cy="750354"/>
            </a:xfrm>
            <a:prstGeom prst="ellipse">
              <a:avLst/>
            </a:prstGeom>
            <a:solidFill>
              <a:schemeClr val="accent2"/>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9" name="文本框 8"/>
            <p:cNvSpPr txBox="1"/>
            <p:nvPr/>
          </p:nvSpPr>
          <p:spPr>
            <a:xfrm>
              <a:off x="7182322" y="3060342"/>
              <a:ext cx="653627" cy="613833"/>
            </a:xfrm>
            <a:prstGeom prst="rect">
              <a:avLst/>
            </a:prstGeom>
          </p:spPr>
          <p:txBody>
            <a:bodyPr wrap="none">
              <a:spAutoFit/>
            </a:bodyPr>
            <a:lstStyle>
              <a:defPPr>
                <a:defRPr lang="zh-CN"/>
              </a:defPPr>
              <a:lvl1pPr>
                <a:defRPr sz="3200" b="1">
                  <a:solidFill>
                    <a:prstClr val="white"/>
                  </a:solidFill>
                  <a:latin typeface="方正姚体" panose="02010601030101010101" pitchFamily="2" charset="-122"/>
                  <a:ea typeface="方正姚体" panose="02010601030101010101" pitchFamily="2" charset="-122"/>
                </a:defRPr>
              </a:lvl1pPr>
            </a:lstStyle>
            <a:p>
              <a:r>
                <a:rPr lang="en-US" altLang="zh-CN" sz="2400">
                  <a:latin typeface="宋体" panose="02010600030101010101" pitchFamily="2" charset="-122"/>
                  <a:ea typeface="宋体" panose="02010600030101010101" pitchFamily="2" charset="-122"/>
                </a:rPr>
                <a:t>02</a:t>
              </a:r>
              <a:endParaRPr lang="zh-CN" altLang="en-US" sz="2400">
                <a:latin typeface="宋体" panose="02010600030101010101" pitchFamily="2" charset="-122"/>
                <a:ea typeface="宋体" panose="02010600030101010101" pitchFamily="2" charset="-122"/>
              </a:endParaRPr>
            </a:p>
          </p:txBody>
        </p:sp>
      </p:grpSp>
      <p:grpSp>
        <p:nvGrpSpPr>
          <p:cNvPr id="12" name="组合 11"/>
          <p:cNvGrpSpPr/>
          <p:nvPr/>
        </p:nvGrpSpPr>
        <p:grpSpPr>
          <a:xfrm>
            <a:off x="5124986" y="1838682"/>
            <a:ext cx="562766" cy="562766"/>
            <a:chOff x="7120334" y="1882616"/>
            <a:chExt cx="750354" cy="750354"/>
          </a:xfrm>
        </p:grpSpPr>
        <p:sp>
          <p:nvSpPr>
            <p:cNvPr id="106" name="椭圆 105"/>
            <p:cNvSpPr/>
            <p:nvPr/>
          </p:nvSpPr>
          <p:spPr>
            <a:xfrm>
              <a:off x="7120334" y="1882616"/>
              <a:ext cx="750354" cy="750354"/>
            </a:xfrm>
            <a:prstGeom prst="ellipse">
              <a:avLst/>
            </a:prstGeom>
            <a:solidFill>
              <a:schemeClr val="accent2"/>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1" name="文本框 10"/>
            <p:cNvSpPr txBox="1"/>
            <p:nvPr/>
          </p:nvSpPr>
          <p:spPr>
            <a:xfrm>
              <a:off x="7196390" y="1948632"/>
              <a:ext cx="653627" cy="613833"/>
            </a:xfrm>
            <a:prstGeom prst="rect">
              <a:avLst/>
            </a:prstGeom>
          </p:spPr>
          <p:txBody>
            <a:bodyPr wrap="none">
              <a:spAutoFit/>
            </a:bodyPr>
            <a:lstStyle>
              <a:defPPr>
                <a:defRPr lang="zh-CN"/>
              </a:defPPr>
              <a:lvl1pPr>
                <a:defRPr sz="3200" b="1">
                  <a:solidFill>
                    <a:prstClr val="white"/>
                  </a:solidFill>
                  <a:latin typeface="方正姚体" panose="02010601030101010101" pitchFamily="2" charset="-122"/>
                  <a:ea typeface="方正姚体" panose="02010601030101010101" pitchFamily="2" charset="-122"/>
                </a:defRPr>
              </a:lvl1pPr>
            </a:lstStyle>
            <a:p>
              <a:r>
                <a:rPr lang="en-US" altLang="zh-CN" sz="2400">
                  <a:latin typeface="宋体" panose="02010600030101010101" pitchFamily="2" charset="-122"/>
                  <a:ea typeface="宋体" panose="02010600030101010101" pitchFamily="2" charset="-122"/>
                </a:rPr>
                <a:t>01</a:t>
              </a:r>
              <a:endParaRPr lang="zh-CN" altLang="en-US" sz="2400">
                <a:latin typeface="宋体" panose="02010600030101010101" pitchFamily="2" charset="-122"/>
                <a:ea typeface="宋体" panose="02010600030101010101" pitchFamily="2" charset="-122"/>
              </a:endParaRPr>
            </a:p>
          </p:txBody>
        </p:sp>
      </p:grpSp>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1+#ppt_w/2"/>
                                          </p:val>
                                        </p:tav>
                                        <p:tav tm="100000">
                                          <p:val>
                                            <p:strVal val="#ppt_x"/>
                                          </p:val>
                                        </p:tav>
                                      </p:tavLst>
                                    </p:anim>
                                    <p:anim calcmode="lin" valueType="num">
                                      <p:cBhvr additive="base">
                                        <p:cTn id="8" dur="500" fill="hold"/>
                                        <p:tgtEl>
                                          <p:spTgt spid="9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dissolve">
                                      <p:cBhvr>
                                        <p:cTn id="12" dur="500"/>
                                        <p:tgtEl>
                                          <p:spTgt spid="101"/>
                                        </p:tgtEl>
                                      </p:cBhvr>
                                    </p:animEffect>
                                  </p:childTnLst>
                                </p:cTn>
                              </p:par>
                            </p:childTnLst>
                          </p:cTn>
                        </p:par>
                        <p:par>
                          <p:cTn id="13" fill="hold">
                            <p:stCondLst>
                              <p:cond delay="1000"/>
                            </p:stCondLst>
                            <p:childTnLst>
                              <p:par>
                                <p:cTn id="14" presetID="2" presetClass="entr" presetSubtype="9" fill="hold" grpId="0" nodeType="afterEffect">
                                  <p:stCondLst>
                                    <p:cond delay="0"/>
                                  </p:stCondLst>
                                  <p:childTnLst>
                                    <p:set>
                                      <p:cBhvr>
                                        <p:cTn id="15" dur="1" fill="hold">
                                          <p:stCondLst>
                                            <p:cond delay="0"/>
                                          </p:stCondLst>
                                        </p:cTn>
                                        <p:tgtEl>
                                          <p:spTgt spid="100"/>
                                        </p:tgtEl>
                                        <p:attrNameLst>
                                          <p:attrName>style.visibility</p:attrName>
                                        </p:attrNameLst>
                                      </p:cBhvr>
                                      <p:to>
                                        <p:strVal val="visible"/>
                                      </p:to>
                                    </p:set>
                                    <p:anim calcmode="lin" valueType="num">
                                      <p:cBhvr additive="base">
                                        <p:cTn id="16" dur="500" fill="hold"/>
                                        <p:tgtEl>
                                          <p:spTgt spid="100"/>
                                        </p:tgtEl>
                                        <p:attrNameLst>
                                          <p:attrName>ppt_x</p:attrName>
                                        </p:attrNameLst>
                                      </p:cBhvr>
                                      <p:tavLst>
                                        <p:tav tm="0">
                                          <p:val>
                                            <p:strVal val="0-#ppt_w/2"/>
                                          </p:val>
                                        </p:tav>
                                        <p:tav tm="100000">
                                          <p:val>
                                            <p:strVal val="#ppt_x"/>
                                          </p:val>
                                        </p:tav>
                                      </p:tavLst>
                                    </p:anim>
                                    <p:anim calcmode="lin" valueType="num">
                                      <p:cBhvr additive="base">
                                        <p:cTn id="17" dur="500" fill="hold"/>
                                        <p:tgtEl>
                                          <p:spTgt spid="100"/>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par>
                                <p:cTn id="22" presetID="2" presetClass="entr" presetSubtype="2" fill="hold" grpId="0" nodeType="withEffect">
                                  <p:stCondLst>
                                    <p:cond delay="0"/>
                                  </p:stCondLst>
                                  <p:childTnLst>
                                    <p:set>
                                      <p:cBhvr>
                                        <p:cTn id="23" dur="1" fill="hold">
                                          <p:stCondLst>
                                            <p:cond delay="0"/>
                                          </p:stCondLst>
                                        </p:cTn>
                                        <p:tgtEl>
                                          <p:spTgt spid="134"/>
                                        </p:tgtEl>
                                        <p:attrNameLst>
                                          <p:attrName>style.visibility</p:attrName>
                                        </p:attrNameLst>
                                      </p:cBhvr>
                                      <p:to>
                                        <p:strVal val="visible"/>
                                      </p:to>
                                    </p:set>
                                    <p:anim calcmode="lin" valueType="num">
                                      <p:cBhvr additive="base">
                                        <p:cTn id="24" dur="500" fill="hold"/>
                                        <p:tgtEl>
                                          <p:spTgt spid="134"/>
                                        </p:tgtEl>
                                        <p:attrNameLst>
                                          <p:attrName>ppt_x</p:attrName>
                                        </p:attrNameLst>
                                      </p:cBhvr>
                                      <p:tavLst>
                                        <p:tav tm="0">
                                          <p:val>
                                            <p:strVal val="1+#ppt_w/2"/>
                                          </p:val>
                                        </p:tav>
                                        <p:tav tm="100000">
                                          <p:val>
                                            <p:strVal val="#ppt_x"/>
                                          </p:val>
                                        </p:tav>
                                      </p:tavLst>
                                    </p:anim>
                                    <p:anim calcmode="lin" valueType="num">
                                      <p:cBhvr additive="base">
                                        <p:cTn id="25" dur="500" fill="hold"/>
                                        <p:tgtEl>
                                          <p:spTgt spid="134"/>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135"/>
                                        </p:tgtEl>
                                        <p:attrNameLst>
                                          <p:attrName>style.visibility</p:attrName>
                                        </p:attrNameLst>
                                      </p:cBhvr>
                                      <p:to>
                                        <p:strVal val="visible"/>
                                      </p:to>
                                    </p:set>
                                    <p:anim calcmode="lin" valueType="num">
                                      <p:cBhvr additive="base">
                                        <p:cTn id="28" dur="500" fill="hold"/>
                                        <p:tgtEl>
                                          <p:spTgt spid="135"/>
                                        </p:tgtEl>
                                        <p:attrNameLst>
                                          <p:attrName>ppt_x</p:attrName>
                                        </p:attrNameLst>
                                      </p:cBhvr>
                                      <p:tavLst>
                                        <p:tav tm="0">
                                          <p:val>
                                            <p:strVal val="1+#ppt_w/2"/>
                                          </p:val>
                                        </p:tav>
                                        <p:tav tm="100000">
                                          <p:val>
                                            <p:strVal val="#ppt_x"/>
                                          </p:val>
                                        </p:tav>
                                      </p:tavLst>
                                    </p:anim>
                                    <p:anim calcmode="lin" valueType="num">
                                      <p:cBhvr additive="base">
                                        <p:cTn id="29" dur="500" fill="hold"/>
                                        <p:tgtEl>
                                          <p:spTgt spid="135"/>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136"/>
                                        </p:tgtEl>
                                        <p:attrNameLst>
                                          <p:attrName>style.visibility</p:attrName>
                                        </p:attrNameLst>
                                      </p:cBhvr>
                                      <p:to>
                                        <p:strVal val="visible"/>
                                      </p:to>
                                    </p:set>
                                    <p:anim calcmode="lin" valueType="num">
                                      <p:cBhvr additive="base">
                                        <p:cTn id="32" dur="500" fill="hold"/>
                                        <p:tgtEl>
                                          <p:spTgt spid="136"/>
                                        </p:tgtEl>
                                        <p:attrNameLst>
                                          <p:attrName>ppt_x</p:attrName>
                                        </p:attrNameLst>
                                      </p:cBhvr>
                                      <p:tavLst>
                                        <p:tav tm="0">
                                          <p:val>
                                            <p:strVal val="1+#ppt_w/2"/>
                                          </p:val>
                                        </p:tav>
                                        <p:tav tm="100000">
                                          <p:val>
                                            <p:strVal val="#ppt_x"/>
                                          </p:val>
                                        </p:tav>
                                      </p:tavLst>
                                    </p:anim>
                                    <p:anim calcmode="lin" valueType="num">
                                      <p:cBhvr additive="base">
                                        <p:cTn id="33" dur="500" fill="hold"/>
                                        <p:tgtEl>
                                          <p:spTgt spid="1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bldLvl="0" animBg="1"/>
      <p:bldP spid="101" grpId="0" bldLvl="0" animBg="1"/>
      <p:bldP spid="134" grpId="0" bldLvl="0" animBg="1"/>
      <p:bldP spid="135" grpId="0" bldLvl="0" animBg="1"/>
      <p:bldP spid="136"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 name="文本框 4"/>
          <p:cNvSpPr txBox="1"/>
          <p:nvPr/>
        </p:nvSpPr>
        <p:spPr>
          <a:xfrm>
            <a:off x="252860" y="910627"/>
            <a:ext cx="3268980" cy="506730"/>
          </a:xfrm>
          <a:prstGeom prst="rect">
            <a:avLst/>
          </a:prstGeom>
          <a:noFill/>
        </p:spPr>
        <p:txBody>
          <a:bodyPr wrap="none" rtlCol="0">
            <a:spAutoFit/>
          </a:bodyPr>
          <a:lstStyle/>
          <a:p>
            <a:r>
              <a:rPr lang="zh-CN" altLang="en-US" sz="2700" b="1" dirty="0">
                <a:solidFill>
                  <a:schemeClr val="bg1"/>
                </a:solidFill>
                <a:latin typeface="微软雅黑" panose="020B0503020204020204" charset="-122"/>
                <a:ea typeface="微软雅黑" panose="020B0503020204020204" charset="-122"/>
              </a:rPr>
              <a:t>关键技术与实践难点</a:t>
            </a:r>
            <a:endParaRPr lang="zh-CN" altLang="en-US" sz="2700" b="1" dirty="0">
              <a:solidFill>
                <a:schemeClr val="bg1"/>
              </a:solidFill>
              <a:latin typeface="微软雅黑" panose="020B0503020204020204" charset="-122"/>
              <a:ea typeface="微软雅黑" panose="020B0503020204020204" charset="-122"/>
            </a:endParaRPr>
          </a:p>
        </p:txBody>
      </p:sp>
      <p:sp>
        <p:nvSpPr>
          <p:cNvPr id="32" name="文本框 31"/>
          <p:cNvSpPr txBox="1"/>
          <p:nvPr/>
        </p:nvSpPr>
        <p:spPr>
          <a:xfrm>
            <a:off x="955807" y="4659074"/>
            <a:ext cx="1402080" cy="645160"/>
          </a:xfrm>
          <a:prstGeom prst="rect">
            <a:avLst/>
          </a:prstGeom>
          <a:noFill/>
          <a:effectLst/>
        </p:spPr>
        <p:txBody>
          <a:bodyPr wrap="none" rtlCol="0">
            <a:spAutoFit/>
          </a:bodyPr>
          <a:lstStyle/>
          <a:p>
            <a:r>
              <a:rPr lang="zh-CN" altLang="en-US" sz="2400" dirty="0">
                <a:solidFill>
                  <a:schemeClr val="tx1">
                    <a:lumMod val="85000"/>
                    <a:lumOff val="15000"/>
                  </a:schemeClr>
                </a:solidFill>
                <a:latin typeface="微软雅黑" panose="020B0503020204020204" charset="-122"/>
                <a:ea typeface="微软雅黑" panose="020B0503020204020204" charset="-122"/>
              </a:rPr>
              <a:t>方波测试</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endParaRPr lang="en-US" altLang="zh-CN" sz="1200" dirty="0">
              <a:solidFill>
                <a:schemeClr val="tx1">
                  <a:lumMod val="85000"/>
                  <a:lumOff val="15000"/>
                </a:schemeClr>
              </a:solidFill>
              <a:latin typeface="微软雅黑" panose="020B0503020204020204" charset="-122"/>
              <a:ea typeface="微软雅黑" panose="020B0503020204020204" charset="-122"/>
            </a:endParaRPr>
          </a:p>
        </p:txBody>
      </p:sp>
      <p:sp>
        <p:nvSpPr>
          <p:cNvPr id="33" name="文本框 32"/>
          <p:cNvSpPr txBox="1"/>
          <p:nvPr/>
        </p:nvSpPr>
        <p:spPr>
          <a:xfrm>
            <a:off x="3596798" y="4659074"/>
            <a:ext cx="1706880" cy="645160"/>
          </a:xfrm>
          <a:prstGeom prst="rect">
            <a:avLst/>
          </a:prstGeom>
          <a:noFill/>
          <a:effectLst/>
        </p:spPr>
        <p:txBody>
          <a:bodyPr wrap="none" rtlCol="0">
            <a:spAutoFit/>
          </a:bodyPr>
          <a:lstStyle/>
          <a:p>
            <a:r>
              <a:rPr lang="zh-CN" altLang="en-US" sz="2400" dirty="0">
                <a:solidFill>
                  <a:schemeClr val="tx1">
                    <a:lumMod val="85000"/>
                    <a:lumOff val="15000"/>
                  </a:schemeClr>
                </a:solidFill>
                <a:latin typeface="微软雅黑" panose="020B0503020204020204" charset="-122"/>
                <a:ea typeface="微软雅黑" panose="020B0503020204020204" charset="-122"/>
              </a:rPr>
              <a:t>正弦波测试</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endParaRPr lang="en-US" altLang="zh-CN" sz="1200" dirty="0">
              <a:solidFill>
                <a:schemeClr val="tx1">
                  <a:lumMod val="85000"/>
                  <a:lumOff val="15000"/>
                </a:schemeClr>
              </a:solidFill>
              <a:latin typeface="微软雅黑" panose="020B0503020204020204" charset="-122"/>
              <a:ea typeface="微软雅黑" panose="020B0503020204020204" charset="-122"/>
            </a:endParaRPr>
          </a:p>
        </p:txBody>
      </p:sp>
      <p:sp>
        <p:nvSpPr>
          <p:cNvPr id="34" name="文本框 33"/>
          <p:cNvSpPr txBox="1"/>
          <p:nvPr/>
        </p:nvSpPr>
        <p:spPr>
          <a:xfrm>
            <a:off x="6337485" y="4659074"/>
            <a:ext cx="1706880" cy="645160"/>
          </a:xfrm>
          <a:prstGeom prst="rect">
            <a:avLst/>
          </a:prstGeom>
          <a:noFill/>
          <a:effectLst/>
        </p:spPr>
        <p:txBody>
          <a:bodyPr wrap="none" rtlCol="0">
            <a:spAutoFit/>
          </a:bodyPr>
          <a:lstStyle/>
          <a:p>
            <a:r>
              <a:rPr lang="zh-CN" altLang="en-US" sz="2400" dirty="0">
                <a:solidFill>
                  <a:schemeClr val="tx1">
                    <a:lumMod val="85000"/>
                    <a:lumOff val="15000"/>
                  </a:schemeClr>
                </a:solidFill>
                <a:latin typeface="微软雅黑" panose="020B0503020204020204" charset="-122"/>
                <a:ea typeface="微软雅黑" panose="020B0503020204020204" charset="-122"/>
              </a:rPr>
              <a:t>三角波测试</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endParaRPr lang="en-US" altLang="zh-CN" sz="1200" dirty="0">
              <a:solidFill>
                <a:schemeClr val="tx1">
                  <a:lumMod val="85000"/>
                  <a:lumOff val="15000"/>
                </a:schemeClr>
              </a:solidFill>
              <a:latin typeface="微软雅黑" panose="020B0503020204020204" charset="-122"/>
              <a:ea typeface="微软雅黑" panose="020B0503020204020204" charset="-122"/>
            </a:endParaRPr>
          </a:p>
        </p:txBody>
      </p:sp>
      <p:grpSp>
        <p:nvGrpSpPr>
          <p:cNvPr id="40" name="组合 39"/>
          <p:cNvGrpSpPr/>
          <p:nvPr/>
        </p:nvGrpSpPr>
        <p:grpSpPr>
          <a:xfrm>
            <a:off x="955932" y="2371387"/>
            <a:ext cx="1443038" cy="2064544"/>
            <a:chOff x="1083229" y="2018849"/>
            <a:chExt cx="1924051" cy="2752725"/>
          </a:xfrm>
        </p:grpSpPr>
        <p:sp>
          <p:nvSpPr>
            <p:cNvPr id="6" name="Freeform 11"/>
            <p:cNvSpPr/>
            <p:nvPr/>
          </p:nvSpPr>
          <p:spPr bwMode="auto">
            <a:xfrm>
              <a:off x="1521379" y="2018849"/>
              <a:ext cx="1052513" cy="384175"/>
            </a:xfrm>
            <a:custGeom>
              <a:avLst/>
              <a:gdLst>
                <a:gd name="T0" fmla="*/ 88 w 663"/>
                <a:gd name="T1" fmla="*/ 242 h 242"/>
                <a:gd name="T2" fmla="*/ 575 w 663"/>
                <a:gd name="T3" fmla="*/ 242 h 242"/>
                <a:gd name="T4" fmla="*/ 663 w 663"/>
                <a:gd name="T5" fmla="*/ 0 h 242"/>
                <a:gd name="T6" fmla="*/ 0 w 663"/>
                <a:gd name="T7" fmla="*/ 0 h 242"/>
                <a:gd name="T8" fmla="*/ 88 w 663"/>
                <a:gd name="T9" fmla="*/ 242 h 242"/>
              </a:gdLst>
              <a:ahLst/>
              <a:cxnLst>
                <a:cxn ang="0">
                  <a:pos x="T0" y="T1"/>
                </a:cxn>
                <a:cxn ang="0">
                  <a:pos x="T2" y="T3"/>
                </a:cxn>
                <a:cxn ang="0">
                  <a:pos x="T4" y="T5"/>
                </a:cxn>
                <a:cxn ang="0">
                  <a:pos x="T6" y="T7"/>
                </a:cxn>
                <a:cxn ang="0">
                  <a:pos x="T8" y="T9"/>
                </a:cxn>
              </a:cxnLst>
              <a:rect l="0" t="0" r="r" b="b"/>
              <a:pathLst>
                <a:path w="663" h="242">
                  <a:moveTo>
                    <a:pt x="88" y="242"/>
                  </a:moveTo>
                  <a:lnTo>
                    <a:pt x="575" y="242"/>
                  </a:lnTo>
                  <a:lnTo>
                    <a:pt x="663" y="0"/>
                  </a:lnTo>
                  <a:lnTo>
                    <a:pt x="0" y="0"/>
                  </a:lnTo>
                  <a:lnTo>
                    <a:pt x="88" y="242"/>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2"/>
                </a:solidFill>
              </a:endParaRPr>
            </a:p>
          </p:txBody>
        </p:sp>
        <p:sp>
          <p:nvSpPr>
            <p:cNvPr id="7" name="Freeform 12"/>
            <p:cNvSpPr/>
            <p:nvPr/>
          </p:nvSpPr>
          <p:spPr bwMode="auto">
            <a:xfrm>
              <a:off x="1083229" y="2018849"/>
              <a:ext cx="879475" cy="1525588"/>
            </a:xfrm>
            <a:custGeom>
              <a:avLst/>
              <a:gdLst>
                <a:gd name="T0" fmla="*/ 0 w 233"/>
                <a:gd name="T1" fmla="*/ 102 h 405"/>
                <a:gd name="T2" fmla="*/ 131 w 233"/>
                <a:gd name="T3" fmla="*/ 405 h 405"/>
                <a:gd name="T4" fmla="*/ 233 w 233"/>
                <a:gd name="T5" fmla="*/ 360 h 405"/>
                <a:gd name="T6" fmla="*/ 139 w 233"/>
                <a:gd name="T7" fmla="*/ 102 h 405"/>
                <a:gd name="T8" fmla="*/ 102 w 233"/>
                <a:gd name="T9" fmla="*/ 0 h 405"/>
                <a:gd name="T10" fmla="*/ 0 w 233"/>
                <a:gd name="T11" fmla="*/ 102 h 405"/>
              </a:gdLst>
              <a:ahLst/>
              <a:cxnLst>
                <a:cxn ang="0">
                  <a:pos x="T0" y="T1"/>
                </a:cxn>
                <a:cxn ang="0">
                  <a:pos x="T2" y="T3"/>
                </a:cxn>
                <a:cxn ang="0">
                  <a:pos x="T4" y="T5"/>
                </a:cxn>
                <a:cxn ang="0">
                  <a:pos x="T6" y="T7"/>
                </a:cxn>
                <a:cxn ang="0">
                  <a:pos x="T8" y="T9"/>
                </a:cxn>
                <a:cxn ang="0">
                  <a:pos x="T10" y="T11"/>
                </a:cxn>
              </a:cxnLst>
              <a:rect l="0" t="0" r="r" b="b"/>
              <a:pathLst>
                <a:path w="233" h="405">
                  <a:moveTo>
                    <a:pt x="0" y="102"/>
                  </a:moveTo>
                  <a:cubicBezTo>
                    <a:pt x="131" y="405"/>
                    <a:pt x="131" y="405"/>
                    <a:pt x="131" y="405"/>
                  </a:cubicBezTo>
                  <a:cubicBezTo>
                    <a:pt x="159" y="381"/>
                    <a:pt x="194" y="365"/>
                    <a:pt x="233" y="360"/>
                  </a:cubicBezTo>
                  <a:cubicBezTo>
                    <a:pt x="139" y="102"/>
                    <a:pt x="139" y="102"/>
                    <a:pt x="139" y="102"/>
                  </a:cubicBezTo>
                  <a:cubicBezTo>
                    <a:pt x="102" y="0"/>
                    <a:pt x="102" y="0"/>
                    <a:pt x="102" y="0"/>
                  </a:cubicBezTo>
                  <a:lnTo>
                    <a:pt x="0" y="102"/>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2"/>
                </a:solidFill>
              </a:endParaRPr>
            </a:p>
          </p:txBody>
        </p:sp>
        <p:sp>
          <p:nvSpPr>
            <p:cNvPr id="8" name="Freeform 13"/>
            <p:cNvSpPr/>
            <p:nvPr/>
          </p:nvSpPr>
          <p:spPr bwMode="auto">
            <a:xfrm>
              <a:off x="2129392" y="2018849"/>
              <a:ext cx="877888" cy="1520825"/>
            </a:xfrm>
            <a:custGeom>
              <a:avLst/>
              <a:gdLst>
                <a:gd name="T0" fmla="*/ 131 w 233"/>
                <a:gd name="T1" fmla="*/ 0 h 404"/>
                <a:gd name="T2" fmla="*/ 94 w 233"/>
                <a:gd name="T3" fmla="*/ 102 h 404"/>
                <a:gd name="T4" fmla="*/ 0 w 233"/>
                <a:gd name="T5" fmla="*/ 360 h 404"/>
                <a:gd name="T6" fmla="*/ 103 w 233"/>
                <a:gd name="T7" fmla="*/ 404 h 404"/>
                <a:gd name="T8" fmla="*/ 233 w 233"/>
                <a:gd name="T9" fmla="*/ 102 h 404"/>
                <a:gd name="T10" fmla="*/ 131 w 233"/>
                <a:gd name="T11" fmla="*/ 0 h 404"/>
              </a:gdLst>
              <a:ahLst/>
              <a:cxnLst>
                <a:cxn ang="0">
                  <a:pos x="T0" y="T1"/>
                </a:cxn>
                <a:cxn ang="0">
                  <a:pos x="T2" y="T3"/>
                </a:cxn>
                <a:cxn ang="0">
                  <a:pos x="T4" y="T5"/>
                </a:cxn>
                <a:cxn ang="0">
                  <a:pos x="T6" y="T7"/>
                </a:cxn>
                <a:cxn ang="0">
                  <a:pos x="T8" y="T9"/>
                </a:cxn>
                <a:cxn ang="0">
                  <a:pos x="T10" y="T11"/>
                </a:cxn>
              </a:cxnLst>
              <a:rect l="0" t="0" r="r" b="b"/>
              <a:pathLst>
                <a:path w="233" h="404">
                  <a:moveTo>
                    <a:pt x="131" y="0"/>
                  </a:moveTo>
                  <a:cubicBezTo>
                    <a:pt x="94" y="102"/>
                    <a:pt x="94" y="102"/>
                    <a:pt x="94" y="102"/>
                  </a:cubicBezTo>
                  <a:cubicBezTo>
                    <a:pt x="0" y="360"/>
                    <a:pt x="0" y="360"/>
                    <a:pt x="0" y="360"/>
                  </a:cubicBezTo>
                  <a:cubicBezTo>
                    <a:pt x="39" y="364"/>
                    <a:pt x="74" y="380"/>
                    <a:pt x="103" y="404"/>
                  </a:cubicBezTo>
                  <a:cubicBezTo>
                    <a:pt x="233" y="102"/>
                    <a:pt x="233" y="102"/>
                    <a:pt x="233" y="102"/>
                  </a:cubicBezTo>
                  <a:lnTo>
                    <a:pt x="131" y="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2"/>
                </a:solidFill>
              </a:endParaRPr>
            </a:p>
          </p:txBody>
        </p:sp>
        <p:sp>
          <p:nvSpPr>
            <p:cNvPr id="9" name="任意多边形 8"/>
            <p:cNvSpPr/>
            <p:nvPr/>
          </p:nvSpPr>
          <p:spPr bwMode="auto">
            <a:xfrm>
              <a:off x="1370567" y="3415849"/>
              <a:ext cx="1358900" cy="1355725"/>
            </a:xfrm>
            <a:custGeom>
              <a:avLst/>
              <a:gdLst>
                <a:gd name="connsiteX0" fmla="*/ 637447 w 1358900"/>
                <a:gd name="connsiteY0" fmla="*/ 104775 h 1355725"/>
                <a:gd name="connsiteX1" fmla="*/ 618579 w 1358900"/>
                <a:gd name="connsiteY1" fmla="*/ 108545 h 1355725"/>
                <a:gd name="connsiteX2" fmla="*/ 297826 w 1358900"/>
                <a:gd name="connsiteY2" fmla="*/ 248047 h 1355725"/>
                <a:gd name="connsiteX3" fmla="*/ 282731 w 1358900"/>
                <a:gd name="connsiteY3" fmla="*/ 263128 h 1355725"/>
                <a:gd name="connsiteX4" fmla="*/ 267637 w 1358900"/>
                <a:gd name="connsiteY4" fmla="*/ 278210 h 1355725"/>
                <a:gd name="connsiteX5" fmla="*/ 101600 w 1358900"/>
                <a:gd name="connsiteY5" fmla="*/ 677863 h 1355725"/>
                <a:gd name="connsiteX6" fmla="*/ 678956 w 1358900"/>
                <a:gd name="connsiteY6" fmla="*/ 1250950 h 1355725"/>
                <a:gd name="connsiteX7" fmla="*/ 1252538 w 1358900"/>
                <a:gd name="connsiteY7" fmla="*/ 677863 h 1355725"/>
                <a:gd name="connsiteX8" fmla="*/ 1086501 w 1358900"/>
                <a:gd name="connsiteY8" fmla="*/ 274439 h 1355725"/>
                <a:gd name="connsiteX9" fmla="*/ 1071407 w 1358900"/>
                <a:gd name="connsiteY9" fmla="*/ 259358 h 1355725"/>
                <a:gd name="connsiteX10" fmla="*/ 1056313 w 1358900"/>
                <a:gd name="connsiteY10" fmla="*/ 248047 h 1355725"/>
                <a:gd name="connsiteX11" fmla="*/ 731786 w 1358900"/>
                <a:gd name="connsiteY11" fmla="*/ 104775 h 1355725"/>
                <a:gd name="connsiteX12" fmla="*/ 712918 w 1358900"/>
                <a:gd name="connsiteY12" fmla="*/ 104775 h 1355725"/>
                <a:gd name="connsiteX13" fmla="*/ 690277 w 1358900"/>
                <a:gd name="connsiteY13" fmla="*/ 104775 h 1355725"/>
                <a:gd name="connsiteX14" fmla="*/ 678956 w 1358900"/>
                <a:gd name="connsiteY14" fmla="*/ 104775 h 1355725"/>
                <a:gd name="connsiteX15" fmla="*/ 660088 w 1358900"/>
                <a:gd name="connsiteY15" fmla="*/ 104775 h 1355725"/>
                <a:gd name="connsiteX16" fmla="*/ 637447 w 1358900"/>
                <a:gd name="connsiteY16" fmla="*/ 104775 h 1355725"/>
                <a:gd name="connsiteX17" fmla="*/ 656802 w 1358900"/>
                <a:gd name="connsiteY17" fmla="*/ 0 h 1355725"/>
                <a:gd name="connsiteX18" fmla="*/ 679450 w 1358900"/>
                <a:gd name="connsiteY18" fmla="*/ 0 h 1355725"/>
                <a:gd name="connsiteX19" fmla="*/ 694549 w 1358900"/>
                <a:gd name="connsiteY19" fmla="*/ 0 h 1355725"/>
                <a:gd name="connsiteX20" fmla="*/ 720972 w 1358900"/>
                <a:gd name="connsiteY20" fmla="*/ 0 h 1355725"/>
                <a:gd name="connsiteX21" fmla="*/ 743620 w 1358900"/>
                <a:gd name="connsiteY21" fmla="*/ 3766 h 1355725"/>
                <a:gd name="connsiteX22" fmla="*/ 1124867 w 1358900"/>
                <a:gd name="connsiteY22" fmla="*/ 169466 h 1355725"/>
                <a:gd name="connsiteX23" fmla="*/ 1143741 w 1358900"/>
                <a:gd name="connsiteY23" fmla="*/ 184529 h 1355725"/>
                <a:gd name="connsiteX24" fmla="*/ 1162615 w 1358900"/>
                <a:gd name="connsiteY24" fmla="*/ 203359 h 1355725"/>
                <a:gd name="connsiteX25" fmla="*/ 1358900 w 1358900"/>
                <a:gd name="connsiteY25" fmla="*/ 677863 h 1355725"/>
                <a:gd name="connsiteX26" fmla="*/ 679450 w 1358900"/>
                <a:gd name="connsiteY26" fmla="*/ 1355725 h 1355725"/>
                <a:gd name="connsiteX27" fmla="*/ 0 w 1358900"/>
                <a:gd name="connsiteY27" fmla="*/ 677863 h 1355725"/>
                <a:gd name="connsiteX28" fmla="*/ 192511 w 1358900"/>
                <a:gd name="connsiteY28" fmla="*/ 207125 h 1355725"/>
                <a:gd name="connsiteX29" fmla="*/ 207610 w 1358900"/>
                <a:gd name="connsiteY29" fmla="*/ 188295 h 1355725"/>
                <a:gd name="connsiteX30" fmla="*/ 226483 w 1358900"/>
                <a:gd name="connsiteY30" fmla="*/ 173232 h 1355725"/>
                <a:gd name="connsiteX31" fmla="*/ 607730 w 1358900"/>
                <a:gd name="connsiteY31" fmla="*/ 3766 h 1355725"/>
                <a:gd name="connsiteX32" fmla="*/ 634153 w 1358900"/>
                <a:gd name="connsiteY32" fmla="*/ 3766 h 1355725"/>
                <a:gd name="connsiteX33" fmla="*/ 656802 w 1358900"/>
                <a:gd name="connsiteY33" fmla="*/ 0 h 135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900" h="1355725">
                  <a:moveTo>
                    <a:pt x="637447" y="104775"/>
                  </a:moveTo>
                  <a:cubicBezTo>
                    <a:pt x="633673" y="104775"/>
                    <a:pt x="626126" y="104775"/>
                    <a:pt x="618579" y="108545"/>
                  </a:cubicBezTo>
                  <a:cubicBezTo>
                    <a:pt x="494051" y="119856"/>
                    <a:pt x="384618" y="172641"/>
                    <a:pt x="297826" y="248047"/>
                  </a:cubicBezTo>
                  <a:cubicBezTo>
                    <a:pt x="290278" y="255588"/>
                    <a:pt x="286505" y="259358"/>
                    <a:pt x="282731" y="263128"/>
                  </a:cubicBezTo>
                  <a:cubicBezTo>
                    <a:pt x="275184" y="266899"/>
                    <a:pt x="271411" y="274439"/>
                    <a:pt x="267637" y="278210"/>
                  </a:cubicBezTo>
                  <a:cubicBezTo>
                    <a:pt x="165751" y="380008"/>
                    <a:pt x="101600" y="523280"/>
                    <a:pt x="101600" y="677863"/>
                  </a:cubicBezTo>
                  <a:cubicBezTo>
                    <a:pt x="101600" y="994569"/>
                    <a:pt x="361976" y="1250950"/>
                    <a:pt x="678956" y="1250950"/>
                  </a:cubicBezTo>
                  <a:cubicBezTo>
                    <a:pt x="995936" y="1250950"/>
                    <a:pt x="1252538" y="994569"/>
                    <a:pt x="1252538" y="677863"/>
                  </a:cubicBezTo>
                  <a:cubicBezTo>
                    <a:pt x="1252538" y="519510"/>
                    <a:pt x="1188388" y="380008"/>
                    <a:pt x="1086501" y="274439"/>
                  </a:cubicBezTo>
                  <a:cubicBezTo>
                    <a:pt x="1082728" y="270669"/>
                    <a:pt x="1078954" y="266899"/>
                    <a:pt x="1071407" y="259358"/>
                  </a:cubicBezTo>
                  <a:cubicBezTo>
                    <a:pt x="1067633" y="255588"/>
                    <a:pt x="1060086" y="251817"/>
                    <a:pt x="1056313" y="248047"/>
                  </a:cubicBezTo>
                  <a:cubicBezTo>
                    <a:pt x="969521" y="168870"/>
                    <a:pt x="856314" y="119856"/>
                    <a:pt x="731786" y="104775"/>
                  </a:cubicBezTo>
                  <a:cubicBezTo>
                    <a:pt x="728012" y="104775"/>
                    <a:pt x="720465" y="104775"/>
                    <a:pt x="712918" y="104775"/>
                  </a:cubicBezTo>
                  <a:cubicBezTo>
                    <a:pt x="705371" y="104775"/>
                    <a:pt x="697824" y="104775"/>
                    <a:pt x="690277" y="104775"/>
                  </a:cubicBezTo>
                  <a:cubicBezTo>
                    <a:pt x="686503" y="104775"/>
                    <a:pt x="682729" y="104775"/>
                    <a:pt x="678956" y="104775"/>
                  </a:cubicBezTo>
                  <a:cubicBezTo>
                    <a:pt x="671409" y="104775"/>
                    <a:pt x="667635" y="104775"/>
                    <a:pt x="660088" y="104775"/>
                  </a:cubicBezTo>
                  <a:cubicBezTo>
                    <a:pt x="652541" y="104775"/>
                    <a:pt x="644994" y="104775"/>
                    <a:pt x="637447" y="104775"/>
                  </a:cubicBezTo>
                  <a:close/>
                  <a:moveTo>
                    <a:pt x="656802" y="0"/>
                  </a:moveTo>
                  <a:cubicBezTo>
                    <a:pt x="664351" y="0"/>
                    <a:pt x="671901" y="0"/>
                    <a:pt x="679450" y="0"/>
                  </a:cubicBezTo>
                  <a:cubicBezTo>
                    <a:pt x="683225" y="0"/>
                    <a:pt x="690774" y="0"/>
                    <a:pt x="694549" y="0"/>
                  </a:cubicBezTo>
                  <a:cubicBezTo>
                    <a:pt x="702098" y="0"/>
                    <a:pt x="709648" y="0"/>
                    <a:pt x="720972" y="0"/>
                  </a:cubicBezTo>
                  <a:cubicBezTo>
                    <a:pt x="728522" y="3766"/>
                    <a:pt x="736071" y="3766"/>
                    <a:pt x="743620" y="3766"/>
                  </a:cubicBezTo>
                  <a:cubicBezTo>
                    <a:pt x="890835" y="15064"/>
                    <a:pt x="1022950" y="75318"/>
                    <a:pt x="1124867" y="169466"/>
                  </a:cubicBezTo>
                  <a:cubicBezTo>
                    <a:pt x="1132417" y="173232"/>
                    <a:pt x="1139966" y="180763"/>
                    <a:pt x="1143741" y="184529"/>
                  </a:cubicBezTo>
                  <a:cubicBezTo>
                    <a:pt x="1151290" y="192061"/>
                    <a:pt x="1155065" y="195827"/>
                    <a:pt x="1162615" y="203359"/>
                  </a:cubicBezTo>
                  <a:cubicBezTo>
                    <a:pt x="1283406" y="323868"/>
                    <a:pt x="1358900" y="493333"/>
                    <a:pt x="1358900" y="677863"/>
                  </a:cubicBezTo>
                  <a:cubicBezTo>
                    <a:pt x="1358900" y="1054453"/>
                    <a:pt x="1053148" y="1355725"/>
                    <a:pt x="679450" y="1355725"/>
                  </a:cubicBezTo>
                  <a:cubicBezTo>
                    <a:pt x="301978" y="1355725"/>
                    <a:pt x="0" y="1054453"/>
                    <a:pt x="0" y="677863"/>
                  </a:cubicBezTo>
                  <a:cubicBezTo>
                    <a:pt x="0" y="493333"/>
                    <a:pt x="71720" y="327634"/>
                    <a:pt x="192511" y="207125"/>
                  </a:cubicBezTo>
                  <a:cubicBezTo>
                    <a:pt x="196286" y="199593"/>
                    <a:pt x="203835" y="195827"/>
                    <a:pt x="207610" y="188295"/>
                  </a:cubicBezTo>
                  <a:cubicBezTo>
                    <a:pt x="215159" y="180763"/>
                    <a:pt x="222709" y="176998"/>
                    <a:pt x="226483" y="173232"/>
                  </a:cubicBezTo>
                  <a:cubicBezTo>
                    <a:pt x="332176" y="79084"/>
                    <a:pt x="464291" y="18830"/>
                    <a:pt x="607730" y="3766"/>
                  </a:cubicBezTo>
                  <a:cubicBezTo>
                    <a:pt x="615280" y="3766"/>
                    <a:pt x="622829" y="3766"/>
                    <a:pt x="634153" y="3766"/>
                  </a:cubicBezTo>
                  <a:cubicBezTo>
                    <a:pt x="641703" y="0"/>
                    <a:pt x="649252" y="0"/>
                    <a:pt x="656802"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solidFill>
                  <a:schemeClr val="bg2"/>
                </a:solidFill>
              </a:endParaRPr>
            </a:p>
          </p:txBody>
        </p:sp>
        <p:sp>
          <p:nvSpPr>
            <p:cNvPr id="28" name="文本框 27"/>
            <p:cNvSpPr txBox="1"/>
            <p:nvPr/>
          </p:nvSpPr>
          <p:spPr>
            <a:xfrm>
              <a:off x="1645634" y="3745311"/>
              <a:ext cx="744491" cy="675640"/>
            </a:xfrm>
            <a:prstGeom prst="rect">
              <a:avLst/>
            </a:prstGeom>
            <a:effectLst/>
          </p:spPr>
          <p:txBody>
            <a:bodyPr wrap="square">
              <a:spAutoFit/>
            </a:bodyPr>
            <a:lstStyle>
              <a:defPPr>
                <a:defRPr lang="zh-CN"/>
              </a:defPPr>
              <a:lvl1pPr algn="ctr">
                <a:defRPr sz="3600" b="1">
                  <a:solidFill>
                    <a:srgbClr val="BC242A"/>
                  </a:solidFill>
                  <a:latin typeface="方正姚体" panose="02010601030101010101" pitchFamily="2" charset="-122"/>
                  <a:ea typeface="方正姚体" panose="02010601030101010101" pitchFamily="2" charset="-122"/>
                </a:defRPr>
              </a:lvl1pPr>
            </a:lstStyle>
            <a:p>
              <a:r>
                <a:rPr lang="en-US" altLang="zh-CN" sz="2700" dirty="0">
                  <a:solidFill>
                    <a:schemeClr val="bg2"/>
                  </a:solidFill>
                  <a:latin typeface="宋体" panose="02010600030101010101" pitchFamily="2" charset="-122"/>
                  <a:ea typeface="宋体" panose="02010600030101010101" pitchFamily="2" charset="-122"/>
                </a:rPr>
                <a:t>01</a:t>
              </a:r>
              <a:endParaRPr lang="zh-CN" altLang="en-US" sz="2700" dirty="0">
                <a:solidFill>
                  <a:schemeClr val="bg2"/>
                </a:solidFill>
                <a:latin typeface="宋体" panose="02010600030101010101" pitchFamily="2" charset="-122"/>
                <a:ea typeface="宋体" panose="02010600030101010101" pitchFamily="2" charset="-122"/>
              </a:endParaRPr>
            </a:p>
          </p:txBody>
        </p:sp>
      </p:grpSp>
      <p:grpSp>
        <p:nvGrpSpPr>
          <p:cNvPr id="39" name="组合 38"/>
          <p:cNvGrpSpPr/>
          <p:nvPr/>
        </p:nvGrpSpPr>
        <p:grpSpPr>
          <a:xfrm>
            <a:off x="3668678" y="2371387"/>
            <a:ext cx="1443038" cy="2064544"/>
            <a:chOff x="3780744" y="2018849"/>
            <a:chExt cx="1924051" cy="2752725"/>
          </a:xfrm>
        </p:grpSpPr>
        <p:sp>
          <p:nvSpPr>
            <p:cNvPr id="11" name="Freeform 11"/>
            <p:cNvSpPr/>
            <p:nvPr/>
          </p:nvSpPr>
          <p:spPr bwMode="auto">
            <a:xfrm>
              <a:off x="4218894" y="2018849"/>
              <a:ext cx="1052513" cy="384175"/>
            </a:xfrm>
            <a:custGeom>
              <a:avLst/>
              <a:gdLst>
                <a:gd name="T0" fmla="*/ 88 w 663"/>
                <a:gd name="T1" fmla="*/ 242 h 242"/>
                <a:gd name="T2" fmla="*/ 575 w 663"/>
                <a:gd name="T3" fmla="*/ 242 h 242"/>
                <a:gd name="T4" fmla="*/ 663 w 663"/>
                <a:gd name="T5" fmla="*/ 0 h 242"/>
                <a:gd name="T6" fmla="*/ 0 w 663"/>
                <a:gd name="T7" fmla="*/ 0 h 242"/>
                <a:gd name="T8" fmla="*/ 88 w 663"/>
                <a:gd name="T9" fmla="*/ 242 h 242"/>
              </a:gdLst>
              <a:ahLst/>
              <a:cxnLst>
                <a:cxn ang="0">
                  <a:pos x="T0" y="T1"/>
                </a:cxn>
                <a:cxn ang="0">
                  <a:pos x="T2" y="T3"/>
                </a:cxn>
                <a:cxn ang="0">
                  <a:pos x="T4" y="T5"/>
                </a:cxn>
                <a:cxn ang="0">
                  <a:pos x="T6" y="T7"/>
                </a:cxn>
                <a:cxn ang="0">
                  <a:pos x="T8" y="T9"/>
                </a:cxn>
              </a:cxnLst>
              <a:rect l="0" t="0" r="r" b="b"/>
              <a:pathLst>
                <a:path w="663" h="242">
                  <a:moveTo>
                    <a:pt x="88" y="242"/>
                  </a:moveTo>
                  <a:lnTo>
                    <a:pt x="575" y="242"/>
                  </a:lnTo>
                  <a:lnTo>
                    <a:pt x="663" y="0"/>
                  </a:lnTo>
                  <a:lnTo>
                    <a:pt x="0" y="0"/>
                  </a:lnTo>
                  <a:lnTo>
                    <a:pt x="88" y="242"/>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2"/>
                </a:solidFill>
              </a:endParaRPr>
            </a:p>
          </p:txBody>
        </p:sp>
        <p:sp>
          <p:nvSpPr>
            <p:cNvPr id="12" name="Freeform 12"/>
            <p:cNvSpPr/>
            <p:nvPr/>
          </p:nvSpPr>
          <p:spPr bwMode="auto">
            <a:xfrm>
              <a:off x="3780744" y="2018849"/>
              <a:ext cx="879475" cy="1525588"/>
            </a:xfrm>
            <a:custGeom>
              <a:avLst/>
              <a:gdLst>
                <a:gd name="T0" fmla="*/ 0 w 233"/>
                <a:gd name="T1" fmla="*/ 102 h 405"/>
                <a:gd name="T2" fmla="*/ 131 w 233"/>
                <a:gd name="T3" fmla="*/ 405 h 405"/>
                <a:gd name="T4" fmla="*/ 233 w 233"/>
                <a:gd name="T5" fmla="*/ 360 h 405"/>
                <a:gd name="T6" fmla="*/ 139 w 233"/>
                <a:gd name="T7" fmla="*/ 102 h 405"/>
                <a:gd name="T8" fmla="*/ 102 w 233"/>
                <a:gd name="T9" fmla="*/ 0 h 405"/>
                <a:gd name="T10" fmla="*/ 0 w 233"/>
                <a:gd name="T11" fmla="*/ 102 h 405"/>
              </a:gdLst>
              <a:ahLst/>
              <a:cxnLst>
                <a:cxn ang="0">
                  <a:pos x="T0" y="T1"/>
                </a:cxn>
                <a:cxn ang="0">
                  <a:pos x="T2" y="T3"/>
                </a:cxn>
                <a:cxn ang="0">
                  <a:pos x="T4" y="T5"/>
                </a:cxn>
                <a:cxn ang="0">
                  <a:pos x="T6" y="T7"/>
                </a:cxn>
                <a:cxn ang="0">
                  <a:pos x="T8" y="T9"/>
                </a:cxn>
                <a:cxn ang="0">
                  <a:pos x="T10" y="T11"/>
                </a:cxn>
              </a:cxnLst>
              <a:rect l="0" t="0" r="r" b="b"/>
              <a:pathLst>
                <a:path w="233" h="405">
                  <a:moveTo>
                    <a:pt x="0" y="102"/>
                  </a:moveTo>
                  <a:cubicBezTo>
                    <a:pt x="131" y="405"/>
                    <a:pt x="131" y="405"/>
                    <a:pt x="131" y="405"/>
                  </a:cubicBezTo>
                  <a:cubicBezTo>
                    <a:pt x="159" y="381"/>
                    <a:pt x="194" y="365"/>
                    <a:pt x="233" y="360"/>
                  </a:cubicBezTo>
                  <a:cubicBezTo>
                    <a:pt x="139" y="102"/>
                    <a:pt x="139" y="102"/>
                    <a:pt x="139" y="102"/>
                  </a:cubicBezTo>
                  <a:cubicBezTo>
                    <a:pt x="102" y="0"/>
                    <a:pt x="102" y="0"/>
                    <a:pt x="102" y="0"/>
                  </a:cubicBezTo>
                  <a:lnTo>
                    <a:pt x="0" y="102"/>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2"/>
                </a:solidFill>
              </a:endParaRPr>
            </a:p>
          </p:txBody>
        </p:sp>
        <p:sp>
          <p:nvSpPr>
            <p:cNvPr id="13" name="Freeform 13"/>
            <p:cNvSpPr/>
            <p:nvPr/>
          </p:nvSpPr>
          <p:spPr bwMode="auto">
            <a:xfrm>
              <a:off x="4826907" y="2018849"/>
              <a:ext cx="877888" cy="1520825"/>
            </a:xfrm>
            <a:custGeom>
              <a:avLst/>
              <a:gdLst>
                <a:gd name="T0" fmla="*/ 131 w 233"/>
                <a:gd name="T1" fmla="*/ 0 h 404"/>
                <a:gd name="T2" fmla="*/ 94 w 233"/>
                <a:gd name="T3" fmla="*/ 102 h 404"/>
                <a:gd name="T4" fmla="*/ 0 w 233"/>
                <a:gd name="T5" fmla="*/ 360 h 404"/>
                <a:gd name="T6" fmla="*/ 103 w 233"/>
                <a:gd name="T7" fmla="*/ 404 h 404"/>
                <a:gd name="T8" fmla="*/ 233 w 233"/>
                <a:gd name="T9" fmla="*/ 102 h 404"/>
                <a:gd name="T10" fmla="*/ 131 w 233"/>
                <a:gd name="T11" fmla="*/ 0 h 404"/>
              </a:gdLst>
              <a:ahLst/>
              <a:cxnLst>
                <a:cxn ang="0">
                  <a:pos x="T0" y="T1"/>
                </a:cxn>
                <a:cxn ang="0">
                  <a:pos x="T2" y="T3"/>
                </a:cxn>
                <a:cxn ang="0">
                  <a:pos x="T4" y="T5"/>
                </a:cxn>
                <a:cxn ang="0">
                  <a:pos x="T6" y="T7"/>
                </a:cxn>
                <a:cxn ang="0">
                  <a:pos x="T8" y="T9"/>
                </a:cxn>
                <a:cxn ang="0">
                  <a:pos x="T10" y="T11"/>
                </a:cxn>
              </a:cxnLst>
              <a:rect l="0" t="0" r="r" b="b"/>
              <a:pathLst>
                <a:path w="233" h="404">
                  <a:moveTo>
                    <a:pt x="131" y="0"/>
                  </a:moveTo>
                  <a:cubicBezTo>
                    <a:pt x="94" y="102"/>
                    <a:pt x="94" y="102"/>
                    <a:pt x="94" y="102"/>
                  </a:cubicBezTo>
                  <a:cubicBezTo>
                    <a:pt x="0" y="360"/>
                    <a:pt x="0" y="360"/>
                    <a:pt x="0" y="360"/>
                  </a:cubicBezTo>
                  <a:cubicBezTo>
                    <a:pt x="39" y="364"/>
                    <a:pt x="74" y="380"/>
                    <a:pt x="103" y="404"/>
                  </a:cubicBezTo>
                  <a:cubicBezTo>
                    <a:pt x="233" y="102"/>
                    <a:pt x="233" y="102"/>
                    <a:pt x="233" y="102"/>
                  </a:cubicBezTo>
                  <a:lnTo>
                    <a:pt x="131" y="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2"/>
                </a:solidFill>
              </a:endParaRPr>
            </a:p>
          </p:txBody>
        </p:sp>
        <p:sp>
          <p:nvSpPr>
            <p:cNvPr id="14" name="任意多边形 13"/>
            <p:cNvSpPr/>
            <p:nvPr/>
          </p:nvSpPr>
          <p:spPr bwMode="auto">
            <a:xfrm>
              <a:off x="4068082" y="3415849"/>
              <a:ext cx="1358900" cy="1355725"/>
            </a:xfrm>
            <a:custGeom>
              <a:avLst/>
              <a:gdLst>
                <a:gd name="connsiteX0" fmla="*/ 637447 w 1358900"/>
                <a:gd name="connsiteY0" fmla="*/ 104775 h 1355725"/>
                <a:gd name="connsiteX1" fmla="*/ 618579 w 1358900"/>
                <a:gd name="connsiteY1" fmla="*/ 108545 h 1355725"/>
                <a:gd name="connsiteX2" fmla="*/ 297826 w 1358900"/>
                <a:gd name="connsiteY2" fmla="*/ 248047 h 1355725"/>
                <a:gd name="connsiteX3" fmla="*/ 282731 w 1358900"/>
                <a:gd name="connsiteY3" fmla="*/ 263128 h 1355725"/>
                <a:gd name="connsiteX4" fmla="*/ 267637 w 1358900"/>
                <a:gd name="connsiteY4" fmla="*/ 278210 h 1355725"/>
                <a:gd name="connsiteX5" fmla="*/ 101600 w 1358900"/>
                <a:gd name="connsiteY5" fmla="*/ 677863 h 1355725"/>
                <a:gd name="connsiteX6" fmla="*/ 678956 w 1358900"/>
                <a:gd name="connsiteY6" fmla="*/ 1250950 h 1355725"/>
                <a:gd name="connsiteX7" fmla="*/ 1252538 w 1358900"/>
                <a:gd name="connsiteY7" fmla="*/ 677863 h 1355725"/>
                <a:gd name="connsiteX8" fmla="*/ 1086501 w 1358900"/>
                <a:gd name="connsiteY8" fmla="*/ 274439 h 1355725"/>
                <a:gd name="connsiteX9" fmla="*/ 1071407 w 1358900"/>
                <a:gd name="connsiteY9" fmla="*/ 259358 h 1355725"/>
                <a:gd name="connsiteX10" fmla="*/ 1056313 w 1358900"/>
                <a:gd name="connsiteY10" fmla="*/ 248047 h 1355725"/>
                <a:gd name="connsiteX11" fmla="*/ 731786 w 1358900"/>
                <a:gd name="connsiteY11" fmla="*/ 104775 h 1355725"/>
                <a:gd name="connsiteX12" fmla="*/ 712918 w 1358900"/>
                <a:gd name="connsiteY12" fmla="*/ 104775 h 1355725"/>
                <a:gd name="connsiteX13" fmla="*/ 690277 w 1358900"/>
                <a:gd name="connsiteY13" fmla="*/ 104775 h 1355725"/>
                <a:gd name="connsiteX14" fmla="*/ 678956 w 1358900"/>
                <a:gd name="connsiteY14" fmla="*/ 104775 h 1355725"/>
                <a:gd name="connsiteX15" fmla="*/ 660088 w 1358900"/>
                <a:gd name="connsiteY15" fmla="*/ 104775 h 1355725"/>
                <a:gd name="connsiteX16" fmla="*/ 637447 w 1358900"/>
                <a:gd name="connsiteY16" fmla="*/ 104775 h 1355725"/>
                <a:gd name="connsiteX17" fmla="*/ 656802 w 1358900"/>
                <a:gd name="connsiteY17" fmla="*/ 0 h 1355725"/>
                <a:gd name="connsiteX18" fmla="*/ 679450 w 1358900"/>
                <a:gd name="connsiteY18" fmla="*/ 0 h 1355725"/>
                <a:gd name="connsiteX19" fmla="*/ 694549 w 1358900"/>
                <a:gd name="connsiteY19" fmla="*/ 0 h 1355725"/>
                <a:gd name="connsiteX20" fmla="*/ 720972 w 1358900"/>
                <a:gd name="connsiteY20" fmla="*/ 0 h 1355725"/>
                <a:gd name="connsiteX21" fmla="*/ 743620 w 1358900"/>
                <a:gd name="connsiteY21" fmla="*/ 3766 h 1355725"/>
                <a:gd name="connsiteX22" fmla="*/ 1124867 w 1358900"/>
                <a:gd name="connsiteY22" fmla="*/ 169466 h 1355725"/>
                <a:gd name="connsiteX23" fmla="*/ 1143741 w 1358900"/>
                <a:gd name="connsiteY23" fmla="*/ 184529 h 1355725"/>
                <a:gd name="connsiteX24" fmla="*/ 1162615 w 1358900"/>
                <a:gd name="connsiteY24" fmla="*/ 203359 h 1355725"/>
                <a:gd name="connsiteX25" fmla="*/ 1358900 w 1358900"/>
                <a:gd name="connsiteY25" fmla="*/ 677863 h 1355725"/>
                <a:gd name="connsiteX26" fmla="*/ 679450 w 1358900"/>
                <a:gd name="connsiteY26" fmla="*/ 1355725 h 1355725"/>
                <a:gd name="connsiteX27" fmla="*/ 0 w 1358900"/>
                <a:gd name="connsiteY27" fmla="*/ 677863 h 1355725"/>
                <a:gd name="connsiteX28" fmla="*/ 192511 w 1358900"/>
                <a:gd name="connsiteY28" fmla="*/ 207125 h 1355725"/>
                <a:gd name="connsiteX29" fmla="*/ 207610 w 1358900"/>
                <a:gd name="connsiteY29" fmla="*/ 188295 h 1355725"/>
                <a:gd name="connsiteX30" fmla="*/ 226484 w 1358900"/>
                <a:gd name="connsiteY30" fmla="*/ 173232 h 1355725"/>
                <a:gd name="connsiteX31" fmla="*/ 607730 w 1358900"/>
                <a:gd name="connsiteY31" fmla="*/ 3766 h 1355725"/>
                <a:gd name="connsiteX32" fmla="*/ 634154 w 1358900"/>
                <a:gd name="connsiteY32" fmla="*/ 3766 h 1355725"/>
                <a:gd name="connsiteX33" fmla="*/ 656802 w 1358900"/>
                <a:gd name="connsiteY33" fmla="*/ 0 h 135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900" h="1355725">
                  <a:moveTo>
                    <a:pt x="637447" y="104775"/>
                  </a:moveTo>
                  <a:cubicBezTo>
                    <a:pt x="633673" y="104775"/>
                    <a:pt x="626126" y="104775"/>
                    <a:pt x="618579" y="108545"/>
                  </a:cubicBezTo>
                  <a:cubicBezTo>
                    <a:pt x="494051" y="119856"/>
                    <a:pt x="384618" y="172641"/>
                    <a:pt x="297826" y="248047"/>
                  </a:cubicBezTo>
                  <a:cubicBezTo>
                    <a:pt x="290279" y="255588"/>
                    <a:pt x="286505" y="259358"/>
                    <a:pt x="282731" y="263128"/>
                  </a:cubicBezTo>
                  <a:cubicBezTo>
                    <a:pt x="275184" y="266899"/>
                    <a:pt x="271411" y="274439"/>
                    <a:pt x="267637" y="278210"/>
                  </a:cubicBezTo>
                  <a:cubicBezTo>
                    <a:pt x="165751" y="380008"/>
                    <a:pt x="101600" y="523280"/>
                    <a:pt x="101600" y="677863"/>
                  </a:cubicBezTo>
                  <a:cubicBezTo>
                    <a:pt x="101600" y="994569"/>
                    <a:pt x="361976" y="1250950"/>
                    <a:pt x="678956" y="1250950"/>
                  </a:cubicBezTo>
                  <a:cubicBezTo>
                    <a:pt x="995936" y="1250950"/>
                    <a:pt x="1252538" y="994569"/>
                    <a:pt x="1252538" y="677863"/>
                  </a:cubicBezTo>
                  <a:cubicBezTo>
                    <a:pt x="1252538" y="519510"/>
                    <a:pt x="1188388" y="380008"/>
                    <a:pt x="1086501" y="274439"/>
                  </a:cubicBezTo>
                  <a:cubicBezTo>
                    <a:pt x="1082728" y="270669"/>
                    <a:pt x="1078954" y="266899"/>
                    <a:pt x="1071407" y="259358"/>
                  </a:cubicBezTo>
                  <a:cubicBezTo>
                    <a:pt x="1067633" y="255588"/>
                    <a:pt x="1060086" y="251817"/>
                    <a:pt x="1056313" y="248047"/>
                  </a:cubicBezTo>
                  <a:cubicBezTo>
                    <a:pt x="969521" y="168870"/>
                    <a:pt x="856314" y="119856"/>
                    <a:pt x="731786" y="104775"/>
                  </a:cubicBezTo>
                  <a:cubicBezTo>
                    <a:pt x="728012" y="104775"/>
                    <a:pt x="720465" y="104775"/>
                    <a:pt x="712918" y="104775"/>
                  </a:cubicBezTo>
                  <a:cubicBezTo>
                    <a:pt x="705371" y="104775"/>
                    <a:pt x="697824" y="104775"/>
                    <a:pt x="690277" y="104775"/>
                  </a:cubicBezTo>
                  <a:cubicBezTo>
                    <a:pt x="686503" y="104775"/>
                    <a:pt x="682730" y="104775"/>
                    <a:pt x="678956" y="104775"/>
                  </a:cubicBezTo>
                  <a:cubicBezTo>
                    <a:pt x="671409" y="104775"/>
                    <a:pt x="667635" y="104775"/>
                    <a:pt x="660088" y="104775"/>
                  </a:cubicBezTo>
                  <a:cubicBezTo>
                    <a:pt x="652541" y="104775"/>
                    <a:pt x="644994" y="104775"/>
                    <a:pt x="637447" y="104775"/>
                  </a:cubicBezTo>
                  <a:close/>
                  <a:moveTo>
                    <a:pt x="656802" y="0"/>
                  </a:moveTo>
                  <a:cubicBezTo>
                    <a:pt x="664351" y="0"/>
                    <a:pt x="671901" y="0"/>
                    <a:pt x="679450" y="0"/>
                  </a:cubicBezTo>
                  <a:cubicBezTo>
                    <a:pt x="683225" y="0"/>
                    <a:pt x="690774" y="0"/>
                    <a:pt x="694549" y="0"/>
                  </a:cubicBezTo>
                  <a:cubicBezTo>
                    <a:pt x="702099" y="0"/>
                    <a:pt x="709648" y="0"/>
                    <a:pt x="720972" y="0"/>
                  </a:cubicBezTo>
                  <a:cubicBezTo>
                    <a:pt x="728522" y="3766"/>
                    <a:pt x="736071" y="3766"/>
                    <a:pt x="743620" y="3766"/>
                  </a:cubicBezTo>
                  <a:cubicBezTo>
                    <a:pt x="890835" y="15064"/>
                    <a:pt x="1022950" y="75318"/>
                    <a:pt x="1124867" y="169466"/>
                  </a:cubicBezTo>
                  <a:cubicBezTo>
                    <a:pt x="1132417" y="173232"/>
                    <a:pt x="1139966" y="180763"/>
                    <a:pt x="1143741" y="184529"/>
                  </a:cubicBezTo>
                  <a:cubicBezTo>
                    <a:pt x="1151290" y="192061"/>
                    <a:pt x="1155065" y="195827"/>
                    <a:pt x="1162615" y="203359"/>
                  </a:cubicBezTo>
                  <a:cubicBezTo>
                    <a:pt x="1283406" y="323868"/>
                    <a:pt x="1358900" y="493333"/>
                    <a:pt x="1358900" y="677863"/>
                  </a:cubicBezTo>
                  <a:cubicBezTo>
                    <a:pt x="1358900" y="1054453"/>
                    <a:pt x="1053148" y="1355725"/>
                    <a:pt x="679450" y="1355725"/>
                  </a:cubicBezTo>
                  <a:cubicBezTo>
                    <a:pt x="301978" y="1355725"/>
                    <a:pt x="0" y="1054453"/>
                    <a:pt x="0" y="677863"/>
                  </a:cubicBezTo>
                  <a:cubicBezTo>
                    <a:pt x="0" y="493333"/>
                    <a:pt x="71720" y="327634"/>
                    <a:pt x="192511" y="207125"/>
                  </a:cubicBezTo>
                  <a:cubicBezTo>
                    <a:pt x="196286" y="199593"/>
                    <a:pt x="203835" y="195827"/>
                    <a:pt x="207610" y="188295"/>
                  </a:cubicBezTo>
                  <a:cubicBezTo>
                    <a:pt x="215159" y="180763"/>
                    <a:pt x="222709" y="176998"/>
                    <a:pt x="226484" y="173232"/>
                  </a:cubicBezTo>
                  <a:cubicBezTo>
                    <a:pt x="332176" y="79084"/>
                    <a:pt x="464291" y="18830"/>
                    <a:pt x="607730" y="3766"/>
                  </a:cubicBezTo>
                  <a:cubicBezTo>
                    <a:pt x="615280" y="3766"/>
                    <a:pt x="622829" y="3766"/>
                    <a:pt x="634154" y="3766"/>
                  </a:cubicBezTo>
                  <a:cubicBezTo>
                    <a:pt x="641703" y="0"/>
                    <a:pt x="649252" y="0"/>
                    <a:pt x="656802"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solidFill>
                  <a:schemeClr val="bg2"/>
                </a:solidFill>
              </a:endParaRPr>
            </a:p>
          </p:txBody>
        </p:sp>
        <p:sp>
          <p:nvSpPr>
            <p:cNvPr id="29" name="文本框 28"/>
            <p:cNvSpPr txBox="1"/>
            <p:nvPr/>
          </p:nvSpPr>
          <p:spPr>
            <a:xfrm>
              <a:off x="4218894" y="3748364"/>
              <a:ext cx="1039393" cy="675640"/>
            </a:xfrm>
            <a:prstGeom prst="rect">
              <a:avLst/>
            </a:prstGeom>
            <a:effectLst/>
          </p:spPr>
          <p:txBody>
            <a:bodyPr wrap="square">
              <a:spAutoFit/>
            </a:bodyPr>
            <a:lstStyle>
              <a:defPPr>
                <a:defRPr lang="zh-CN"/>
              </a:defPPr>
              <a:lvl1pPr algn="ctr">
                <a:defRPr sz="3600" b="1">
                  <a:solidFill>
                    <a:srgbClr val="BC242A"/>
                  </a:solidFill>
                  <a:latin typeface="方正姚体" panose="02010601030101010101" pitchFamily="2" charset="-122"/>
                  <a:ea typeface="方正姚体" panose="02010601030101010101" pitchFamily="2" charset="-122"/>
                </a:defRPr>
              </a:lvl1pPr>
            </a:lstStyle>
            <a:p>
              <a:r>
                <a:rPr lang="en-US" altLang="zh-CN" sz="2700">
                  <a:solidFill>
                    <a:schemeClr val="bg2"/>
                  </a:solidFill>
                  <a:latin typeface="宋体" panose="02010600030101010101" pitchFamily="2" charset="-122"/>
                  <a:ea typeface="宋体" panose="02010600030101010101" pitchFamily="2" charset="-122"/>
                </a:rPr>
                <a:t>02</a:t>
              </a:r>
              <a:endParaRPr lang="zh-CN" altLang="en-US" sz="2700">
                <a:solidFill>
                  <a:schemeClr val="bg2"/>
                </a:solidFill>
                <a:latin typeface="宋体" panose="02010600030101010101" pitchFamily="2" charset="-122"/>
                <a:ea typeface="宋体" panose="02010600030101010101" pitchFamily="2" charset="-122"/>
              </a:endParaRPr>
            </a:p>
          </p:txBody>
        </p:sp>
      </p:grpSp>
      <p:grpSp>
        <p:nvGrpSpPr>
          <p:cNvPr id="38" name="组合 37"/>
          <p:cNvGrpSpPr/>
          <p:nvPr/>
        </p:nvGrpSpPr>
        <p:grpSpPr>
          <a:xfrm>
            <a:off x="6444448" y="2371387"/>
            <a:ext cx="1443038" cy="2064544"/>
            <a:chOff x="6487784" y="2018849"/>
            <a:chExt cx="1924051" cy="2752725"/>
          </a:xfrm>
        </p:grpSpPr>
        <p:sp>
          <p:nvSpPr>
            <p:cNvPr id="15" name="Freeform 11"/>
            <p:cNvSpPr/>
            <p:nvPr/>
          </p:nvSpPr>
          <p:spPr bwMode="auto">
            <a:xfrm>
              <a:off x="6925934" y="2018849"/>
              <a:ext cx="1052513" cy="384175"/>
            </a:xfrm>
            <a:custGeom>
              <a:avLst/>
              <a:gdLst>
                <a:gd name="T0" fmla="*/ 88 w 663"/>
                <a:gd name="T1" fmla="*/ 242 h 242"/>
                <a:gd name="T2" fmla="*/ 575 w 663"/>
                <a:gd name="T3" fmla="*/ 242 h 242"/>
                <a:gd name="T4" fmla="*/ 663 w 663"/>
                <a:gd name="T5" fmla="*/ 0 h 242"/>
                <a:gd name="T6" fmla="*/ 0 w 663"/>
                <a:gd name="T7" fmla="*/ 0 h 242"/>
                <a:gd name="T8" fmla="*/ 88 w 663"/>
                <a:gd name="T9" fmla="*/ 242 h 242"/>
              </a:gdLst>
              <a:ahLst/>
              <a:cxnLst>
                <a:cxn ang="0">
                  <a:pos x="T0" y="T1"/>
                </a:cxn>
                <a:cxn ang="0">
                  <a:pos x="T2" y="T3"/>
                </a:cxn>
                <a:cxn ang="0">
                  <a:pos x="T4" y="T5"/>
                </a:cxn>
                <a:cxn ang="0">
                  <a:pos x="T6" y="T7"/>
                </a:cxn>
                <a:cxn ang="0">
                  <a:pos x="T8" y="T9"/>
                </a:cxn>
              </a:cxnLst>
              <a:rect l="0" t="0" r="r" b="b"/>
              <a:pathLst>
                <a:path w="663" h="242">
                  <a:moveTo>
                    <a:pt x="88" y="242"/>
                  </a:moveTo>
                  <a:lnTo>
                    <a:pt x="575" y="242"/>
                  </a:lnTo>
                  <a:lnTo>
                    <a:pt x="663" y="0"/>
                  </a:lnTo>
                  <a:lnTo>
                    <a:pt x="0" y="0"/>
                  </a:lnTo>
                  <a:lnTo>
                    <a:pt x="88" y="242"/>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2"/>
                </a:solidFill>
              </a:endParaRPr>
            </a:p>
          </p:txBody>
        </p:sp>
        <p:sp>
          <p:nvSpPr>
            <p:cNvPr id="16" name="Freeform 12"/>
            <p:cNvSpPr/>
            <p:nvPr/>
          </p:nvSpPr>
          <p:spPr bwMode="auto">
            <a:xfrm>
              <a:off x="6487784" y="2018849"/>
              <a:ext cx="879475" cy="1525588"/>
            </a:xfrm>
            <a:custGeom>
              <a:avLst/>
              <a:gdLst>
                <a:gd name="T0" fmla="*/ 0 w 233"/>
                <a:gd name="T1" fmla="*/ 102 h 405"/>
                <a:gd name="T2" fmla="*/ 131 w 233"/>
                <a:gd name="T3" fmla="*/ 405 h 405"/>
                <a:gd name="T4" fmla="*/ 233 w 233"/>
                <a:gd name="T5" fmla="*/ 360 h 405"/>
                <a:gd name="T6" fmla="*/ 139 w 233"/>
                <a:gd name="T7" fmla="*/ 102 h 405"/>
                <a:gd name="T8" fmla="*/ 102 w 233"/>
                <a:gd name="T9" fmla="*/ 0 h 405"/>
                <a:gd name="T10" fmla="*/ 0 w 233"/>
                <a:gd name="T11" fmla="*/ 102 h 405"/>
              </a:gdLst>
              <a:ahLst/>
              <a:cxnLst>
                <a:cxn ang="0">
                  <a:pos x="T0" y="T1"/>
                </a:cxn>
                <a:cxn ang="0">
                  <a:pos x="T2" y="T3"/>
                </a:cxn>
                <a:cxn ang="0">
                  <a:pos x="T4" y="T5"/>
                </a:cxn>
                <a:cxn ang="0">
                  <a:pos x="T6" y="T7"/>
                </a:cxn>
                <a:cxn ang="0">
                  <a:pos x="T8" y="T9"/>
                </a:cxn>
                <a:cxn ang="0">
                  <a:pos x="T10" y="T11"/>
                </a:cxn>
              </a:cxnLst>
              <a:rect l="0" t="0" r="r" b="b"/>
              <a:pathLst>
                <a:path w="233" h="405">
                  <a:moveTo>
                    <a:pt x="0" y="102"/>
                  </a:moveTo>
                  <a:cubicBezTo>
                    <a:pt x="131" y="405"/>
                    <a:pt x="131" y="405"/>
                    <a:pt x="131" y="405"/>
                  </a:cubicBezTo>
                  <a:cubicBezTo>
                    <a:pt x="159" y="381"/>
                    <a:pt x="194" y="365"/>
                    <a:pt x="233" y="360"/>
                  </a:cubicBezTo>
                  <a:cubicBezTo>
                    <a:pt x="139" y="102"/>
                    <a:pt x="139" y="102"/>
                    <a:pt x="139" y="102"/>
                  </a:cubicBezTo>
                  <a:cubicBezTo>
                    <a:pt x="102" y="0"/>
                    <a:pt x="102" y="0"/>
                    <a:pt x="102" y="0"/>
                  </a:cubicBezTo>
                  <a:lnTo>
                    <a:pt x="0" y="102"/>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2"/>
                </a:solidFill>
              </a:endParaRPr>
            </a:p>
          </p:txBody>
        </p:sp>
        <p:sp>
          <p:nvSpPr>
            <p:cNvPr id="17" name="Freeform 13"/>
            <p:cNvSpPr/>
            <p:nvPr/>
          </p:nvSpPr>
          <p:spPr bwMode="auto">
            <a:xfrm>
              <a:off x="7533947" y="2018849"/>
              <a:ext cx="877888" cy="1520825"/>
            </a:xfrm>
            <a:custGeom>
              <a:avLst/>
              <a:gdLst>
                <a:gd name="T0" fmla="*/ 131 w 233"/>
                <a:gd name="T1" fmla="*/ 0 h 404"/>
                <a:gd name="T2" fmla="*/ 94 w 233"/>
                <a:gd name="T3" fmla="*/ 102 h 404"/>
                <a:gd name="T4" fmla="*/ 0 w 233"/>
                <a:gd name="T5" fmla="*/ 360 h 404"/>
                <a:gd name="T6" fmla="*/ 103 w 233"/>
                <a:gd name="T7" fmla="*/ 404 h 404"/>
                <a:gd name="T8" fmla="*/ 233 w 233"/>
                <a:gd name="T9" fmla="*/ 102 h 404"/>
                <a:gd name="T10" fmla="*/ 131 w 233"/>
                <a:gd name="T11" fmla="*/ 0 h 404"/>
              </a:gdLst>
              <a:ahLst/>
              <a:cxnLst>
                <a:cxn ang="0">
                  <a:pos x="T0" y="T1"/>
                </a:cxn>
                <a:cxn ang="0">
                  <a:pos x="T2" y="T3"/>
                </a:cxn>
                <a:cxn ang="0">
                  <a:pos x="T4" y="T5"/>
                </a:cxn>
                <a:cxn ang="0">
                  <a:pos x="T6" y="T7"/>
                </a:cxn>
                <a:cxn ang="0">
                  <a:pos x="T8" y="T9"/>
                </a:cxn>
                <a:cxn ang="0">
                  <a:pos x="T10" y="T11"/>
                </a:cxn>
              </a:cxnLst>
              <a:rect l="0" t="0" r="r" b="b"/>
              <a:pathLst>
                <a:path w="233" h="404">
                  <a:moveTo>
                    <a:pt x="131" y="0"/>
                  </a:moveTo>
                  <a:cubicBezTo>
                    <a:pt x="94" y="102"/>
                    <a:pt x="94" y="102"/>
                    <a:pt x="94" y="102"/>
                  </a:cubicBezTo>
                  <a:cubicBezTo>
                    <a:pt x="0" y="360"/>
                    <a:pt x="0" y="360"/>
                    <a:pt x="0" y="360"/>
                  </a:cubicBezTo>
                  <a:cubicBezTo>
                    <a:pt x="39" y="364"/>
                    <a:pt x="74" y="380"/>
                    <a:pt x="103" y="404"/>
                  </a:cubicBezTo>
                  <a:cubicBezTo>
                    <a:pt x="233" y="102"/>
                    <a:pt x="233" y="102"/>
                    <a:pt x="233" y="102"/>
                  </a:cubicBezTo>
                  <a:lnTo>
                    <a:pt x="131" y="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bg2"/>
                </a:solidFill>
              </a:endParaRPr>
            </a:p>
          </p:txBody>
        </p:sp>
        <p:sp>
          <p:nvSpPr>
            <p:cNvPr id="19" name="任意多边形 18"/>
            <p:cNvSpPr/>
            <p:nvPr/>
          </p:nvSpPr>
          <p:spPr bwMode="auto">
            <a:xfrm>
              <a:off x="6775122" y="3415849"/>
              <a:ext cx="1358900" cy="1355725"/>
            </a:xfrm>
            <a:custGeom>
              <a:avLst/>
              <a:gdLst>
                <a:gd name="connsiteX0" fmla="*/ 637447 w 1358900"/>
                <a:gd name="connsiteY0" fmla="*/ 104775 h 1355725"/>
                <a:gd name="connsiteX1" fmla="*/ 618579 w 1358900"/>
                <a:gd name="connsiteY1" fmla="*/ 108545 h 1355725"/>
                <a:gd name="connsiteX2" fmla="*/ 297826 w 1358900"/>
                <a:gd name="connsiteY2" fmla="*/ 248047 h 1355725"/>
                <a:gd name="connsiteX3" fmla="*/ 282731 w 1358900"/>
                <a:gd name="connsiteY3" fmla="*/ 263128 h 1355725"/>
                <a:gd name="connsiteX4" fmla="*/ 267637 w 1358900"/>
                <a:gd name="connsiteY4" fmla="*/ 278210 h 1355725"/>
                <a:gd name="connsiteX5" fmla="*/ 101600 w 1358900"/>
                <a:gd name="connsiteY5" fmla="*/ 677863 h 1355725"/>
                <a:gd name="connsiteX6" fmla="*/ 678956 w 1358900"/>
                <a:gd name="connsiteY6" fmla="*/ 1250950 h 1355725"/>
                <a:gd name="connsiteX7" fmla="*/ 1252538 w 1358900"/>
                <a:gd name="connsiteY7" fmla="*/ 677863 h 1355725"/>
                <a:gd name="connsiteX8" fmla="*/ 1086501 w 1358900"/>
                <a:gd name="connsiteY8" fmla="*/ 274439 h 1355725"/>
                <a:gd name="connsiteX9" fmla="*/ 1071407 w 1358900"/>
                <a:gd name="connsiteY9" fmla="*/ 259358 h 1355725"/>
                <a:gd name="connsiteX10" fmla="*/ 1056313 w 1358900"/>
                <a:gd name="connsiteY10" fmla="*/ 248047 h 1355725"/>
                <a:gd name="connsiteX11" fmla="*/ 731786 w 1358900"/>
                <a:gd name="connsiteY11" fmla="*/ 104775 h 1355725"/>
                <a:gd name="connsiteX12" fmla="*/ 712918 w 1358900"/>
                <a:gd name="connsiteY12" fmla="*/ 104775 h 1355725"/>
                <a:gd name="connsiteX13" fmla="*/ 690277 w 1358900"/>
                <a:gd name="connsiteY13" fmla="*/ 104775 h 1355725"/>
                <a:gd name="connsiteX14" fmla="*/ 678956 w 1358900"/>
                <a:gd name="connsiteY14" fmla="*/ 104775 h 1355725"/>
                <a:gd name="connsiteX15" fmla="*/ 660088 w 1358900"/>
                <a:gd name="connsiteY15" fmla="*/ 104775 h 1355725"/>
                <a:gd name="connsiteX16" fmla="*/ 637447 w 1358900"/>
                <a:gd name="connsiteY16" fmla="*/ 104775 h 1355725"/>
                <a:gd name="connsiteX17" fmla="*/ 656802 w 1358900"/>
                <a:gd name="connsiteY17" fmla="*/ 0 h 1355725"/>
                <a:gd name="connsiteX18" fmla="*/ 679450 w 1358900"/>
                <a:gd name="connsiteY18" fmla="*/ 0 h 1355725"/>
                <a:gd name="connsiteX19" fmla="*/ 694549 w 1358900"/>
                <a:gd name="connsiteY19" fmla="*/ 0 h 1355725"/>
                <a:gd name="connsiteX20" fmla="*/ 720972 w 1358900"/>
                <a:gd name="connsiteY20" fmla="*/ 0 h 1355725"/>
                <a:gd name="connsiteX21" fmla="*/ 743620 w 1358900"/>
                <a:gd name="connsiteY21" fmla="*/ 3766 h 1355725"/>
                <a:gd name="connsiteX22" fmla="*/ 1124867 w 1358900"/>
                <a:gd name="connsiteY22" fmla="*/ 169466 h 1355725"/>
                <a:gd name="connsiteX23" fmla="*/ 1143741 w 1358900"/>
                <a:gd name="connsiteY23" fmla="*/ 184529 h 1355725"/>
                <a:gd name="connsiteX24" fmla="*/ 1162615 w 1358900"/>
                <a:gd name="connsiteY24" fmla="*/ 203359 h 1355725"/>
                <a:gd name="connsiteX25" fmla="*/ 1358900 w 1358900"/>
                <a:gd name="connsiteY25" fmla="*/ 677863 h 1355725"/>
                <a:gd name="connsiteX26" fmla="*/ 679450 w 1358900"/>
                <a:gd name="connsiteY26" fmla="*/ 1355725 h 1355725"/>
                <a:gd name="connsiteX27" fmla="*/ 0 w 1358900"/>
                <a:gd name="connsiteY27" fmla="*/ 677863 h 1355725"/>
                <a:gd name="connsiteX28" fmla="*/ 192511 w 1358900"/>
                <a:gd name="connsiteY28" fmla="*/ 207125 h 1355725"/>
                <a:gd name="connsiteX29" fmla="*/ 207610 w 1358900"/>
                <a:gd name="connsiteY29" fmla="*/ 188295 h 1355725"/>
                <a:gd name="connsiteX30" fmla="*/ 226484 w 1358900"/>
                <a:gd name="connsiteY30" fmla="*/ 173232 h 1355725"/>
                <a:gd name="connsiteX31" fmla="*/ 607730 w 1358900"/>
                <a:gd name="connsiteY31" fmla="*/ 3766 h 1355725"/>
                <a:gd name="connsiteX32" fmla="*/ 634154 w 1358900"/>
                <a:gd name="connsiteY32" fmla="*/ 3766 h 1355725"/>
                <a:gd name="connsiteX33" fmla="*/ 656802 w 1358900"/>
                <a:gd name="connsiteY33" fmla="*/ 0 h 135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900" h="1355725">
                  <a:moveTo>
                    <a:pt x="637447" y="104775"/>
                  </a:moveTo>
                  <a:cubicBezTo>
                    <a:pt x="633673" y="104775"/>
                    <a:pt x="626126" y="104775"/>
                    <a:pt x="618579" y="108545"/>
                  </a:cubicBezTo>
                  <a:cubicBezTo>
                    <a:pt x="494051" y="119856"/>
                    <a:pt x="384618" y="172641"/>
                    <a:pt x="297826" y="248047"/>
                  </a:cubicBezTo>
                  <a:cubicBezTo>
                    <a:pt x="290279" y="255588"/>
                    <a:pt x="286505" y="259358"/>
                    <a:pt x="282731" y="263128"/>
                  </a:cubicBezTo>
                  <a:cubicBezTo>
                    <a:pt x="275184" y="266899"/>
                    <a:pt x="271411" y="274439"/>
                    <a:pt x="267637" y="278210"/>
                  </a:cubicBezTo>
                  <a:cubicBezTo>
                    <a:pt x="165751" y="380008"/>
                    <a:pt x="101600" y="523280"/>
                    <a:pt x="101600" y="677863"/>
                  </a:cubicBezTo>
                  <a:cubicBezTo>
                    <a:pt x="101600" y="994569"/>
                    <a:pt x="361976" y="1250950"/>
                    <a:pt x="678956" y="1250950"/>
                  </a:cubicBezTo>
                  <a:cubicBezTo>
                    <a:pt x="995936" y="1250950"/>
                    <a:pt x="1252538" y="994569"/>
                    <a:pt x="1252538" y="677863"/>
                  </a:cubicBezTo>
                  <a:cubicBezTo>
                    <a:pt x="1252538" y="519510"/>
                    <a:pt x="1188388" y="380008"/>
                    <a:pt x="1086501" y="274439"/>
                  </a:cubicBezTo>
                  <a:cubicBezTo>
                    <a:pt x="1082728" y="270669"/>
                    <a:pt x="1078954" y="266899"/>
                    <a:pt x="1071407" y="259358"/>
                  </a:cubicBezTo>
                  <a:cubicBezTo>
                    <a:pt x="1067633" y="255588"/>
                    <a:pt x="1060086" y="251817"/>
                    <a:pt x="1056313" y="248047"/>
                  </a:cubicBezTo>
                  <a:cubicBezTo>
                    <a:pt x="969521" y="168870"/>
                    <a:pt x="856314" y="119856"/>
                    <a:pt x="731786" y="104775"/>
                  </a:cubicBezTo>
                  <a:cubicBezTo>
                    <a:pt x="728012" y="104775"/>
                    <a:pt x="720465" y="104775"/>
                    <a:pt x="712918" y="104775"/>
                  </a:cubicBezTo>
                  <a:cubicBezTo>
                    <a:pt x="705371" y="104775"/>
                    <a:pt x="697824" y="104775"/>
                    <a:pt x="690277" y="104775"/>
                  </a:cubicBezTo>
                  <a:cubicBezTo>
                    <a:pt x="686503" y="104775"/>
                    <a:pt x="682730" y="104775"/>
                    <a:pt x="678956" y="104775"/>
                  </a:cubicBezTo>
                  <a:cubicBezTo>
                    <a:pt x="671409" y="104775"/>
                    <a:pt x="667635" y="104775"/>
                    <a:pt x="660088" y="104775"/>
                  </a:cubicBezTo>
                  <a:cubicBezTo>
                    <a:pt x="652541" y="104775"/>
                    <a:pt x="644994" y="104775"/>
                    <a:pt x="637447" y="104775"/>
                  </a:cubicBezTo>
                  <a:close/>
                  <a:moveTo>
                    <a:pt x="656802" y="0"/>
                  </a:moveTo>
                  <a:cubicBezTo>
                    <a:pt x="664351" y="0"/>
                    <a:pt x="671901" y="0"/>
                    <a:pt x="679450" y="0"/>
                  </a:cubicBezTo>
                  <a:cubicBezTo>
                    <a:pt x="683225" y="0"/>
                    <a:pt x="690774" y="0"/>
                    <a:pt x="694549" y="0"/>
                  </a:cubicBezTo>
                  <a:cubicBezTo>
                    <a:pt x="702099" y="0"/>
                    <a:pt x="709648" y="0"/>
                    <a:pt x="720972" y="0"/>
                  </a:cubicBezTo>
                  <a:cubicBezTo>
                    <a:pt x="728522" y="3766"/>
                    <a:pt x="736071" y="3766"/>
                    <a:pt x="743620" y="3766"/>
                  </a:cubicBezTo>
                  <a:cubicBezTo>
                    <a:pt x="890835" y="15064"/>
                    <a:pt x="1022950" y="75318"/>
                    <a:pt x="1124867" y="169466"/>
                  </a:cubicBezTo>
                  <a:cubicBezTo>
                    <a:pt x="1132417" y="173232"/>
                    <a:pt x="1139966" y="180763"/>
                    <a:pt x="1143741" y="184529"/>
                  </a:cubicBezTo>
                  <a:cubicBezTo>
                    <a:pt x="1151290" y="192061"/>
                    <a:pt x="1155065" y="195827"/>
                    <a:pt x="1162615" y="203359"/>
                  </a:cubicBezTo>
                  <a:cubicBezTo>
                    <a:pt x="1283406" y="323868"/>
                    <a:pt x="1358900" y="493333"/>
                    <a:pt x="1358900" y="677863"/>
                  </a:cubicBezTo>
                  <a:cubicBezTo>
                    <a:pt x="1358900" y="1054453"/>
                    <a:pt x="1053148" y="1355725"/>
                    <a:pt x="679450" y="1355725"/>
                  </a:cubicBezTo>
                  <a:cubicBezTo>
                    <a:pt x="301978" y="1355725"/>
                    <a:pt x="0" y="1054453"/>
                    <a:pt x="0" y="677863"/>
                  </a:cubicBezTo>
                  <a:cubicBezTo>
                    <a:pt x="0" y="493333"/>
                    <a:pt x="71720" y="327634"/>
                    <a:pt x="192511" y="207125"/>
                  </a:cubicBezTo>
                  <a:cubicBezTo>
                    <a:pt x="196286" y="199593"/>
                    <a:pt x="203835" y="195827"/>
                    <a:pt x="207610" y="188295"/>
                  </a:cubicBezTo>
                  <a:cubicBezTo>
                    <a:pt x="215159" y="180763"/>
                    <a:pt x="222709" y="176998"/>
                    <a:pt x="226484" y="173232"/>
                  </a:cubicBezTo>
                  <a:cubicBezTo>
                    <a:pt x="332176" y="79084"/>
                    <a:pt x="464291" y="18830"/>
                    <a:pt x="607730" y="3766"/>
                  </a:cubicBezTo>
                  <a:cubicBezTo>
                    <a:pt x="615280" y="3766"/>
                    <a:pt x="622829" y="3766"/>
                    <a:pt x="634154" y="3766"/>
                  </a:cubicBezTo>
                  <a:cubicBezTo>
                    <a:pt x="641703" y="0"/>
                    <a:pt x="649252" y="0"/>
                    <a:pt x="656802"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solidFill>
                  <a:schemeClr val="bg2"/>
                </a:solidFill>
              </a:endParaRPr>
            </a:p>
          </p:txBody>
        </p:sp>
        <p:sp>
          <p:nvSpPr>
            <p:cNvPr id="30" name="文本框 29"/>
            <p:cNvSpPr txBox="1"/>
            <p:nvPr/>
          </p:nvSpPr>
          <p:spPr>
            <a:xfrm>
              <a:off x="6909686" y="3743719"/>
              <a:ext cx="1039393" cy="675640"/>
            </a:xfrm>
            <a:prstGeom prst="rect">
              <a:avLst/>
            </a:prstGeom>
            <a:effectLst/>
          </p:spPr>
          <p:txBody>
            <a:bodyPr wrap="square">
              <a:spAutoFit/>
            </a:bodyPr>
            <a:lstStyle>
              <a:defPPr>
                <a:defRPr lang="zh-CN"/>
              </a:defPPr>
              <a:lvl1pPr algn="ctr">
                <a:defRPr sz="3600" b="1">
                  <a:solidFill>
                    <a:srgbClr val="BC242A"/>
                  </a:solidFill>
                  <a:latin typeface="方正姚体" panose="02010601030101010101" pitchFamily="2" charset="-122"/>
                  <a:ea typeface="方正姚体" panose="02010601030101010101" pitchFamily="2" charset="-122"/>
                </a:defRPr>
              </a:lvl1pPr>
            </a:lstStyle>
            <a:p>
              <a:r>
                <a:rPr lang="en-US" altLang="zh-CN" sz="2700">
                  <a:solidFill>
                    <a:schemeClr val="bg2"/>
                  </a:solidFill>
                  <a:latin typeface="宋体" panose="02010600030101010101" pitchFamily="2" charset="-122"/>
                  <a:ea typeface="宋体" panose="02010600030101010101" pitchFamily="2" charset="-122"/>
                </a:rPr>
                <a:t>03</a:t>
              </a:r>
              <a:endParaRPr lang="zh-CN" altLang="en-US" sz="2700">
                <a:solidFill>
                  <a:schemeClr val="bg2"/>
                </a:solidFill>
                <a:latin typeface="宋体" panose="02010600030101010101" pitchFamily="2" charset="-122"/>
                <a:ea typeface="宋体" panose="02010600030101010101" pitchFamily="2" charset="-122"/>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1000"/>
                                        <p:tgtEl>
                                          <p:spTgt spid="33"/>
                                        </p:tgtEl>
                                      </p:cBhvr>
                                    </p:animEffect>
                                    <p:anim calcmode="lin" valueType="num">
                                      <p:cBhvr>
                                        <p:cTn id="19" dur="1000" fill="hold"/>
                                        <p:tgtEl>
                                          <p:spTgt spid="33"/>
                                        </p:tgtEl>
                                        <p:attrNameLst>
                                          <p:attrName>ppt_x</p:attrName>
                                        </p:attrNameLst>
                                      </p:cBhvr>
                                      <p:tavLst>
                                        <p:tav tm="0">
                                          <p:val>
                                            <p:strVal val="#ppt_x"/>
                                          </p:val>
                                        </p:tav>
                                        <p:tav tm="100000">
                                          <p:val>
                                            <p:strVal val="#ppt_x"/>
                                          </p:val>
                                        </p:tav>
                                      </p:tavLst>
                                    </p:anim>
                                    <p:anim calcmode="lin" valueType="num">
                                      <p:cBhvr>
                                        <p:cTn id="20" dur="1000" fill="hold"/>
                                        <p:tgtEl>
                                          <p:spTgt spid="33"/>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1000"/>
                                        <p:tgtEl>
                                          <p:spTgt spid="34"/>
                                        </p:tgtEl>
                                      </p:cBhvr>
                                    </p:animEffect>
                                    <p:anim calcmode="lin" valueType="num">
                                      <p:cBhvr>
                                        <p:cTn id="25" dur="1000" fill="hold"/>
                                        <p:tgtEl>
                                          <p:spTgt spid="34"/>
                                        </p:tgtEl>
                                        <p:attrNameLst>
                                          <p:attrName>ppt_x</p:attrName>
                                        </p:attrNameLst>
                                      </p:cBhvr>
                                      <p:tavLst>
                                        <p:tav tm="0">
                                          <p:val>
                                            <p:strVal val="#ppt_x"/>
                                          </p:val>
                                        </p:tav>
                                        <p:tav tm="100000">
                                          <p:val>
                                            <p:strVal val="#ppt_x"/>
                                          </p:val>
                                        </p:tav>
                                      </p:tavLst>
                                    </p:anim>
                                    <p:anim calcmode="lin" valueType="num">
                                      <p:cBhvr>
                                        <p:cTn id="2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2" grpId="0" bldLvl="0" animBg="1"/>
      <p:bldP spid="33" grpId="0" bldLvl="0" animBg="1"/>
      <p:bldP spid="34"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nvGraphicFramePr>
        <p:xfrm>
          <a:off x="1513205" y="916940"/>
          <a:ext cx="6061075" cy="4361180"/>
        </p:xfrm>
        <a:graphic>
          <a:graphicData uri="http://schemas.openxmlformats.org/drawingml/2006/table">
            <a:tbl>
              <a:tblPr firstRow="1" bandRow="1">
                <a:tableStyleId>{5940675A-B579-460E-94D1-54222C63F5DA}</a:tableStyleId>
              </a:tblPr>
              <a:tblGrid>
                <a:gridCol w="1009015"/>
                <a:gridCol w="1011555"/>
                <a:gridCol w="1009015"/>
                <a:gridCol w="1010920"/>
                <a:gridCol w="1011555"/>
                <a:gridCol w="1009015"/>
              </a:tblGrid>
              <a:tr h="49847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方波信号</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峰峰值（Vpp）</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最大值（Vmax）</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最小值（Vmin）</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频率（Fre）</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占空比（Duty）</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155">
                <a:tc rowSpan="5">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信号发生器标准信号</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15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15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6.0V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15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8.0V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15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155">
                <a:tc rowSpan="5">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测试结果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2.07V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1.09V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-0.997V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996</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49.8%</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15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4.01V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2.06V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-1.95V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997</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49.8%</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15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5.98V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3.07V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-2.96V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997</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49.8%</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15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7.90V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4.12V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-3.87V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49.7%</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15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10.1V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5.12V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-4.86V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997</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49.8%</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15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误差%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1.267%</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4.014%</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3.983%</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1.01%</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0.01%</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1391285" y="423545"/>
            <a:ext cx="2588895" cy="368300"/>
          </a:xfrm>
          <a:prstGeom prst="rect">
            <a:avLst/>
          </a:prstGeom>
          <a:noFill/>
        </p:spPr>
        <p:txBody>
          <a:bodyPr wrap="square" rtlCol="0">
            <a:spAutoFit/>
          </a:bodyPr>
          <a:p>
            <a:r>
              <a:rPr lang="zh-CN" altLang="en-US"/>
              <a:t>输入方波频率为1kHz时</a:t>
            </a:r>
            <a:endParaRPr lang="zh-CN" altLang="en-US"/>
          </a:p>
        </p:txBody>
      </p:sp>
      <p:sp>
        <p:nvSpPr>
          <p:cNvPr id="6" name="文本框 5"/>
          <p:cNvSpPr txBox="1"/>
          <p:nvPr/>
        </p:nvSpPr>
        <p:spPr>
          <a:xfrm>
            <a:off x="1508760" y="5490210"/>
            <a:ext cx="6444615" cy="645160"/>
          </a:xfrm>
          <a:prstGeom prst="rect">
            <a:avLst/>
          </a:prstGeom>
          <a:noFill/>
        </p:spPr>
        <p:txBody>
          <a:bodyPr wrap="square" rtlCol="0">
            <a:spAutoFit/>
          </a:bodyPr>
          <a:p>
            <a:r>
              <a:rPr lang="zh-CN" altLang="en-US"/>
              <a:t>误差分析：在输入频率较小的时候，采样的速度能够满足要求，波形比较标准。</a:t>
            </a:r>
            <a:endParaRPr lang="zh-CN" altLang="en-US"/>
          </a:p>
        </p:txBody>
      </p:sp>
      <p:grpSp>
        <p:nvGrpSpPr>
          <p:cNvPr id="27" name="组合 26"/>
          <p:cNvGrpSpPr/>
          <p:nvPr/>
        </p:nvGrpSpPr>
        <p:grpSpPr>
          <a:xfrm>
            <a:off x="12700" y="218440"/>
            <a:ext cx="1404620" cy="759460"/>
            <a:chOff x="1955409" y="4586067"/>
            <a:chExt cx="3080173" cy="1012875"/>
          </a:xfrm>
        </p:grpSpPr>
        <p:sp>
          <p:nvSpPr>
            <p:cNvPr id="14" name="矩形 13"/>
            <p:cNvSpPr/>
            <p:nvPr/>
          </p:nvSpPr>
          <p:spPr>
            <a:xfrm>
              <a:off x="1955409" y="4586067"/>
              <a:ext cx="3066757" cy="10128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22" name="文本框 21"/>
            <p:cNvSpPr txBox="1"/>
            <p:nvPr/>
          </p:nvSpPr>
          <p:spPr>
            <a:xfrm>
              <a:off x="2461716" y="4767254"/>
              <a:ext cx="2573866" cy="675815"/>
            </a:xfrm>
            <a:prstGeom prst="rect">
              <a:avLst/>
            </a:prstGeom>
          </p:spPr>
          <p:txBody>
            <a:bodyPr wrap="square">
              <a:spAutoFit/>
            </a:bodyPr>
            <a:lstStyle>
              <a:defPPr>
                <a:defRPr lang="zh-CN"/>
              </a:defPPr>
              <a:lvl1pPr>
                <a:defRPr sz="3600" b="1">
                  <a:solidFill>
                    <a:prstClr val="white"/>
                  </a:solidFill>
                  <a:latin typeface="方正姚体" panose="02010601030101010101" pitchFamily="2" charset="-122"/>
                  <a:ea typeface="方正姚体" panose="02010601030101010101" pitchFamily="2" charset="-122"/>
                </a:defRPr>
              </a:lvl1pPr>
            </a:lstStyle>
            <a:p>
              <a:r>
                <a:rPr lang="zh-CN" altLang="en-US" sz="2700" dirty="0">
                  <a:latin typeface="宋体" panose="02010600030101010101" pitchFamily="2" charset="-122"/>
                  <a:ea typeface="宋体" panose="02010600030101010101" pitchFamily="2" charset="-122"/>
                </a:rPr>
                <a:t>方波</a:t>
              </a:r>
              <a:endParaRPr lang="zh-CN" altLang="en-US" sz="2700" dirty="0">
                <a:latin typeface="宋体" panose="02010600030101010101" pitchFamily="2" charset="-122"/>
                <a:ea typeface="宋体" panose="02010600030101010101" pitchFamily="2" charset="-122"/>
              </a:endParaRPr>
            </a:p>
          </p:txBody>
        </p:sp>
      </p:gr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63040" y="423545"/>
            <a:ext cx="2976245" cy="368300"/>
          </a:xfrm>
          <a:prstGeom prst="rect">
            <a:avLst/>
          </a:prstGeom>
          <a:noFill/>
        </p:spPr>
        <p:txBody>
          <a:bodyPr wrap="square" rtlCol="0">
            <a:spAutoFit/>
          </a:bodyPr>
          <a:p>
            <a:r>
              <a:rPr lang="zh-CN" altLang="en-US"/>
              <a:t>输入方波频率为</a:t>
            </a:r>
            <a:r>
              <a:rPr lang="en-US" altLang="zh-CN"/>
              <a:t>50</a:t>
            </a:r>
            <a:r>
              <a:rPr lang="zh-CN" altLang="en-US"/>
              <a:t>kH</a:t>
            </a:r>
            <a:r>
              <a:rPr lang="en-US" altLang="zh-CN"/>
              <a:t>z</a:t>
            </a:r>
            <a:r>
              <a:rPr lang="zh-CN" altLang="en-US"/>
              <a:t>时</a:t>
            </a:r>
            <a:endParaRPr lang="zh-CN" altLang="en-US"/>
          </a:p>
        </p:txBody>
      </p:sp>
      <p:sp>
        <p:nvSpPr>
          <p:cNvPr id="6" name="文本框 5"/>
          <p:cNvSpPr txBox="1"/>
          <p:nvPr/>
        </p:nvSpPr>
        <p:spPr>
          <a:xfrm>
            <a:off x="1580515" y="5490210"/>
            <a:ext cx="6444615" cy="645160"/>
          </a:xfrm>
          <a:prstGeom prst="rect">
            <a:avLst/>
          </a:prstGeom>
          <a:noFill/>
        </p:spPr>
        <p:txBody>
          <a:bodyPr wrap="square" rtlCol="0">
            <a:spAutoFit/>
          </a:bodyPr>
          <a:p>
            <a:r>
              <a:rPr lang="zh-CN" altLang="en-US"/>
              <a:t>误差分析：在输入频率为50kHz时候，由于频率的增加在测量时波形的波动性也比较大，因此误差相对比1kHz大一点。</a:t>
            </a:r>
            <a:endParaRPr lang="zh-CN" altLang="en-US"/>
          </a:p>
        </p:txBody>
      </p:sp>
      <p:graphicFrame>
        <p:nvGraphicFramePr>
          <p:cNvPr id="2" name="表格 1"/>
          <p:cNvGraphicFramePr/>
          <p:nvPr/>
        </p:nvGraphicFramePr>
        <p:xfrm>
          <a:off x="1581150" y="944880"/>
          <a:ext cx="6088380" cy="4389120"/>
        </p:xfrm>
        <a:graphic>
          <a:graphicData uri="http://schemas.openxmlformats.org/drawingml/2006/table">
            <a:tbl>
              <a:tblPr firstRow="1" bandRow="1">
                <a:tableStyleId>{5940675A-B579-460E-94D1-54222C63F5DA}</a:tableStyleId>
              </a:tblPr>
              <a:tblGrid>
                <a:gridCol w="1013460"/>
                <a:gridCol w="1016000"/>
                <a:gridCol w="1014095"/>
                <a:gridCol w="1015365"/>
                <a:gridCol w="1016000"/>
                <a:gridCol w="1013460"/>
              </a:tblGrid>
              <a:tr h="36576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方波信号</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峰峰值（Vpp）</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最大值（Vmax）</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最小值（Vmin）</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频率（Fre）</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占空比（Duty）</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rowSpan="5">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信号发生器标准信号</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6.0V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8.0V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rowSpan="5">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测试结果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2.10V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1.11V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-0.951V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49.94k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49.8%</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4.09V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-1.91V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49.98k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49.8%</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5.98V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3.07V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-2.96V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49.97k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49.8%</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7.90V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4.12V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-3.87V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49.90k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49.7%</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10.1V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5.08V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-4.81V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49.91k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48.8%</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误差%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4.267%</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5.038%</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6.983%</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4.01%</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0.09%</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3" name="组合 2"/>
          <p:cNvGrpSpPr/>
          <p:nvPr/>
        </p:nvGrpSpPr>
        <p:grpSpPr>
          <a:xfrm>
            <a:off x="12700" y="218440"/>
            <a:ext cx="1404620" cy="759460"/>
            <a:chOff x="1955409" y="4586067"/>
            <a:chExt cx="3080173" cy="1012875"/>
          </a:xfrm>
        </p:grpSpPr>
        <p:sp>
          <p:nvSpPr>
            <p:cNvPr id="7" name="矩形 6"/>
            <p:cNvSpPr/>
            <p:nvPr/>
          </p:nvSpPr>
          <p:spPr>
            <a:xfrm>
              <a:off x="1955409" y="4586067"/>
              <a:ext cx="3066757" cy="10128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8" name="文本框 7"/>
            <p:cNvSpPr txBox="1"/>
            <p:nvPr/>
          </p:nvSpPr>
          <p:spPr>
            <a:xfrm>
              <a:off x="2461716" y="4767254"/>
              <a:ext cx="2573866" cy="675815"/>
            </a:xfrm>
            <a:prstGeom prst="rect">
              <a:avLst/>
            </a:prstGeom>
          </p:spPr>
          <p:txBody>
            <a:bodyPr wrap="square">
              <a:spAutoFit/>
            </a:bodyPr>
            <a:lstStyle>
              <a:defPPr>
                <a:defRPr lang="zh-CN"/>
              </a:defPPr>
              <a:lvl1pPr>
                <a:defRPr sz="3600" b="1">
                  <a:solidFill>
                    <a:prstClr val="white"/>
                  </a:solidFill>
                  <a:latin typeface="方正姚体" panose="02010601030101010101" pitchFamily="2" charset="-122"/>
                  <a:ea typeface="方正姚体" panose="02010601030101010101" pitchFamily="2" charset="-122"/>
                </a:defRPr>
              </a:lvl1pPr>
            </a:lstStyle>
            <a:p>
              <a:r>
                <a:rPr lang="zh-CN" altLang="en-US" sz="2700" dirty="0">
                  <a:latin typeface="宋体" panose="02010600030101010101" pitchFamily="2" charset="-122"/>
                  <a:ea typeface="宋体" panose="02010600030101010101" pitchFamily="2" charset="-122"/>
                </a:rPr>
                <a:t>方波</a:t>
              </a:r>
              <a:endParaRPr lang="zh-CN" altLang="en-US" sz="2700" dirty="0">
                <a:latin typeface="宋体" panose="02010600030101010101" pitchFamily="2" charset="-122"/>
                <a:ea typeface="宋体" panose="02010600030101010101" pitchFamily="2" charset="-122"/>
              </a:endParaRPr>
            </a:p>
          </p:txBody>
        </p:sp>
      </p:gr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34795" y="280035"/>
            <a:ext cx="6562090" cy="645160"/>
          </a:xfrm>
          <a:prstGeom prst="rect">
            <a:avLst/>
          </a:prstGeom>
          <a:noFill/>
        </p:spPr>
        <p:txBody>
          <a:bodyPr wrap="square" rtlCol="0">
            <a:spAutoFit/>
          </a:bodyPr>
          <a:p>
            <a:r>
              <a:t>为了测试该系统的最大测量频率，在测试时调节输入的标准频率为100kHz，观察测试结果和波形是否失真</a:t>
            </a:r>
          </a:p>
        </p:txBody>
      </p:sp>
      <p:sp>
        <p:nvSpPr>
          <p:cNvPr id="6" name="文本框 5"/>
          <p:cNvSpPr txBox="1"/>
          <p:nvPr/>
        </p:nvSpPr>
        <p:spPr>
          <a:xfrm>
            <a:off x="1652270" y="5705475"/>
            <a:ext cx="6444615" cy="922020"/>
          </a:xfrm>
          <a:prstGeom prst="rect">
            <a:avLst/>
          </a:prstGeom>
          <a:noFill/>
        </p:spPr>
        <p:txBody>
          <a:bodyPr wrap="square" rtlCol="0">
            <a:spAutoFit/>
          </a:bodyPr>
          <a:p>
            <a:r>
              <a:rPr lang="zh-CN" altLang="en-US"/>
              <a:t>误差分析：在输入频率为100kHz时候，由于频率较大，波形的波动性也比较大，因此误差相对比100kHz和50kHz小很多，其原因主要是处理器的性能不能满足。</a:t>
            </a:r>
            <a:endParaRPr lang="zh-CN" altLang="en-US"/>
          </a:p>
        </p:txBody>
      </p:sp>
      <p:graphicFrame>
        <p:nvGraphicFramePr>
          <p:cNvPr id="3" name="表格 2"/>
          <p:cNvGraphicFramePr/>
          <p:nvPr/>
        </p:nvGraphicFramePr>
        <p:xfrm>
          <a:off x="1652270" y="986790"/>
          <a:ext cx="6226175" cy="4602480"/>
        </p:xfrm>
        <a:graphic>
          <a:graphicData uri="http://schemas.openxmlformats.org/drawingml/2006/table">
            <a:tbl>
              <a:tblPr firstRow="1" bandRow="1">
                <a:tableStyleId>{5940675A-B579-460E-94D1-54222C63F5DA}</a:tableStyleId>
              </a:tblPr>
              <a:tblGrid>
                <a:gridCol w="1245235"/>
                <a:gridCol w="1245235"/>
                <a:gridCol w="1245235"/>
                <a:gridCol w="1245235"/>
                <a:gridCol w="1245235"/>
              </a:tblGrid>
              <a:tr h="49530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方波信号</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峰峰值（Vpp）</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最大值（Vmax）</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最小值（Vmin）</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频率（Fre）</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rowSpan="5">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信号发生器标准信号</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100k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100k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6.0V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100k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8.0V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100k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100k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rowSpan="5">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测试结果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2.01V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1.02V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-0.998V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98.7k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4.09V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2.1V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-1.90V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99.7k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6.1V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3.1V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-2.7V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99.7k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8.06V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3.9V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99.7k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10.2V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5.1V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-4.9V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99.7k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误差%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1.433%</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7.038%</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7.444%</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6.01%</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27" name="组合 26"/>
          <p:cNvGrpSpPr/>
          <p:nvPr/>
        </p:nvGrpSpPr>
        <p:grpSpPr>
          <a:xfrm>
            <a:off x="12700" y="218440"/>
            <a:ext cx="1404620" cy="759460"/>
            <a:chOff x="1955409" y="4586067"/>
            <a:chExt cx="3080173" cy="1012875"/>
          </a:xfrm>
        </p:grpSpPr>
        <p:sp>
          <p:nvSpPr>
            <p:cNvPr id="14" name="矩形 13"/>
            <p:cNvSpPr/>
            <p:nvPr/>
          </p:nvSpPr>
          <p:spPr>
            <a:xfrm>
              <a:off x="1955409" y="4586067"/>
              <a:ext cx="3066757" cy="10128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22" name="文本框 21"/>
            <p:cNvSpPr txBox="1"/>
            <p:nvPr/>
          </p:nvSpPr>
          <p:spPr>
            <a:xfrm>
              <a:off x="2461716" y="4767254"/>
              <a:ext cx="2573866" cy="675815"/>
            </a:xfrm>
            <a:prstGeom prst="rect">
              <a:avLst/>
            </a:prstGeom>
          </p:spPr>
          <p:txBody>
            <a:bodyPr wrap="square">
              <a:spAutoFit/>
            </a:bodyPr>
            <a:lstStyle>
              <a:defPPr>
                <a:defRPr lang="zh-CN"/>
              </a:defPPr>
              <a:lvl1pPr>
                <a:defRPr sz="3600" b="1">
                  <a:solidFill>
                    <a:prstClr val="white"/>
                  </a:solidFill>
                  <a:latin typeface="方正姚体" panose="02010601030101010101" pitchFamily="2" charset="-122"/>
                  <a:ea typeface="方正姚体" panose="02010601030101010101" pitchFamily="2" charset="-122"/>
                </a:defRPr>
              </a:lvl1pPr>
            </a:lstStyle>
            <a:p>
              <a:r>
                <a:rPr lang="zh-CN" altLang="en-US" sz="2700" dirty="0">
                  <a:latin typeface="宋体" panose="02010600030101010101" pitchFamily="2" charset="-122"/>
                  <a:ea typeface="宋体" panose="02010600030101010101" pitchFamily="2" charset="-122"/>
                </a:rPr>
                <a:t>方波</a:t>
              </a:r>
              <a:endParaRPr lang="zh-CN" altLang="en-US" sz="2700" dirty="0">
                <a:latin typeface="宋体" panose="02010600030101010101" pitchFamily="2" charset="-122"/>
                <a:ea typeface="宋体" panose="02010600030101010101" pitchFamily="2" charset="-122"/>
              </a:endParaRPr>
            </a:p>
          </p:txBody>
        </p:sp>
      </p:gr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34795" y="280035"/>
            <a:ext cx="6562090" cy="645160"/>
          </a:xfrm>
          <a:prstGeom prst="rect">
            <a:avLst/>
          </a:prstGeom>
          <a:noFill/>
        </p:spPr>
        <p:txBody>
          <a:bodyPr wrap="square" rtlCol="0">
            <a:spAutoFit/>
          </a:bodyPr>
          <a:p>
            <a:r>
              <a:t>为了测试该系统的最大测量频率，在测试时调节输入的标准频率为100kHz，观察测试结果和波形是否失真</a:t>
            </a:r>
          </a:p>
        </p:txBody>
      </p:sp>
      <p:sp>
        <p:nvSpPr>
          <p:cNvPr id="6" name="文本框 5"/>
          <p:cNvSpPr txBox="1"/>
          <p:nvPr/>
        </p:nvSpPr>
        <p:spPr>
          <a:xfrm>
            <a:off x="1652270" y="5705475"/>
            <a:ext cx="6444615" cy="922020"/>
          </a:xfrm>
          <a:prstGeom prst="rect">
            <a:avLst/>
          </a:prstGeom>
          <a:noFill/>
        </p:spPr>
        <p:txBody>
          <a:bodyPr wrap="square" rtlCol="0">
            <a:spAutoFit/>
          </a:bodyPr>
          <a:p>
            <a:r>
              <a:rPr lang="zh-CN" altLang="en-US"/>
              <a:t>误差分析：在输入频率为100kHz时候，由于频率较大，波形的波动性也比较大，因此误差相对比100kHz和50kHz小很多，其原因主要是处理器的性能不能满足。</a:t>
            </a:r>
            <a:endParaRPr lang="zh-CN" altLang="en-US"/>
          </a:p>
        </p:txBody>
      </p:sp>
      <p:graphicFrame>
        <p:nvGraphicFramePr>
          <p:cNvPr id="3" name="表格 2"/>
          <p:cNvGraphicFramePr/>
          <p:nvPr/>
        </p:nvGraphicFramePr>
        <p:xfrm>
          <a:off x="1652270" y="986790"/>
          <a:ext cx="6226175" cy="4602480"/>
        </p:xfrm>
        <a:graphic>
          <a:graphicData uri="http://schemas.openxmlformats.org/drawingml/2006/table">
            <a:tbl>
              <a:tblPr firstRow="1" bandRow="1">
                <a:tableStyleId>{5940675A-B579-460E-94D1-54222C63F5DA}</a:tableStyleId>
              </a:tblPr>
              <a:tblGrid>
                <a:gridCol w="1245235"/>
                <a:gridCol w="1245235"/>
                <a:gridCol w="1245235"/>
                <a:gridCol w="1245235"/>
                <a:gridCol w="1245235"/>
              </a:tblGrid>
              <a:tr h="49530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方波信号</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峰峰值（Vpp）</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最大值（Vmax）</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最小值（Vmin）</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频率（Fre）</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rowSpan="5">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信号发生器标准信号</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100k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100k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6.0V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100k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8.0V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100k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100k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rowSpan="5">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测试结果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2.01V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1.02V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-0.998V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98.7k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4.09V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2.1V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-1.90V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99.7k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6.1V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3.1V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-2.7V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99.7k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8.06V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3.9V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99.7k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10.2V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5.1V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-4.9V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99.7k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误差%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1.433%</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7.038%</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7.444%</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6.01%</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27" name="组合 26"/>
          <p:cNvGrpSpPr/>
          <p:nvPr/>
        </p:nvGrpSpPr>
        <p:grpSpPr>
          <a:xfrm>
            <a:off x="12700" y="218440"/>
            <a:ext cx="1398502" cy="759460"/>
            <a:chOff x="1955409" y="4586067"/>
            <a:chExt cx="3066757" cy="1012875"/>
          </a:xfrm>
        </p:grpSpPr>
        <p:sp>
          <p:nvSpPr>
            <p:cNvPr id="14" name="矩形 13"/>
            <p:cNvSpPr/>
            <p:nvPr/>
          </p:nvSpPr>
          <p:spPr>
            <a:xfrm>
              <a:off x="1955409" y="4586067"/>
              <a:ext cx="3066757" cy="10128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22" name="文本框 21"/>
            <p:cNvSpPr txBox="1"/>
            <p:nvPr/>
          </p:nvSpPr>
          <p:spPr>
            <a:xfrm>
              <a:off x="1955409" y="4767300"/>
              <a:ext cx="3064856" cy="675815"/>
            </a:xfrm>
            <a:prstGeom prst="rect">
              <a:avLst/>
            </a:prstGeom>
          </p:spPr>
          <p:txBody>
            <a:bodyPr wrap="square">
              <a:spAutoFit/>
            </a:bodyPr>
            <a:lstStyle>
              <a:defPPr>
                <a:defRPr lang="zh-CN"/>
              </a:defPPr>
              <a:lvl1pPr>
                <a:defRPr sz="3600" b="1">
                  <a:solidFill>
                    <a:prstClr val="white"/>
                  </a:solidFill>
                  <a:latin typeface="方正姚体" panose="02010601030101010101" pitchFamily="2" charset="-122"/>
                  <a:ea typeface="方正姚体" panose="02010601030101010101" pitchFamily="2" charset="-122"/>
                </a:defRPr>
              </a:lvl1pPr>
            </a:lstStyle>
            <a:p>
              <a:r>
                <a:rPr lang="zh-CN" altLang="en-US" sz="2700" dirty="0">
                  <a:latin typeface="宋体" panose="02010600030101010101" pitchFamily="2" charset="-122"/>
                  <a:ea typeface="宋体" panose="02010600030101010101" pitchFamily="2" charset="-122"/>
                </a:rPr>
                <a:t>正弦波</a:t>
              </a:r>
              <a:endParaRPr lang="zh-CN" altLang="en-US" sz="2700" dirty="0">
                <a:latin typeface="宋体" panose="02010600030101010101" pitchFamily="2" charset="-122"/>
                <a:ea typeface="宋体" panose="02010600030101010101" pitchFamily="2" charset="-122"/>
              </a:endParaRPr>
            </a:p>
          </p:txBody>
        </p:sp>
      </p:gr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34795" y="280035"/>
            <a:ext cx="6562090" cy="368300"/>
          </a:xfrm>
          <a:prstGeom prst="rect">
            <a:avLst/>
          </a:prstGeom>
          <a:noFill/>
        </p:spPr>
        <p:txBody>
          <a:bodyPr wrap="square" rtlCol="0">
            <a:spAutoFit/>
          </a:bodyPr>
          <a:p>
            <a:r>
              <a:t>输入正弦波频率为1kHz时</a:t>
            </a:r>
          </a:p>
        </p:txBody>
      </p:sp>
      <p:sp>
        <p:nvSpPr>
          <p:cNvPr id="6" name="文本框 5"/>
          <p:cNvSpPr txBox="1"/>
          <p:nvPr/>
        </p:nvSpPr>
        <p:spPr>
          <a:xfrm>
            <a:off x="1652270" y="5920740"/>
            <a:ext cx="6444615" cy="368300"/>
          </a:xfrm>
          <a:prstGeom prst="rect">
            <a:avLst/>
          </a:prstGeom>
          <a:noFill/>
        </p:spPr>
        <p:txBody>
          <a:bodyPr wrap="square" rtlCol="0">
            <a:spAutoFit/>
          </a:bodyPr>
          <a:p>
            <a:r>
              <a:rPr lang="zh-CN" altLang="en-US"/>
              <a:t>误差分析：在频率较小的时候，所测量的相关参数比较准确。</a:t>
            </a:r>
            <a:endParaRPr lang="zh-CN" altLang="en-US"/>
          </a:p>
        </p:txBody>
      </p:sp>
      <p:grpSp>
        <p:nvGrpSpPr>
          <p:cNvPr id="27" name="组合 26"/>
          <p:cNvGrpSpPr/>
          <p:nvPr/>
        </p:nvGrpSpPr>
        <p:grpSpPr>
          <a:xfrm>
            <a:off x="12700" y="218440"/>
            <a:ext cx="1404620" cy="759460"/>
            <a:chOff x="1955409" y="4586067"/>
            <a:chExt cx="3080173" cy="1012875"/>
          </a:xfrm>
        </p:grpSpPr>
        <p:sp>
          <p:nvSpPr>
            <p:cNvPr id="14" name="矩形 13"/>
            <p:cNvSpPr/>
            <p:nvPr/>
          </p:nvSpPr>
          <p:spPr>
            <a:xfrm>
              <a:off x="1955409" y="4586067"/>
              <a:ext cx="3066757" cy="10128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22" name="文本框 21"/>
            <p:cNvSpPr txBox="1"/>
            <p:nvPr/>
          </p:nvSpPr>
          <p:spPr>
            <a:xfrm>
              <a:off x="2461716" y="4767254"/>
              <a:ext cx="2573866" cy="675815"/>
            </a:xfrm>
            <a:prstGeom prst="rect">
              <a:avLst/>
            </a:prstGeom>
          </p:spPr>
          <p:txBody>
            <a:bodyPr wrap="square">
              <a:spAutoFit/>
            </a:bodyPr>
            <a:lstStyle>
              <a:defPPr>
                <a:defRPr lang="zh-CN"/>
              </a:defPPr>
              <a:lvl1pPr>
                <a:defRPr sz="3600" b="1">
                  <a:solidFill>
                    <a:prstClr val="white"/>
                  </a:solidFill>
                  <a:latin typeface="方正姚体" panose="02010601030101010101" pitchFamily="2" charset="-122"/>
                  <a:ea typeface="方正姚体" panose="02010601030101010101" pitchFamily="2" charset="-122"/>
                </a:defRPr>
              </a:lvl1pPr>
            </a:lstStyle>
            <a:p>
              <a:r>
                <a:rPr lang="zh-CN" altLang="en-US" sz="2700" dirty="0">
                  <a:latin typeface="宋体" panose="02010600030101010101" pitchFamily="2" charset="-122"/>
                  <a:ea typeface="宋体" panose="02010600030101010101" pitchFamily="2" charset="-122"/>
                </a:rPr>
                <a:t>方波</a:t>
              </a:r>
              <a:endParaRPr lang="zh-CN" altLang="en-US" sz="2700" dirty="0">
                <a:latin typeface="宋体" panose="02010600030101010101" pitchFamily="2" charset="-122"/>
                <a:ea typeface="宋体" panose="02010600030101010101" pitchFamily="2" charset="-122"/>
              </a:endParaRPr>
            </a:p>
          </p:txBody>
        </p:sp>
      </p:grpSp>
      <p:graphicFrame>
        <p:nvGraphicFramePr>
          <p:cNvPr id="2" name="表格 1"/>
          <p:cNvGraphicFramePr/>
          <p:nvPr/>
        </p:nvGraphicFramePr>
        <p:xfrm>
          <a:off x="1651000" y="975360"/>
          <a:ext cx="6003925" cy="4729480"/>
        </p:xfrm>
        <a:graphic>
          <a:graphicData uri="http://schemas.openxmlformats.org/drawingml/2006/table">
            <a:tbl>
              <a:tblPr firstRow="1" bandRow="1">
                <a:tableStyleId>{5940675A-B579-460E-94D1-54222C63F5DA}</a:tableStyleId>
              </a:tblPr>
              <a:tblGrid>
                <a:gridCol w="1200785"/>
                <a:gridCol w="1200785"/>
                <a:gridCol w="1200785"/>
                <a:gridCol w="1200785"/>
                <a:gridCol w="1200785"/>
              </a:tblGrid>
              <a:tr h="48831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正弦波信号</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峰峰值（Vpp）</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最大值（Vmax）</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最小值（Vmin）</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频率（Fre）</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6080">
                <a:tc rowSpan="5">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信号发生器标准信号</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544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544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6.0V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544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8.0V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544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5445">
                <a:tc rowSpan="5">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测试结果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1.95V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1.1V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-0.890V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544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3.92V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2.07V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-1.97V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985</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60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5.85V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3.04V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-2.87V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1k</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544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7.88V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4.04V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-3.97V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997</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544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5.05V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-4.9V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996</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544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误差%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3.4%</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5.038%</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7.63%</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2.01%</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628650" y="3500438"/>
            <a:ext cx="7886700" cy="900112"/>
          </a:xfrm>
        </p:spPr>
        <p:txBody>
          <a:bodyPr>
            <a:normAutofit fontScale="90000"/>
          </a:bodyPr>
          <a:lstStyle/>
          <a:p>
            <a:r>
              <a:rPr lang="zh-CN" altLang="en-US" b="1" smtClean="0">
                <a:solidFill>
                  <a:schemeClr val="bg2"/>
                </a:solidFill>
                <a:latin typeface="Yu Gothic UI" panose="020B0500000000000000" charset="-128"/>
                <a:ea typeface="微软雅黑" panose="020B0503020204020204" charset="-122"/>
              </a:rPr>
              <a:t>论文总结</a:t>
            </a:r>
            <a:endParaRPr lang="zh-CN" altLang="en-US" b="1" smtClean="0">
              <a:solidFill>
                <a:schemeClr val="bg2"/>
              </a:solidFill>
              <a:latin typeface="Yu Gothic UI" panose="020B0500000000000000" charset="-128"/>
              <a:ea typeface="微软雅黑" panose="020B0503020204020204" charset="-122"/>
            </a:endParaRPr>
          </a:p>
        </p:txBody>
      </p:sp>
      <p:sp>
        <p:nvSpPr>
          <p:cNvPr id="2" name="文本框 1"/>
          <p:cNvSpPr txBox="1"/>
          <p:nvPr>
            <p:custDataLst>
              <p:tags r:id="rId2"/>
            </p:custDataLst>
          </p:nvPr>
        </p:nvSpPr>
        <p:spPr>
          <a:xfrm>
            <a:off x="4014470" y="2240188"/>
            <a:ext cx="1115060" cy="1106805"/>
          </a:xfrm>
          <a:prstGeom prst="rect">
            <a:avLst/>
          </a:prstGeom>
        </p:spPr>
        <p:txBody>
          <a:bodyPr wrap="none" anchor="b">
            <a:spAutoFit/>
          </a:bodyPr>
          <a:lstStyle>
            <a:defPPr>
              <a:defRPr lang="zh-CN"/>
            </a:defPPr>
            <a:lvl1pPr>
              <a:defRPr sz="8800" b="1">
                <a:solidFill>
                  <a:prstClr val="white"/>
                </a:solidFill>
                <a:latin typeface="方正姚体" panose="02010601030101010101" pitchFamily="2" charset="-122"/>
                <a:ea typeface="方正姚体" panose="02010601030101010101" pitchFamily="2" charset="-122"/>
              </a:defRPr>
            </a:lvl1pPr>
          </a:lstStyle>
          <a:p>
            <a:pPr algn="ctr"/>
            <a:r>
              <a:rPr lang="en-US" altLang="zh-CN" sz="6600" smtClean="0">
                <a:latin typeface="+mn-lt"/>
                <a:ea typeface="宋体" panose="02010600030101010101" pitchFamily="2" charset="-122"/>
              </a:rPr>
              <a:t>06</a:t>
            </a:r>
            <a:endParaRPr lang="en-US" altLang="zh-CN" sz="6600" smtClean="0">
              <a:latin typeface="+mn-lt"/>
              <a:ea typeface="宋体" panose="02010600030101010101" pitchFamily="2" charset="-122"/>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fracture"/>
      </p:transition>
    </mc:Choice>
    <mc:Fallback>
      <p:transition spd="slow" advClick="0" advTm="0">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2745105" cy="59182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 name="文本框 4"/>
          <p:cNvSpPr txBox="1"/>
          <p:nvPr/>
        </p:nvSpPr>
        <p:spPr>
          <a:xfrm>
            <a:off x="575310" y="889000"/>
            <a:ext cx="1955165" cy="506730"/>
          </a:xfrm>
          <a:prstGeom prst="rect">
            <a:avLst/>
          </a:prstGeom>
          <a:noFill/>
        </p:spPr>
        <p:txBody>
          <a:bodyPr wrap="square" rtlCol="0">
            <a:spAutoFit/>
          </a:bodyPr>
          <a:lstStyle/>
          <a:p>
            <a:r>
              <a:rPr lang="zh-CN" altLang="en-US" sz="2700" b="1" dirty="0">
                <a:solidFill>
                  <a:schemeClr val="bg1"/>
                </a:solidFill>
                <a:latin typeface="微软雅黑" panose="020B0503020204020204" charset="-122"/>
                <a:ea typeface="微软雅黑" panose="020B0503020204020204" charset="-122"/>
              </a:rPr>
              <a:t>论文总结</a:t>
            </a:r>
            <a:endParaRPr lang="zh-CN" altLang="en-US" sz="2700" b="1" dirty="0">
              <a:solidFill>
                <a:schemeClr val="bg1"/>
              </a:solidFill>
              <a:latin typeface="微软雅黑" panose="020B0503020204020204" charset="-122"/>
              <a:ea typeface="微软雅黑" panose="020B0503020204020204" charset="-122"/>
            </a:endParaRPr>
          </a:p>
        </p:txBody>
      </p:sp>
      <p:sp>
        <p:nvSpPr>
          <p:cNvPr id="6" name="文本框 5"/>
          <p:cNvSpPr txBox="1"/>
          <p:nvPr/>
        </p:nvSpPr>
        <p:spPr>
          <a:xfrm>
            <a:off x="6134735" y="2560320"/>
            <a:ext cx="2324735" cy="1960880"/>
          </a:xfrm>
          <a:prstGeom prst="rect">
            <a:avLst/>
          </a:prstGeom>
          <a:noFill/>
          <a:effectLst/>
        </p:spPr>
        <p:txBody>
          <a:bodyPr wrap="square" rtlCol="0">
            <a:spAutoFit/>
          </a:bodyPr>
          <a:lstStyle/>
          <a:p>
            <a:pPr algn="l"/>
            <a:r>
              <a:rPr lang="zh-CN" altLang="en-US" sz="1800" dirty="0">
                <a:latin typeface="微软雅黑" panose="020B0503020204020204" charset="-122"/>
                <a:ea typeface="微软雅黑" panose="020B0503020204020204" charset="-122"/>
              </a:rPr>
              <a:t>此外，利用STM32内部的DA使用DMA循环触发，模拟输出正弦波、方波和锯齿波，相关参数满足预定设计的要求</a:t>
            </a:r>
            <a:r>
              <a:rPr lang="zh-CN" altLang="en-US" sz="1600" dirty="0">
                <a:latin typeface="微软雅黑" panose="020B0503020204020204" charset="-122"/>
                <a:ea typeface="微软雅黑" panose="020B0503020204020204" charset="-122"/>
              </a:rPr>
              <a:t>。</a:t>
            </a:r>
            <a:endParaRPr lang="zh-CN" altLang="en-US" sz="1350" dirty="0">
              <a:latin typeface="微软雅黑" panose="020B0503020204020204" charset="-122"/>
              <a:ea typeface="微软雅黑" panose="020B0503020204020204" charset="-122"/>
            </a:endParaRPr>
          </a:p>
          <a:p>
            <a:endParaRPr lang="en-US" altLang="zh-CN" sz="1350" dirty="0">
              <a:latin typeface="微软雅黑" panose="020B0503020204020204" charset="-122"/>
              <a:ea typeface="微软雅黑" panose="020B0503020204020204" charset="-122"/>
            </a:endParaRPr>
          </a:p>
        </p:txBody>
      </p:sp>
      <p:sp>
        <p:nvSpPr>
          <p:cNvPr id="8" name="文本框 7"/>
          <p:cNvSpPr txBox="1"/>
          <p:nvPr/>
        </p:nvSpPr>
        <p:spPr>
          <a:xfrm>
            <a:off x="739775" y="2488565"/>
            <a:ext cx="2524125" cy="3068955"/>
          </a:xfrm>
          <a:prstGeom prst="rect">
            <a:avLst/>
          </a:prstGeom>
          <a:noFill/>
          <a:effectLst/>
        </p:spPr>
        <p:txBody>
          <a:bodyPr wrap="square" rtlCol="0">
            <a:spAutoFit/>
          </a:bodyPr>
          <a:lstStyle/>
          <a:p>
            <a:pPr algn="l"/>
            <a:r>
              <a:rPr lang="en-US" altLang="zh-CN" sz="1800" dirty="0">
                <a:latin typeface="微软雅黑" panose="020B0503020204020204" charset="-122"/>
                <a:ea typeface="微软雅黑" panose="020B0503020204020204" charset="-122"/>
              </a:rPr>
              <a:t>本设计系统能够完成对周期信号和非周期信号的实时显示，由于采用TFT（240*320）的3.2寸的屏幕，实现周期波形的左右平移，以及幅值的缩放，在一定的频率范围内，所显示的波形无失真，并对相关参数进行测量。</a:t>
            </a:r>
            <a:endParaRPr lang="en-US" altLang="zh-CN" sz="1350" dirty="0">
              <a:latin typeface="微软雅黑" panose="020B0503020204020204" charset="-122"/>
              <a:ea typeface="微软雅黑" panose="020B0503020204020204" charset="-122"/>
            </a:endParaRPr>
          </a:p>
          <a:p>
            <a:endParaRPr lang="en-US" altLang="zh-CN" sz="1350" dirty="0">
              <a:latin typeface="微软雅黑" panose="020B0503020204020204" charset="-122"/>
              <a:ea typeface="微软雅黑" panose="020B0503020204020204" charset="-122"/>
            </a:endParaRPr>
          </a:p>
        </p:txBody>
      </p:sp>
      <p:grpSp>
        <p:nvGrpSpPr>
          <p:cNvPr id="2" name="组合 1"/>
          <p:cNvGrpSpPr/>
          <p:nvPr/>
        </p:nvGrpSpPr>
        <p:grpSpPr>
          <a:xfrm>
            <a:off x="4472744" y="3594323"/>
            <a:ext cx="81000" cy="515922"/>
            <a:chOff x="2982545" y="3936450"/>
            <a:chExt cx="108000" cy="687896"/>
          </a:xfrm>
        </p:grpSpPr>
        <p:cxnSp>
          <p:nvCxnSpPr>
            <p:cNvPr id="40" name="直接连接符 39"/>
            <p:cNvCxnSpPr/>
            <p:nvPr/>
          </p:nvCxnSpPr>
          <p:spPr>
            <a:xfrm>
              <a:off x="3030341" y="4009993"/>
              <a:ext cx="0" cy="556538"/>
            </a:xfrm>
            <a:prstGeom prst="line">
              <a:avLst/>
            </a:prstGeom>
            <a:ln>
              <a:solidFill>
                <a:schemeClr val="tx1">
                  <a:lumMod val="50000"/>
                  <a:lumOff val="50000"/>
                </a:schemeClr>
              </a:solidFill>
            </a:ln>
            <a:effectLst/>
          </p:spPr>
          <p:style>
            <a:lnRef idx="1">
              <a:schemeClr val="accent1"/>
            </a:lnRef>
            <a:fillRef idx="0">
              <a:schemeClr val="accent1"/>
            </a:fillRef>
            <a:effectRef idx="0">
              <a:schemeClr val="accent1"/>
            </a:effectRef>
            <a:fontRef idx="minor">
              <a:schemeClr val="tx1"/>
            </a:fontRef>
          </p:style>
        </p:cxnSp>
        <p:sp>
          <p:nvSpPr>
            <p:cNvPr id="41" name="椭圆 40"/>
            <p:cNvSpPr>
              <a:spLocks noChangeAspect="1"/>
            </p:cNvSpPr>
            <p:nvPr/>
          </p:nvSpPr>
          <p:spPr>
            <a:xfrm>
              <a:off x="2982545" y="3936450"/>
              <a:ext cx="108000" cy="1080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42" name="椭圆 41"/>
            <p:cNvSpPr>
              <a:spLocks noChangeAspect="1"/>
            </p:cNvSpPr>
            <p:nvPr/>
          </p:nvSpPr>
          <p:spPr>
            <a:xfrm>
              <a:off x="2982545" y="4516346"/>
              <a:ext cx="108000" cy="1080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grpSp>
      <p:grpSp>
        <p:nvGrpSpPr>
          <p:cNvPr id="61" name="组合 60"/>
          <p:cNvGrpSpPr/>
          <p:nvPr/>
        </p:nvGrpSpPr>
        <p:grpSpPr>
          <a:xfrm>
            <a:off x="3735611" y="2279077"/>
            <a:ext cx="1542101" cy="1329398"/>
            <a:chOff x="2014941" y="1991443"/>
            <a:chExt cx="2056135" cy="1772530"/>
          </a:xfrm>
        </p:grpSpPr>
        <p:sp>
          <p:nvSpPr>
            <p:cNvPr id="3" name="任意多边形 2"/>
            <p:cNvSpPr/>
            <p:nvPr/>
          </p:nvSpPr>
          <p:spPr>
            <a:xfrm flipV="1">
              <a:off x="2014941" y="1991443"/>
              <a:ext cx="2056135" cy="1772530"/>
            </a:xfrm>
            <a:custGeom>
              <a:avLst/>
              <a:gdLst>
                <a:gd name="connsiteX0" fmla="*/ 1028067 w 2056135"/>
                <a:gd name="connsiteY0" fmla="*/ 1688122 h 1772530"/>
                <a:gd name="connsiteX1" fmla="*/ 520306 w 2056135"/>
                <a:gd name="connsiteY1" fmla="*/ 1180361 h 1772530"/>
                <a:gd name="connsiteX2" fmla="*/ 1028067 w 2056135"/>
                <a:gd name="connsiteY2" fmla="*/ 672600 h 1772530"/>
                <a:gd name="connsiteX3" fmla="*/ 1535828 w 2056135"/>
                <a:gd name="connsiteY3" fmla="*/ 1180361 h 1772530"/>
                <a:gd name="connsiteX4" fmla="*/ 1028067 w 2056135"/>
                <a:gd name="connsiteY4" fmla="*/ 1688122 h 1772530"/>
                <a:gd name="connsiteX5" fmla="*/ 0 w 2056135"/>
                <a:gd name="connsiteY5" fmla="*/ 1772530 h 1772530"/>
                <a:gd name="connsiteX6" fmla="*/ 2056135 w 2056135"/>
                <a:gd name="connsiteY6" fmla="*/ 1772530 h 1772530"/>
                <a:gd name="connsiteX7" fmla="*/ 1028068 w 2056135"/>
                <a:gd name="connsiteY7" fmla="*/ 0 h 177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6135" h="1772530">
                  <a:moveTo>
                    <a:pt x="1028067" y="1688122"/>
                  </a:moveTo>
                  <a:cubicBezTo>
                    <a:pt x="747638" y="1688122"/>
                    <a:pt x="520306" y="1460790"/>
                    <a:pt x="520306" y="1180361"/>
                  </a:cubicBezTo>
                  <a:cubicBezTo>
                    <a:pt x="520306" y="899932"/>
                    <a:pt x="747638" y="672600"/>
                    <a:pt x="1028067" y="672600"/>
                  </a:cubicBezTo>
                  <a:cubicBezTo>
                    <a:pt x="1308496" y="672600"/>
                    <a:pt x="1535828" y="899932"/>
                    <a:pt x="1535828" y="1180361"/>
                  </a:cubicBezTo>
                  <a:cubicBezTo>
                    <a:pt x="1535828" y="1460790"/>
                    <a:pt x="1308496" y="1688122"/>
                    <a:pt x="1028067" y="1688122"/>
                  </a:cubicBezTo>
                  <a:close/>
                  <a:moveTo>
                    <a:pt x="0" y="1772530"/>
                  </a:moveTo>
                  <a:lnTo>
                    <a:pt x="2056135" y="1772530"/>
                  </a:lnTo>
                  <a:lnTo>
                    <a:pt x="1028068" y="0"/>
                  </a:lnTo>
                  <a:close/>
                </a:path>
              </a:pathLst>
            </a:custGeom>
            <a:solidFill>
              <a:schemeClr val="accent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dirty="0">
                <a:solidFill>
                  <a:schemeClr val="bg2"/>
                </a:solidFill>
              </a:endParaRPr>
            </a:p>
          </p:txBody>
        </p:sp>
        <p:sp>
          <p:nvSpPr>
            <p:cNvPr id="52" name="文本框 51"/>
            <p:cNvSpPr txBox="1"/>
            <p:nvPr/>
          </p:nvSpPr>
          <p:spPr>
            <a:xfrm>
              <a:off x="2726411" y="2275090"/>
              <a:ext cx="701040" cy="675640"/>
            </a:xfrm>
            <a:prstGeom prst="rect">
              <a:avLst/>
            </a:prstGeom>
            <a:noFill/>
            <a:effectLst/>
          </p:spPr>
          <p:txBody>
            <a:bodyPr wrap="none" rtlCol="0">
              <a:spAutoFit/>
            </a:bodyPr>
            <a:p>
              <a:r>
                <a:rPr lang="zh-CN" altLang="en-US" sz="2700" dirty="0">
                  <a:solidFill>
                    <a:schemeClr val="bg2"/>
                  </a:solidFill>
                  <a:latin typeface="Impact" panose="020B0806030902050204" pitchFamily="34" charset="0"/>
                </a:rPr>
                <a:t>总</a:t>
              </a:r>
              <a:endParaRPr lang="zh-CN" altLang="en-US" sz="2700" dirty="0">
                <a:solidFill>
                  <a:schemeClr val="bg2"/>
                </a:solidFill>
                <a:latin typeface="Impact" panose="020B0806030902050204" pitchFamily="34" charset="0"/>
              </a:endParaRPr>
            </a:p>
          </p:txBody>
        </p:sp>
      </p:grpSp>
      <p:grpSp>
        <p:nvGrpSpPr>
          <p:cNvPr id="62" name="组合 61"/>
          <p:cNvGrpSpPr/>
          <p:nvPr/>
        </p:nvGrpSpPr>
        <p:grpSpPr>
          <a:xfrm>
            <a:off x="3742169" y="4090132"/>
            <a:ext cx="1542101" cy="1329398"/>
            <a:chOff x="4163212" y="4529796"/>
            <a:chExt cx="2056135" cy="1772530"/>
          </a:xfrm>
        </p:grpSpPr>
        <p:sp>
          <p:nvSpPr>
            <p:cNvPr id="7" name="任意多边形 6"/>
            <p:cNvSpPr/>
            <p:nvPr/>
          </p:nvSpPr>
          <p:spPr>
            <a:xfrm>
              <a:off x="4163212" y="4529796"/>
              <a:ext cx="2056135" cy="1772530"/>
            </a:xfrm>
            <a:custGeom>
              <a:avLst/>
              <a:gdLst>
                <a:gd name="connsiteX0" fmla="*/ 1028067 w 2056135"/>
                <a:gd name="connsiteY0" fmla="*/ 684476 h 1772530"/>
                <a:gd name="connsiteX1" fmla="*/ 520306 w 2056135"/>
                <a:gd name="connsiteY1" fmla="*/ 1192237 h 1772530"/>
                <a:gd name="connsiteX2" fmla="*/ 1028067 w 2056135"/>
                <a:gd name="connsiteY2" fmla="*/ 1699998 h 1772530"/>
                <a:gd name="connsiteX3" fmla="*/ 1535828 w 2056135"/>
                <a:gd name="connsiteY3" fmla="*/ 1192237 h 1772530"/>
                <a:gd name="connsiteX4" fmla="*/ 1028067 w 2056135"/>
                <a:gd name="connsiteY4" fmla="*/ 684476 h 1772530"/>
                <a:gd name="connsiteX5" fmla="*/ 1028068 w 2056135"/>
                <a:gd name="connsiteY5" fmla="*/ 0 h 1772530"/>
                <a:gd name="connsiteX6" fmla="*/ 2056135 w 2056135"/>
                <a:gd name="connsiteY6" fmla="*/ 1772530 h 1772530"/>
                <a:gd name="connsiteX7" fmla="*/ 0 w 2056135"/>
                <a:gd name="connsiteY7" fmla="*/ 1772530 h 177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6135" h="1772530">
                  <a:moveTo>
                    <a:pt x="1028067" y="684476"/>
                  </a:moveTo>
                  <a:cubicBezTo>
                    <a:pt x="747638" y="684476"/>
                    <a:pt x="520306" y="911808"/>
                    <a:pt x="520306" y="1192237"/>
                  </a:cubicBezTo>
                  <a:cubicBezTo>
                    <a:pt x="520306" y="1472666"/>
                    <a:pt x="747638" y="1699998"/>
                    <a:pt x="1028067" y="1699998"/>
                  </a:cubicBezTo>
                  <a:cubicBezTo>
                    <a:pt x="1308496" y="1699998"/>
                    <a:pt x="1535828" y="1472666"/>
                    <a:pt x="1535828" y="1192237"/>
                  </a:cubicBezTo>
                  <a:cubicBezTo>
                    <a:pt x="1535828" y="911808"/>
                    <a:pt x="1308496" y="684476"/>
                    <a:pt x="1028067" y="684476"/>
                  </a:cubicBezTo>
                  <a:close/>
                  <a:moveTo>
                    <a:pt x="1028068" y="0"/>
                  </a:moveTo>
                  <a:lnTo>
                    <a:pt x="2056135" y="1772530"/>
                  </a:lnTo>
                  <a:lnTo>
                    <a:pt x="0" y="1772530"/>
                  </a:lnTo>
                  <a:close/>
                </a:path>
              </a:pathLst>
            </a:custGeom>
            <a:solidFill>
              <a:schemeClr val="accent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bg2"/>
                </a:solidFill>
              </a:endParaRPr>
            </a:p>
          </p:txBody>
        </p:sp>
        <p:sp>
          <p:nvSpPr>
            <p:cNvPr id="54" name="文本框 53"/>
            <p:cNvSpPr txBox="1"/>
            <p:nvPr/>
          </p:nvSpPr>
          <p:spPr>
            <a:xfrm>
              <a:off x="4816964" y="5410134"/>
              <a:ext cx="701040" cy="675640"/>
            </a:xfrm>
            <a:prstGeom prst="rect">
              <a:avLst/>
            </a:prstGeom>
            <a:noFill/>
            <a:effectLst/>
          </p:spPr>
          <p:txBody>
            <a:bodyPr wrap="none" rtlCol="0">
              <a:spAutoFit/>
            </a:bodyPr>
            <a:p>
              <a:r>
                <a:rPr lang="zh-CN" altLang="en-US" sz="2700" dirty="0">
                  <a:solidFill>
                    <a:schemeClr val="bg2"/>
                  </a:solidFill>
                  <a:latin typeface="Impact" panose="020B0806030902050204" pitchFamily="34" charset="0"/>
                </a:rPr>
                <a:t>结</a:t>
              </a:r>
              <a:endParaRPr lang="zh-CN" altLang="en-US" sz="2700" dirty="0">
                <a:solidFill>
                  <a:schemeClr val="bg2"/>
                </a:solidFill>
                <a:latin typeface="Impact" panose="020B0806030902050204" pitchFamily="34" charset="0"/>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5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1500"/>
                            </p:stCondLst>
                            <p:childTnLst>
                              <p:par>
                                <p:cTn id="18" presetID="2" presetClass="entr" presetSubtype="1" fill="hold" nodeType="afterEffect">
                                  <p:stCondLst>
                                    <p:cond delay="0"/>
                                  </p:stCondLst>
                                  <p:childTnLst>
                                    <p:set>
                                      <p:cBhvr>
                                        <p:cTn id="19" dur="1" fill="hold">
                                          <p:stCondLst>
                                            <p:cond delay="0"/>
                                          </p:stCondLst>
                                        </p:cTn>
                                        <p:tgtEl>
                                          <p:spTgt spid="61"/>
                                        </p:tgtEl>
                                        <p:attrNameLst>
                                          <p:attrName>style.visibility</p:attrName>
                                        </p:attrNameLst>
                                      </p:cBhvr>
                                      <p:to>
                                        <p:strVal val="visible"/>
                                      </p:to>
                                    </p:set>
                                    <p:anim calcmode="lin" valueType="num">
                                      <p:cBhvr additive="base">
                                        <p:cTn id="20" dur="500" fill="hold"/>
                                        <p:tgtEl>
                                          <p:spTgt spid="61"/>
                                        </p:tgtEl>
                                        <p:attrNameLst>
                                          <p:attrName>ppt_x</p:attrName>
                                        </p:attrNameLst>
                                      </p:cBhvr>
                                      <p:tavLst>
                                        <p:tav tm="0">
                                          <p:val>
                                            <p:strVal val="#ppt_x"/>
                                          </p:val>
                                        </p:tav>
                                        <p:tav tm="100000">
                                          <p:val>
                                            <p:strVal val="#ppt_x"/>
                                          </p:val>
                                        </p:tav>
                                      </p:tavLst>
                                    </p:anim>
                                    <p:anim calcmode="lin" valueType="num">
                                      <p:cBhvr additive="base">
                                        <p:cTn id="21" dur="500" fill="hold"/>
                                        <p:tgtEl>
                                          <p:spTgt spid="61"/>
                                        </p:tgtEl>
                                        <p:attrNameLst>
                                          <p:attrName>ppt_y</p:attrName>
                                        </p:attrNameLst>
                                      </p:cBhvr>
                                      <p:tavLst>
                                        <p:tav tm="0">
                                          <p:val>
                                            <p:strVal val="0-#ppt_h/2"/>
                                          </p:val>
                                        </p:tav>
                                        <p:tav tm="100000">
                                          <p:val>
                                            <p:strVal val="#ppt_y"/>
                                          </p:val>
                                        </p:tav>
                                      </p:tavLst>
                                    </p:anim>
                                  </p:childTnLst>
                                </p:cTn>
                              </p:par>
                            </p:childTnLst>
                          </p:cTn>
                        </p:par>
                        <p:par>
                          <p:cTn id="22" fill="hold">
                            <p:stCondLst>
                              <p:cond delay="2000"/>
                            </p:stCondLst>
                            <p:childTnLst>
                              <p:par>
                                <p:cTn id="23" presetID="16" presetClass="entr" presetSubtype="42"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outHorizontal)">
                                      <p:cBhvr>
                                        <p:cTn id="25" dur="500"/>
                                        <p:tgtEl>
                                          <p:spTgt spid="2"/>
                                        </p:tgtEl>
                                      </p:cBhvr>
                                    </p:animEffect>
                                  </p:childTnLst>
                                </p:cTn>
                              </p:par>
                            </p:childTnLst>
                          </p:cTn>
                        </p:par>
                        <p:par>
                          <p:cTn id="26" fill="hold">
                            <p:stCondLst>
                              <p:cond delay="2500"/>
                            </p:stCondLst>
                            <p:childTnLst>
                              <p:par>
                                <p:cTn id="27" presetID="2" presetClass="entr" presetSubtype="4" fill="hold" nodeType="afterEffect">
                                  <p:stCondLst>
                                    <p:cond delay="0"/>
                                  </p:stCondLst>
                                  <p:childTnLst>
                                    <p:set>
                                      <p:cBhvr>
                                        <p:cTn id="28" dur="1" fill="hold">
                                          <p:stCondLst>
                                            <p:cond delay="0"/>
                                          </p:stCondLst>
                                        </p:cTn>
                                        <p:tgtEl>
                                          <p:spTgt spid="62"/>
                                        </p:tgtEl>
                                        <p:attrNameLst>
                                          <p:attrName>style.visibility</p:attrName>
                                        </p:attrNameLst>
                                      </p:cBhvr>
                                      <p:to>
                                        <p:strVal val="visible"/>
                                      </p:to>
                                    </p:set>
                                    <p:anim calcmode="lin" valueType="num">
                                      <p:cBhvr additive="base">
                                        <p:cTn id="29" dur="500" fill="hold"/>
                                        <p:tgtEl>
                                          <p:spTgt spid="62"/>
                                        </p:tgtEl>
                                        <p:attrNameLst>
                                          <p:attrName>ppt_x</p:attrName>
                                        </p:attrNameLst>
                                      </p:cBhvr>
                                      <p:tavLst>
                                        <p:tav tm="0">
                                          <p:val>
                                            <p:strVal val="#ppt_x"/>
                                          </p:val>
                                        </p:tav>
                                        <p:tav tm="100000">
                                          <p:val>
                                            <p:strVal val="#ppt_x"/>
                                          </p:val>
                                        </p:tav>
                                      </p:tavLst>
                                    </p:anim>
                                    <p:anim calcmode="lin" valueType="num">
                                      <p:cBhvr additive="base">
                                        <p:cTn id="30"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8"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 name="文本框 4"/>
          <p:cNvSpPr txBox="1"/>
          <p:nvPr/>
        </p:nvSpPr>
        <p:spPr>
          <a:xfrm>
            <a:off x="976237" y="888848"/>
            <a:ext cx="1554480" cy="506730"/>
          </a:xfrm>
          <a:prstGeom prst="rect">
            <a:avLst/>
          </a:prstGeom>
          <a:noFill/>
        </p:spPr>
        <p:txBody>
          <a:bodyPr wrap="none" rtlCol="0">
            <a:spAutoFit/>
          </a:bodyPr>
          <a:lstStyle/>
          <a:p>
            <a:r>
              <a:rPr lang="zh-CN" altLang="en-US" sz="2700" b="1" dirty="0">
                <a:solidFill>
                  <a:schemeClr val="bg1"/>
                </a:solidFill>
                <a:latin typeface="微软雅黑" panose="020B0503020204020204" charset="-122"/>
                <a:ea typeface="微软雅黑" panose="020B0503020204020204" charset="-122"/>
              </a:rPr>
              <a:t>论文总结</a:t>
            </a:r>
            <a:endParaRPr lang="zh-CN" altLang="en-US" sz="2700" b="1" dirty="0">
              <a:solidFill>
                <a:schemeClr val="bg1"/>
              </a:solidFill>
              <a:latin typeface="微软雅黑" panose="020B0503020204020204" charset="-122"/>
              <a:ea typeface="微软雅黑" panose="020B0503020204020204" charset="-122"/>
            </a:endParaRPr>
          </a:p>
        </p:txBody>
      </p:sp>
      <p:sp>
        <p:nvSpPr>
          <p:cNvPr id="6" name="矩形 5"/>
          <p:cNvSpPr/>
          <p:nvPr/>
        </p:nvSpPr>
        <p:spPr>
          <a:xfrm>
            <a:off x="908915" y="2404953"/>
            <a:ext cx="3295825" cy="2552714"/>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4969376" y="2404953"/>
            <a:ext cx="3295825" cy="2552714"/>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8" name="组合 7"/>
          <p:cNvGrpSpPr/>
          <p:nvPr/>
        </p:nvGrpSpPr>
        <p:grpSpPr>
          <a:xfrm>
            <a:off x="908916" y="1751007"/>
            <a:ext cx="3295825" cy="535430"/>
            <a:chOff x="1211888" y="2035313"/>
            <a:chExt cx="4394433" cy="713907"/>
          </a:xfrm>
          <a:solidFill>
            <a:schemeClr val="accent4"/>
          </a:solidFill>
        </p:grpSpPr>
        <p:sp>
          <p:nvSpPr>
            <p:cNvPr id="9" name="矩形 8"/>
            <p:cNvSpPr/>
            <p:nvPr/>
          </p:nvSpPr>
          <p:spPr>
            <a:xfrm>
              <a:off x="1211888" y="2035313"/>
              <a:ext cx="4394433" cy="70788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1" name="文本框 10"/>
            <p:cNvSpPr txBox="1"/>
            <p:nvPr/>
          </p:nvSpPr>
          <p:spPr>
            <a:xfrm>
              <a:off x="2572190" y="2073580"/>
              <a:ext cx="1430867" cy="675640"/>
            </a:xfrm>
            <a:prstGeom prst="rect">
              <a:avLst/>
            </a:prstGeom>
            <a:noFill/>
          </p:spPr>
          <p:txBody>
            <a:bodyPr wrap="none" rtlCol="0">
              <a:spAutoFit/>
            </a:bodyPr>
            <a:lstStyle/>
            <a:p>
              <a:r>
                <a:rPr lang="zh-CN" altLang="en-US" sz="2700" b="1" dirty="0">
                  <a:solidFill>
                    <a:schemeClr val="tx1">
                      <a:lumMod val="85000"/>
                      <a:lumOff val="15000"/>
                    </a:schemeClr>
                  </a:solidFill>
                  <a:latin typeface="微软雅黑" panose="020B0503020204020204" charset="-122"/>
                  <a:ea typeface="微软雅黑" panose="020B0503020204020204" charset="-122"/>
                </a:rPr>
                <a:t>优  势  </a:t>
              </a:r>
              <a:endParaRPr lang="en-US" altLang="zh-CN" sz="2700" b="1" dirty="0">
                <a:solidFill>
                  <a:schemeClr val="tx1">
                    <a:lumMod val="85000"/>
                    <a:lumOff val="15000"/>
                  </a:schemeClr>
                </a:solidFill>
                <a:latin typeface="微软雅黑" panose="020B0503020204020204" charset="-122"/>
                <a:ea typeface="微软雅黑" panose="020B0503020204020204" charset="-122"/>
              </a:endParaRPr>
            </a:p>
          </p:txBody>
        </p:sp>
      </p:grpSp>
      <p:grpSp>
        <p:nvGrpSpPr>
          <p:cNvPr id="12" name="组合 11"/>
          <p:cNvGrpSpPr/>
          <p:nvPr/>
        </p:nvGrpSpPr>
        <p:grpSpPr>
          <a:xfrm>
            <a:off x="4969377" y="1751007"/>
            <a:ext cx="3295825" cy="535607"/>
            <a:chOff x="6625836" y="2035313"/>
            <a:chExt cx="4394433" cy="714142"/>
          </a:xfrm>
          <a:solidFill>
            <a:srgbClr val="B8001A"/>
          </a:solidFill>
        </p:grpSpPr>
        <p:sp>
          <p:nvSpPr>
            <p:cNvPr id="13" name="矩形 12"/>
            <p:cNvSpPr/>
            <p:nvPr/>
          </p:nvSpPr>
          <p:spPr>
            <a:xfrm>
              <a:off x="6625836" y="2035313"/>
              <a:ext cx="4394433" cy="707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文本框 13"/>
            <p:cNvSpPr txBox="1"/>
            <p:nvPr/>
          </p:nvSpPr>
          <p:spPr>
            <a:xfrm>
              <a:off x="8131195" y="2073815"/>
              <a:ext cx="1430867" cy="675640"/>
            </a:xfrm>
            <a:prstGeom prst="rect">
              <a:avLst/>
            </a:prstGeom>
            <a:noFill/>
          </p:spPr>
          <p:txBody>
            <a:bodyPr wrap="none" rtlCol="0">
              <a:spAutoFit/>
            </a:bodyPr>
            <a:lstStyle/>
            <a:p>
              <a:r>
                <a:rPr lang="zh-CN" altLang="en-US" sz="2700" b="1" dirty="0">
                  <a:solidFill>
                    <a:srgbClr val="FDFDFD"/>
                  </a:solidFill>
                  <a:latin typeface="微软雅黑" panose="020B0503020204020204" charset="-122"/>
                  <a:ea typeface="微软雅黑" panose="020B0503020204020204" charset="-122"/>
                </a:rPr>
                <a:t>思  考</a:t>
              </a:r>
              <a:endParaRPr lang="zh-CN" altLang="en-US" sz="2700" b="1" dirty="0">
                <a:solidFill>
                  <a:srgbClr val="FDFDFD"/>
                </a:solidFill>
                <a:latin typeface="微软雅黑" panose="020B0503020204020204" charset="-122"/>
                <a:ea typeface="微软雅黑" panose="020B0503020204020204" charset="-122"/>
              </a:endParaRPr>
            </a:p>
          </p:txBody>
        </p:sp>
      </p:grpSp>
      <p:sp>
        <p:nvSpPr>
          <p:cNvPr id="15" name="椭圆 14"/>
          <p:cNvSpPr/>
          <p:nvPr/>
        </p:nvSpPr>
        <p:spPr>
          <a:xfrm>
            <a:off x="1042615" y="2599360"/>
            <a:ext cx="134912" cy="1349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文本框 18"/>
          <p:cNvSpPr txBox="1"/>
          <p:nvPr/>
        </p:nvSpPr>
        <p:spPr>
          <a:xfrm>
            <a:off x="1177925" y="2519045"/>
            <a:ext cx="2722245" cy="1938020"/>
          </a:xfrm>
          <a:prstGeom prst="rect">
            <a:avLst/>
          </a:prstGeom>
          <a:noFill/>
          <a:effectLst/>
        </p:spPr>
        <p:txBody>
          <a:bodyPr wrap="square" rtlCol="0">
            <a:spAutoFit/>
          </a:bodyPr>
          <a:lstStyle/>
          <a:p>
            <a:pPr algn="l"/>
            <a:r>
              <a:rPr lang="zh-CN" altLang="en-US" sz="1800" dirty="0">
                <a:latin typeface="微软雅黑" panose="020B0503020204020204" charset="-122"/>
                <a:ea typeface="微软雅黑" panose="020B0503020204020204" charset="-122"/>
              </a:rPr>
              <a:t>应用STM32自带的AD转换模块，节省了通道时间和空间设置，以及外部的温度补偿。</a:t>
            </a:r>
            <a:r>
              <a:rPr lang="zh-CN" altLang="en-US" sz="1800" dirty="0">
                <a:latin typeface="微软雅黑" panose="020B0503020204020204" charset="-122"/>
                <a:ea typeface="微软雅黑" panose="020B0503020204020204" charset="-122"/>
                <a:sym typeface="+mn-ea"/>
              </a:rPr>
              <a:t>应用STM32的内部资源DMA等，使得系统资源得到优化。</a:t>
            </a:r>
            <a:endParaRPr lang="zh-CN" altLang="en-US" sz="1200" dirty="0">
              <a:latin typeface="微软雅黑" panose="020B0503020204020204" charset="-122"/>
              <a:ea typeface="微软雅黑" panose="020B0503020204020204" charset="-122"/>
            </a:endParaRPr>
          </a:p>
          <a:p>
            <a:endParaRPr lang="en-US" altLang="zh-CN" sz="1200" dirty="0">
              <a:latin typeface="微软雅黑" panose="020B0503020204020204" charset="-122"/>
              <a:ea typeface="微软雅黑" panose="020B0503020204020204" charset="-122"/>
            </a:endParaRPr>
          </a:p>
        </p:txBody>
      </p:sp>
      <p:sp>
        <p:nvSpPr>
          <p:cNvPr id="22" name="椭圆 21"/>
          <p:cNvSpPr/>
          <p:nvPr/>
        </p:nvSpPr>
        <p:spPr>
          <a:xfrm>
            <a:off x="5098776" y="2599360"/>
            <a:ext cx="134912" cy="1349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文本框 24"/>
          <p:cNvSpPr txBox="1"/>
          <p:nvPr/>
        </p:nvSpPr>
        <p:spPr>
          <a:xfrm>
            <a:off x="5233670" y="2519045"/>
            <a:ext cx="3031490" cy="2245360"/>
          </a:xfrm>
          <a:prstGeom prst="rect">
            <a:avLst/>
          </a:prstGeom>
          <a:noFill/>
          <a:effectLst/>
        </p:spPr>
        <p:txBody>
          <a:bodyPr wrap="square" rtlCol="0">
            <a:spAutoFit/>
          </a:bodyPr>
          <a:lstStyle/>
          <a:p>
            <a:pPr algn="l"/>
            <a:r>
              <a:rPr lang="zh-CN" altLang="en-US" sz="1600" dirty="0">
                <a:latin typeface="微软雅黑" panose="020B0503020204020204" charset="-122"/>
                <a:ea typeface="微软雅黑" panose="020B0503020204020204" charset="-122"/>
              </a:rPr>
              <a:t>当然在本设计中还有很多不足之处有待改进，还有许多功能有待拓展。在测量一些较高的频率时波形会发生失真。追究其原因，主要是STM32系统时钟限制了所采样的频率，若使用较高端的处理器（如ARM9、ARMII等），那么测量的精度会提高很多。</a:t>
            </a:r>
            <a:endParaRPr lang="zh-CN" altLang="en-US" sz="1200" dirty="0">
              <a:latin typeface="微软雅黑" panose="020B0503020204020204" charset="-122"/>
              <a:ea typeface="微软雅黑" panose="020B0503020204020204" charset="-122"/>
            </a:endParaRPr>
          </a:p>
          <a:p>
            <a:endParaRPr lang="en-US" altLang="zh-CN" sz="1200" dirty="0">
              <a:latin typeface="微软雅黑" panose="020B0503020204020204" charset="-122"/>
              <a:ea typeface="微软雅黑" panose="020B050302020402020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5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37"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Vertical)">
                                      <p:cBhvr>
                                        <p:cTn id="12" dur="500"/>
                                        <p:tgtEl>
                                          <p:spTgt spid="8"/>
                                        </p:tgtEl>
                                      </p:cBhvr>
                                    </p:animEffect>
                                  </p:childTnLst>
                                </p:cTn>
                              </p:par>
                            </p:childTnLst>
                          </p:cTn>
                        </p:par>
                        <p:par>
                          <p:cTn id="13" fill="hold">
                            <p:stCondLst>
                              <p:cond delay="1000"/>
                            </p:stCondLst>
                            <p:childTnLst>
                              <p:par>
                                <p:cTn id="14" presetID="21" presetClass="entr" presetSubtype="1"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heel(1)">
                                      <p:cBhvr>
                                        <p:cTn id="16" dur="1000"/>
                                        <p:tgtEl>
                                          <p:spTgt spid="6"/>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par>
                          <p:cTn id="21" fill="hold">
                            <p:stCondLst>
                              <p:cond delay="2500"/>
                            </p:stCondLst>
                            <p:childTnLst>
                              <p:par>
                                <p:cTn id="22" presetID="22" presetClass="entr" presetSubtype="8"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par>
                          <p:cTn id="25" fill="hold">
                            <p:stCondLst>
                              <p:cond delay="3000"/>
                            </p:stCondLst>
                            <p:childTnLst>
                              <p:par>
                                <p:cTn id="26" presetID="16" presetClass="entr" presetSubtype="37"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outVertical)">
                                      <p:cBhvr>
                                        <p:cTn id="28" dur="500"/>
                                        <p:tgtEl>
                                          <p:spTgt spid="12"/>
                                        </p:tgtEl>
                                      </p:cBhvr>
                                    </p:animEffect>
                                  </p:childTnLst>
                                </p:cTn>
                              </p:par>
                            </p:childTnLst>
                          </p:cTn>
                        </p:par>
                        <p:par>
                          <p:cTn id="29" fill="hold">
                            <p:stCondLst>
                              <p:cond delay="3500"/>
                            </p:stCondLst>
                            <p:childTnLst>
                              <p:par>
                                <p:cTn id="30" presetID="21" presetClass="entr" presetSubtype="1"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heel(1)">
                                      <p:cBhvr>
                                        <p:cTn id="32" dur="1000"/>
                                        <p:tgtEl>
                                          <p:spTgt spid="7"/>
                                        </p:tgtEl>
                                      </p:cBhvr>
                                    </p:animEffect>
                                  </p:childTnLst>
                                </p:cTn>
                              </p:par>
                            </p:childTnLst>
                          </p:cTn>
                        </p:par>
                        <p:par>
                          <p:cTn id="33" fill="hold">
                            <p:stCondLst>
                              <p:cond delay="4500"/>
                            </p:stCondLst>
                            <p:childTnLst>
                              <p:par>
                                <p:cTn id="34" presetID="10" presetClass="entr" presetSubtype="0"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par>
                          <p:cTn id="37" fill="hold">
                            <p:stCondLst>
                              <p:cond delay="5000"/>
                            </p:stCondLst>
                            <p:childTnLst>
                              <p:par>
                                <p:cTn id="38" presetID="22" presetClass="entr" presetSubtype="8"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15" grpId="0" bldLvl="0" animBg="1"/>
      <p:bldP spid="19" grpId="0" bldLvl="0" animBg="1"/>
      <p:bldP spid="22" grpId="0" bldLvl="0" animBg="1"/>
      <p:bldP spid="25"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smtClean="0"/>
              <a:t>谢谢观看</a:t>
            </a:r>
            <a:endParaRPr lang="zh-CN" altLang="en-US" smtClean="0"/>
          </a:p>
        </p:txBody>
      </p:sp>
      <p:sp>
        <p:nvSpPr>
          <p:cNvPr id="3" name="副标题 2"/>
          <p:cNvSpPr>
            <a:spLocks noGrp="1"/>
          </p:cNvSpPr>
          <p:nvPr>
            <p:ph type="subTitle" idx="1"/>
            <p:custDataLst>
              <p:tags r:id="rId2"/>
            </p:custDataLst>
          </p:nvPr>
        </p:nvSpPr>
        <p:spPr/>
        <p:txBody>
          <a:bodyPr>
            <a:normAutofit fontScale="82500"/>
          </a:bodyPr>
          <a:lstStyle/>
          <a:p>
            <a:r>
              <a:rPr lang="zh-CN" altLang="en-US" smtClean="0"/>
              <a:t>指导老师：刘小燕</a:t>
            </a:r>
            <a:endParaRPr lang="zh-CN" altLang="en-US" smtClean="0"/>
          </a:p>
        </p:txBody>
      </p:sp>
      <p:sp>
        <p:nvSpPr>
          <p:cNvPr id="7" name="内容占位符 6"/>
          <p:cNvSpPr>
            <a:spLocks noGrp="1"/>
          </p:cNvSpPr>
          <p:nvPr>
            <p:ph idx="13"/>
            <p:custDataLst>
              <p:tags r:id="rId3"/>
            </p:custDataLst>
          </p:nvPr>
        </p:nvSpPr>
        <p:spPr/>
        <p:txBody>
          <a:bodyPr>
            <a:normAutofit fontScale="92500" lnSpcReduction="10000"/>
          </a:bodyPr>
          <a:lstStyle/>
          <a:p>
            <a:r>
              <a:rPr lang="zh-CN" altLang="en-US" smtClean="0"/>
              <a:t>答辩人：施慧玲</a:t>
            </a:r>
            <a:endParaRPr lang="zh-CN" altLang="en-US" smtClean="0"/>
          </a:p>
        </p:txBody>
      </p:sp>
      <p:sp>
        <p:nvSpPr>
          <p:cNvPr id="5" name="矩形 4"/>
          <p:cNvSpPr/>
          <p:nvPr/>
        </p:nvSpPr>
        <p:spPr>
          <a:xfrm>
            <a:off x="4000500" y="1971596"/>
            <a:ext cx="1143000" cy="638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t>2019</a:t>
            </a:r>
            <a:endParaRPr lang="zh-CN" altLang="en-US" sz="3000" dirty="0"/>
          </a:p>
        </p:txBody>
      </p:sp>
    </p:spTree>
    <p:custDataLst>
      <p:tags r:id="rId4"/>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6000" advClick="0" advTm="0">
        <p15:prstTrans prst="curtains"/>
      </p:transition>
    </mc:Choice>
    <mc:Fallback>
      <p:transition spd="slow" advClick="0"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9" name="文本框 98"/>
          <p:cNvSpPr txBox="1"/>
          <p:nvPr/>
        </p:nvSpPr>
        <p:spPr>
          <a:xfrm>
            <a:off x="659742" y="887544"/>
            <a:ext cx="1399540" cy="553085"/>
          </a:xfrm>
          <a:prstGeom prst="rect">
            <a:avLst/>
          </a:prstGeom>
          <a:noFill/>
        </p:spPr>
        <p:txBody>
          <a:bodyPr wrap="none" rtlCol="0">
            <a:spAutoFit/>
          </a:bodyPr>
          <a:lstStyle/>
          <a:p>
            <a:r>
              <a:rPr lang="zh-CN" altLang="en-US" sz="3000" b="1" dirty="0">
                <a:solidFill>
                  <a:schemeClr val="bg1"/>
                </a:solidFill>
                <a:latin typeface="微软雅黑" panose="020B0503020204020204" charset="-122"/>
                <a:ea typeface="微软雅黑" panose="020B0503020204020204" charset="-122"/>
              </a:rPr>
              <a:t>绪    论</a:t>
            </a:r>
            <a:endParaRPr lang="zh-CN" altLang="en-US" sz="3000" b="1" dirty="0">
              <a:solidFill>
                <a:schemeClr val="bg1"/>
              </a:solidFill>
              <a:latin typeface="微软雅黑" panose="020B0503020204020204" charset="-122"/>
              <a:ea typeface="微软雅黑" panose="020B0503020204020204" charset="-122"/>
            </a:endParaRPr>
          </a:p>
        </p:txBody>
      </p:sp>
      <p:cxnSp>
        <p:nvCxnSpPr>
          <p:cNvPr id="5" name="直接连接符 4"/>
          <p:cNvCxnSpPr/>
          <p:nvPr/>
        </p:nvCxnSpPr>
        <p:spPr>
          <a:xfrm>
            <a:off x="2597462" y="2341481"/>
            <a:ext cx="0" cy="2700338"/>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3151103" y="1787840"/>
            <a:ext cx="0" cy="110728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5400000">
            <a:off x="2718906" y="3148724"/>
            <a:ext cx="0" cy="110728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rot="5400000">
            <a:off x="3151103" y="4490558"/>
            <a:ext cx="0" cy="110728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802317" y="2864165"/>
            <a:ext cx="1645444" cy="16454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350" noProof="1"/>
          </a:p>
        </p:txBody>
      </p:sp>
      <p:grpSp>
        <p:nvGrpSpPr>
          <p:cNvPr id="11" name="组合 10"/>
          <p:cNvGrpSpPr/>
          <p:nvPr/>
        </p:nvGrpSpPr>
        <p:grpSpPr>
          <a:xfrm>
            <a:off x="2903452" y="2060493"/>
            <a:ext cx="2141935" cy="579834"/>
            <a:chOff x="3952875" y="1970088"/>
            <a:chExt cx="2855913" cy="773112"/>
          </a:xfrm>
          <a:solidFill>
            <a:schemeClr val="accent2"/>
          </a:solidFill>
        </p:grpSpPr>
        <p:sp>
          <p:nvSpPr>
            <p:cNvPr id="12" name="圆角矩形 11"/>
            <p:cNvSpPr/>
            <p:nvPr/>
          </p:nvSpPr>
          <p:spPr>
            <a:xfrm>
              <a:off x="3952875" y="1970088"/>
              <a:ext cx="2855913" cy="7731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350" noProof="1"/>
            </a:p>
          </p:txBody>
        </p:sp>
        <p:sp>
          <p:nvSpPr>
            <p:cNvPr id="13" name="文本框 12"/>
            <p:cNvSpPr txBox="1"/>
            <p:nvPr/>
          </p:nvSpPr>
          <p:spPr>
            <a:xfrm>
              <a:off x="4455265" y="2065191"/>
              <a:ext cx="1869440" cy="613833"/>
            </a:xfrm>
            <a:prstGeom prst="rect">
              <a:avLst/>
            </a:prstGeom>
            <a:grpFill/>
            <a:effectLst/>
          </p:spPr>
          <p:txBody>
            <a:bodyPr wrap="none" rtlCol="0">
              <a:spAutoFit/>
            </a:bodyPr>
            <a:lstStyle/>
            <a:p>
              <a:r>
                <a:rPr lang="zh-CN" altLang="en-US" sz="2400" dirty="0">
                  <a:solidFill>
                    <a:schemeClr val="bg1"/>
                  </a:solidFill>
                  <a:latin typeface="微软雅黑" panose="020B0503020204020204" charset="-122"/>
                  <a:ea typeface="微软雅黑" panose="020B0503020204020204" charset="-122"/>
                </a:rPr>
                <a:t>设计目的</a:t>
              </a:r>
              <a:r>
                <a:rPr lang="en-US" altLang="zh-CN" sz="2400" dirty="0">
                  <a:solidFill>
                    <a:schemeClr val="bg1"/>
                  </a:solidFill>
                  <a:latin typeface="微软雅黑" panose="020B0503020204020204" charset="-122"/>
                  <a:ea typeface="微软雅黑" panose="020B0503020204020204" charset="-122"/>
                </a:rPr>
                <a:t> </a:t>
              </a:r>
              <a:endParaRPr lang="en-US" altLang="zh-CN" sz="2400" dirty="0">
                <a:solidFill>
                  <a:schemeClr val="bg1"/>
                </a:solidFill>
                <a:latin typeface="微软雅黑" panose="020B0503020204020204" charset="-122"/>
                <a:ea typeface="微软雅黑" panose="020B0503020204020204" charset="-122"/>
              </a:endParaRPr>
            </a:p>
          </p:txBody>
        </p:sp>
      </p:grpSp>
      <p:grpSp>
        <p:nvGrpSpPr>
          <p:cNvPr id="14" name="组合 13"/>
          <p:cNvGrpSpPr/>
          <p:nvPr/>
        </p:nvGrpSpPr>
        <p:grpSpPr>
          <a:xfrm>
            <a:off x="2903452" y="3396374"/>
            <a:ext cx="2141935" cy="581025"/>
            <a:chOff x="3952875" y="3751263"/>
            <a:chExt cx="2855913" cy="774700"/>
          </a:xfrm>
          <a:solidFill>
            <a:schemeClr val="accent2"/>
          </a:solidFill>
        </p:grpSpPr>
        <p:sp>
          <p:nvSpPr>
            <p:cNvPr id="15" name="圆角矩形 14"/>
            <p:cNvSpPr/>
            <p:nvPr/>
          </p:nvSpPr>
          <p:spPr>
            <a:xfrm>
              <a:off x="3952875" y="3751263"/>
              <a:ext cx="2855913" cy="7747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350" noProof="1"/>
            </a:p>
          </p:txBody>
        </p:sp>
        <p:sp>
          <p:nvSpPr>
            <p:cNvPr id="16" name="文本框 15"/>
            <p:cNvSpPr txBox="1"/>
            <p:nvPr/>
          </p:nvSpPr>
          <p:spPr>
            <a:xfrm>
              <a:off x="4455265" y="3828188"/>
              <a:ext cx="1869440" cy="613833"/>
            </a:xfrm>
            <a:prstGeom prst="rect">
              <a:avLst/>
            </a:prstGeom>
            <a:grpFill/>
            <a:effectLst/>
          </p:spPr>
          <p:txBody>
            <a:bodyPr wrap="none" rtlCol="0">
              <a:spAutoFit/>
            </a:bodyPr>
            <a:lstStyle/>
            <a:p>
              <a:r>
                <a:rPr lang="zh-CN" altLang="en-US" sz="2400" dirty="0">
                  <a:solidFill>
                    <a:schemeClr val="bg1"/>
                  </a:solidFill>
                  <a:latin typeface="微软雅黑" panose="020B0503020204020204" charset="-122"/>
                  <a:ea typeface="微软雅黑" panose="020B0503020204020204" charset="-122"/>
                </a:rPr>
                <a:t>设计意义</a:t>
              </a:r>
              <a:r>
                <a:rPr lang="en-US" altLang="zh-CN" sz="2400" dirty="0">
                  <a:solidFill>
                    <a:schemeClr val="bg1"/>
                  </a:solidFill>
                  <a:latin typeface="微软雅黑" panose="020B0503020204020204" charset="-122"/>
                  <a:ea typeface="微软雅黑" panose="020B0503020204020204" charset="-122"/>
                </a:rPr>
                <a:t> </a:t>
              </a:r>
              <a:endParaRPr lang="en-US" altLang="zh-CN" sz="2400" dirty="0">
                <a:solidFill>
                  <a:schemeClr val="bg1"/>
                </a:solidFill>
                <a:latin typeface="微软雅黑" panose="020B0503020204020204" charset="-122"/>
                <a:ea typeface="微软雅黑" panose="020B0503020204020204" charset="-122"/>
              </a:endParaRPr>
            </a:p>
          </p:txBody>
        </p:sp>
      </p:grpSp>
      <p:grpSp>
        <p:nvGrpSpPr>
          <p:cNvPr id="17" name="组合 16"/>
          <p:cNvGrpSpPr/>
          <p:nvPr/>
        </p:nvGrpSpPr>
        <p:grpSpPr>
          <a:xfrm>
            <a:off x="2903452" y="4732256"/>
            <a:ext cx="2141935" cy="581025"/>
            <a:chOff x="3952875" y="5532438"/>
            <a:chExt cx="2855913" cy="774700"/>
          </a:xfrm>
          <a:solidFill>
            <a:schemeClr val="accent2"/>
          </a:solidFill>
        </p:grpSpPr>
        <p:sp>
          <p:nvSpPr>
            <p:cNvPr id="19" name="圆角矩形 18"/>
            <p:cNvSpPr/>
            <p:nvPr/>
          </p:nvSpPr>
          <p:spPr>
            <a:xfrm>
              <a:off x="3952875" y="5532438"/>
              <a:ext cx="2855913" cy="7747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350" noProof="1"/>
            </a:p>
          </p:txBody>
        </p:sp>
        <p:sp>
          <p:nvSpPr>
            <p:cNvPr id="20" name="文本框 19"/>
            <p:cNvSpPr txBox="1"/>
            <p:nvPr/>
          </p:nvSpPr>
          <p:spPr>
            <a:xfrm>
              <a:off x="4467827" y="5652800"/>
              <a:ext cx="1869440" cy="613833"/>
            </a:xfrm>
            <a:prstGeom prst="rect">
              <a:avLst/>
            </a:prstGeom>
            <a:grpFill/>
            <a:effectLst/>
          </p:spPr>
          <p:txBody>
            <a:bodyPr wrap="none" rtlCol="0">
              <a:spAutoFit/>
            </a:bodyPr>
            <a:lstStyle/>
            <a:p>
              <a:r>
                <a:rPr lang="zh-CN" altLang="en-US" sz="2400" dirty="0">
                  <a:solidFill>
                    <a:schemeClr val="bg1"/>
                  </a:solidFill>
                  <a:latin typeface="微软雅黑" panose="020B0503020204020204" charset="-122"/>
                  <a:ea typeface="微软雅黑" panose="020B0503020204020204" charset="-122"/>
                </a:rPr>
                <a:t>设计要求</a:t>
              </a:r>
              <a:r>
                <a:rPr lang="en-US" altLang="zh-CN" sz="2400" dirty="0">
                  <a:solidFill>
                    <a:schemeClr val="bg1"/>
                  </a:solidFill>
                  <a:latin typeface="微软雅黑" panose="020B0503020204020204" charset="-122"/>
                  <a:ea typeface="微软雅黑" panose="020B0503020204020204" charset="-122"/>
                </a:rPr>
                <a:t> </a:t>
              </a:r>
              <a:endParaRPr lang="en-US" altLang="zh-CN" sz="2400" dirty="0">
                <a:solidFill>
                  <a:schemeClr val="bg1"/>
                </a:solidFill>
                <a:latin typeface="微软雅黑" panose="020B0503020204020204" charset="-122"/>
                <a:ea typeface="微软雅黑" panose="020B0503020204020204" charset="-122"/>
              </a:endParaRPr>
            </a:p>
          </p:txBody>
        </p:sp>
      </p:grpSp>
      <p:sp>
        <p:nvSpPr>
          <p:cNvPr id="21" name="文本框 20"/>
          <p:cNvSpPr txBox="1"/>
          <p:nvPr/>
        </p:nvSpPr>
        <p:spPr>
          <a:xfrm>
            <a:off x="5221605" y="2102485"/>
            <a:ext cx="3623945" cy="1476375"/>
          </a:xfrm>
          <a:prstGeom prst="rect">
            <a:avLst/>
          </a:prstGeom>
          <a:noFill/>
          <a:effectLst/>
        </p:spPr>
        <p:txBody>
          <a:bodyPr wrap="square" rtlCol="0">
            <a:spAutoFit/>
          </a:bodyPr>
          <a:lstStyle/>
          <a:p>
            <a:pPr algn="l"/>
            <a:r>
              <a:rPr lang="zh-CN" altLang="en-US" sz="1500" dirty="0">
                <a:latin typeface="微软雅黑" panose="020B0503020204020204" charset="-122"/>
                <a:ea typeface="微软雅黑" panose="020B0503020204020204" charset="-122"/>
              </a:rPr>
              <a:t>接收任意一个中心信号，实时显示接收到的波形，测量波形的峰值、最大值、最小值和频率。完成动态波形显示，显示波形的频率和振幅特性。</a:t>
            </a:r>
            <a:endParaRPr lang="zh-CN" altLang="en-US" sz="1500" dirty="0">
              <a:latin typeface="微软雅黑" panose="020B0503020204020204" charset="-122"/>
              <a:ea typeface="微软雅黑" panose="020B0503020204020204" charset="-122"/>
            </a:endParaRPr>
          </a:p>
          <a:p>
            <a:pPr algn="l"/>
            <a:endParaRPr lang="zh-CN" altLang="en-US" sz="1500" dirty="0">
              <a:latin typeface="微软雅黑" panose="020B0503020204020204" charset="-122"/>
              <a:ea typeface="微软雅黑" panose="020B0503020204020204" charset="-122"/>
            </a:endParaRPr>
          </a:p>
          <a:p>
            <a:endParaRPr lang="en-US" altLang="zh-CN" sz="1500" dirty="0">
              <a:latin typeface="微软雅黑" panose="020B0503020204020204" charset="-122"/>
              <a:ea typeface="微软雅黑" panose="020B0503020204020204" charset="-122"/>
            </a:endParaRPr>
          </a:p>
        </p:txBody>
      </p:sp>
      <p:sp>
        <p:nvSpPr>
          <p:cNvPr id="22" name="文本框 21"/>
          <p:cNvSpPr txBox="1"/>
          <p:nvPr/>
        </p:nvSpPr>
        <p:spPr>
          <a:xfrm>
            <a:off x="5222240" y="3396615"/>
            <a:ext cx="3622675" cy="1014730"/>
          </a:xfrm>
          <a:prstGeom prst="rect">
            <a:avLst/>
          </a:prstGeom>
          <a:noFill/>
          <a:effectLst/>
        </p:spPr>
        <p:txBody>
          <a:bodyPr wrap="square" rtlCol="0">
            <a:spAutoFit/>
          </a:bodyPr>
          <a:lstStyle/>
          <a:p>
            <a:pPr algn="l"/>
            <a:r>
              <a:rPr lang="zh-CN" altLang="en-US" sz="1500" dirty="0">
                <a:latin typeface="微软雅黑" panose="020B0503020204020204" charset="-122"/>
                <a:ea typeface="微软雅黑" panose="020B0503020204020204" charset="-122"/>
              </a:rPr>
              <a:t>实现了周期信号和瞬时信号的采集与显示，克服了传统模拟示波器只能显示周期信号的缺点。</a:t>
            </a:r>
            <a:endParaRPr lang="zh-CN" altLang="en-US" sz="1500" dirty="0">
              <a:latin typeface="微软雅黑" panose="020B0503020204020204" charset="-122"/>
              <a:ea typeface="微软雅黑" panose="020B0503020204020204" charset="-122"/>
            </a:endParaRPr>
          </a:p>
          <a:p>
            <a:endParaRPr lang="en-US" altLang="zh-CN" sz="1500" dirty="0">
              <a:latin typeface="微软雅黑" panose="020B0503020204020204" charset="-122"/>
              <a:ea typeface="微软雅黑" panose="020B0503020204020204" charset="-122"/>
            </a:endParaRPr>
          </a:p>
        </p:txBody>
      </p:sp>
      <p:sp>
        <p:nvSpPr>
          <p:cNvPr id="23" name="文本框 22"/>
          <p:cNvSpPr txBox="1"/>
          <p:nvPr/>
        </p:nvSpPr>
        <p:spPr>
          <a:xfrm>
            <a:off x="5221605" y="4346575"/>
            <a:ext cx="3623310" cy="1706880"/>
          </a:xfrm>
          <a:prstGeom prst="rect">
            <a:avLst/>
          </a:prstGeom>
          <a:noFill/>
          <a:effectLst/>
        </p:spPr>
        <p:txBody>
          <a:bodyPr wrap="square" rtlCol="0">
            <a:spAutoFit/>
          </a:bodyPr>
          <a:lstStyle/>
          <a:p>
            <a:pPr algn="l"/>
            <a:r>
              <a:rPr lang="zh-CN" altLang="en-US" sz="1500" dirty="0">
                <a:latin typeface="微软雅黑" panose="020B0503020204020204" charset="-122"/>
                <a:ea typeface="微软雅黑" panose="020B0503020204020204" charset="-122"/>
              </a:rPr>
              <a:t>采用单片机控制。适用于-5V~5V信号的采集。频率测量为0~10000Hz，频率误差小于0.1%，宽带可达0~10kHz，电压测量范围为0V~5V，精度为0.1V。耦合方式为交流耦合和直流耦合。可以识别正弦波、三角波和方波。</a:t>
            </a:r>
            <a:endParaRPr lang="zh-CN" altLang="en-US" sz="1500" dirty="0">
              <a:latin typeface="微软雅黑" panose="020B0503020204020204" charset="-122"/>
              <a:ea typeface="微软雅黑" panose="020B0503020204020204" charset="-122"/>
            </a:endParaRPr>
          </a:p>
          <a:p>
            <a:endParaRPr lang="en-US" altLang="zh-CN" sz="1500" dirty="0">
              <a:latin typeface="微软雅黑" panose="020B0503020204020204" charset="-122"/>
              <a:ea typeface="微软雅黑" panose="020B0503020204020204" charset="-122"/>
            </a:endParaRPr>
          </a:p>
        </p:txBody>
      </p:sp>
      <p:sp>
        <p:nvSpPr>
          <p:cNvPr id="24" name="文本框 23"/>
          <p:cNvSpPr txBox="1"/>
          <p:nvPr/>
        </p:nvSpPr>
        <p:spPr>
          <a:xfrm>
            <a:off x="1103721" y="3176093"/>
            <a:ext cx="944880" cy="1014730"/>
          </a:xfrm>
          <a:prstGeom prst="rect">
            <a:avLst/>
          </a:prstGeom>
          <a:noFill/>
        </p:spPr>
        <p:txBody>
          <a:bodyPr wrap="none" rtlCol="0">
            <a:spAutoFit/>
          </a:bodyPr>
          <a:lstStyle/>
          <a:p>
            <a:r>
              <a:rPr lang="zh-CN" altLang="en-US" sz="3000" b="1" dirty="0">
                <a:solidFill>
                  <a:schemeClr val="bg1"/>
                </a:solidFill>
                <a:latin typeface="微软雅黑" panose="020B0503020204020204" charset="-122"/>
                <a:ea typeface="微软雅黑" panose="020B0503020204020204" charset="-122"/>
              </a:rPr>
              <a:t>研究</a:t>
            </a:r>
            <a:endParaRPr lang="en-US" altLang="zh-CN" sz="3000" b="1" dirty="0">
              <a:solidFill>
                <a:schemeClr val="bg1"/>
              </a:solidFill>
              <a:latin typeface="微软雅黑" panose="020B0503020204020204" charset="-122"/>
              <a:ea typeface="微软雅黑" panose="020B0503020204020204" charset="-122"/>
            </a:endParaRPr>
          </a:p>
          <a:p>
            <a:r>
              <a:rPr lang="zh-CN" altLang="en-US" sz="3000" b="1" dirty="0">
                <a:solidFill>
                  <a:schemeClr val="bg1"/>
                </a:solidFill>
                <a:latin typeface="微软雅黑" panose="020B0503020204020204" charset="-122"/>
                <a:ea typeface="微软雅黑" panose="020B0503020204020204" charset="-122"/>
              </a:rPr>
              <a:t>意义</a:t>
            </a:r>
            <a:endParaRPr lang="zh-CN" altLang="en-US" sz="3000" b="1" dirty="0">
              <a:solidFill>
                <a:schemeClr val="bg1"/>
              </a:solidFill>
              <a:latin typeface="微软雅黑" panose="020B0503020204020204" charset="-122"/>
              <a:ea typeface="微软雅黑" panose="020B0503020204020204" charset="-122"/>
            </a:endParaRPr>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1+#ppt_w/2"/>
                                          </p:val>
                                        </p:tav>
                                        <p:tav tm="100000">
                                          <p:val>
                                            <p:strVal val="#ppt_x"/>
                                          </p:val>
                                        </p:tav>
                                      </p:tavLst>
                                    </p:anim>
                                    <p:anim calcmode="lin" valueType="num">
                                      <p:cBhvr additive="base">
                                        <p:cTn id="8" dur="500" fill="hold"/>
                                        <p:tgtEl>
                                          <p:spTgt spid="9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1+#ppt_w/2"/>
                                          </p:val>
                                        </p:tav>
                                        <p:tav tm="100000">
                                          <p:val>
                                            <p:strVal val="#ppt_x"/>
                                          </p:val>
                                        </p:tav>
                                      </p:tavLst>
                                    </p:anim>
                                    <p:anim calcmode="lin" valueType="num">
                                      <p:cBhvr additive="base">
                                        <p:cTn id="13" dur="500" fill="hold"/>
                                        <p:tgtEl>
                                          <p:spTgt spid="2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1000"/>
                                        <p:tgtEl>
                                          <p:spTgt spid="9"/>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2500"/>
                            </p:stCondLst>
                            <p:childTnLst>
                              <p:par>
                                <p:cTn id="23" presetID="16" presetClass="entr" presetSubtype="42"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outHorizontal)">
                                      <p:cBhvr>
                                        <p:cTn id="25" dur="500"/>
                                        <p:tgtEl>
                                          <p:spTgt spid="5"/>
                                        </p:tgtEl>
                                      </p:cBhvr>
                                    </p:animEffect>
                                  </p:childTnLst>
                                </p:cTn>
                              </p:par>
                            </p:childTnLst>
                          </p:cTn>
                        </p:par>
                        <p:par>
                          <p:cTn id="26" fill="hold">
                            <p:stCondLst>
                              <p:cond delay="3000"/>
                            </p:stCondLst>
                            <p:childTnLst>
                              <p:par>
                                <p:cTn id="27" presetID="22" presetClass="entr" presetSubtype="8"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par>
                                <p:cTn id="30" presetID="22" presetClass="entr" presetSubtype="8"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par>
                          <p:cTn id="33" fill="hold">
                            <p:stCondLst>
                              <p:cond delay="3500"/>
                            </p:stCondLst>
                            <p:childTnLst>
                              <p:par>
                                <p:cTn id="34" presetID="22" presetClass="entr" presetSubtype="8"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childTnLst>
                          </p:cTn>
                        </p:par>
                        <p:par>
                          <p:cTn id="41" fill="hold">
                            <p:stCondLst>
                              <p:cond delay="4500"/>
                            </p:stCondLst>
                            <p:childTnLst>
                              <p:par>
                                <p:cTn id="42" presetID="22" presetClass="entr" presetSubtype="8" fill="hold"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left)">
                                      <p:cBhvr>
                                        <p:cTn id="48" dur="500"/>
                                        <p:tgtEl>
                                          <p:spTgt spid="22"/>
                                        </p:tgtEl>
                                      </p:cBhvr>
                                    </p:animEffect>
                                  </p:childTnLst>
                                </p:cTn>
                              </p:par>
                            </p:childTnLst>
                          </p:cTn>
                        </p:par>
                        <p:par>
                          <p:cTn id="49" fill="hold">
                            <p:stCondLst>
                              <p:cond delay="5500"/>
                            </p:stCondLst>
                            <p:childTnLst>
                              <p:par>
                                <p:cTn id="50" presetID="22" presetClass="entr" presetSubtype="8"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childTnLst>
                          </p:cTn>
                        </p:par>
                        <p:par>
                          <p:cTn id="53" fill="hold">
                            <p:stCondLst>
                              <p:cond delay="6000"/>
                            </p:stCondLst>
                            <p:childTnLst>
                              <p:par>
                                <p:cTn id="54" presetID="22" presetClass="entr" presetSubtype="8"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9" grpId="0" bldLvl="0" animBg="1"/>
      <p:bldP spid="21" grpId="0" bldLvl="0" animBg="1"/>
      <p:bldP spid="22" grpId="0" bldLvl="0" animBg="1"/>
      <p:bldP spid="23" grpId="0" bldLvl="0" animBg="1"/>
      <p:bldP spid="2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9" name="文本框 98"/>
          <p:cNvSpPr txBox="1"/>
          <p:nvPr/>
        </p:nvSpPr>
        <p:spPr>
          <a:xfrm>
            <a:off x="306996" y="877537"/>
            <a:ext cx="2849880" cy="553085"/>
          </a:xfrm>
          <a:prstGeom prst="rect">
            <a:avLst/>
          </a:prstGeom>
          <a:noFill/>
        </p:spPr>
        <p:txBody>
          <a:bodyPr wrap="none" rtlCol="0">
            <a:spAutoFit/>
          </a:bodyPr>
          <a:lstStyle/>
          <a:p>
            <a:pPr algn="ctr"/>
            <a:r>
              <a:rPr lang="zh-CN" altLang="en-US" sz="3000" b="1" dirty="0">
                <a:solidFill>
                  <a:schemeClr val="bg1"/>
                </a:solidFill>
                <a:latin typeface="Yu Gothic UI" panose="020B0500000000000000" charset="-128"/>
                <a:ea typeface="微软雅黑" panose="020B0503020204020204" charset="-122"/>
              </a:rPr>
              <a:t>研究方法与思路</a:t>
            </a:r>
            <a:endParaRPr lang="en-US" altLang="zh-CN" sz="3000" b="1" dirty="0">
              <a:solidFill>
                <a:schemeClr val="bg1"/>
              </a:solidFill>
              <a:latin typeface="Yu Gothic UI" panose="020B0500000000000000" charset="-128"/>
              <a:ea typeface="微软雅黑" panose="020B0503020204020204" charset="-122"/>
            </a:endParaRPr>
          </a:p>
        </p:txBody>
      </p:sp>
      <p:sp>
        <p:nvSpPr>
          <p:cNvPr id="9" name="直角三角形 8"/>
          <p:cNvSpPr/>
          <p:nvPr/>
        </p:nvSpPr>
        <p:spPr>
          <a:xfrm>
            <a:off x="2360363" y="3916973"/>
            <a:ext cx="1424354" cy="379828"/>
          </a:xfrm>
          <a:prstGeom prst="rtTriangle">
            <a:avLst/>
          </a:prstGeom>
          <a:solidFill>
            <a:srgbClr val="971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直角三角形 10"/>
          <p:cNvSpPr/>
          <p:nvPr/>
        </p:nvSpPr>
        <p:spPr>
          <a:xfrm>
            <a:off x="3254170" y="3528755"/>
            <a:ext cx="1424354" cy="379828"/>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直角三角形 11"/>
          <p:cNvSpPr/>
          <p:nvPr/>
        </p:nvSpPr>
        <p:spPr>
          <a:xfrm>
            <a:off x="4147976" y="3146922"/>
            <a:ext cx="1424354" cy="379828"/>
          </a:xfrm>
          <a:prstGeom prst="rtTriangle">
            <a:avLst/>
          </a:prstGeom>
          <a:solidFill>
            <a:srgbClr val="971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直角三角形 12"/>
          <p:cNvSpPr/>
          <p:nvPr/>
        </p:nvSpPr>
        <p:spPr>
          <a:xfrm>
            <a:off x="5041783" y="2767094"/>
            <a:ext cx="1424354" cy="379828"/>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8" name="文本框 37"/>
          <p:cNvSpPr txBox="1"/>
          <p:nvPr/>
        </p:nvSpPr>
        <p:spPr>
          <a:xfrm>
            <a:off x="195672" y="3367559"/>
            <a:ext cx="2316480" cy="645160"/>
          </a:xfrm>
          <a:prstGeom prst="rect">
            <a:avLst/>
          </a:prstGeom>
          <a:noFill/>
          <a:effectLst/>
        </p:spPr>
        <p:txBody>
          <a:bodyPr wrap="none" rtlCol="0">
            <a:spAutoFit/>
          </a:bodyPr>
          <a:lstStyle/>
          <a:p>
            <a:r>
              <a:rPr lang="zh-CN" altLang="en-US" sz="1200" dirty="0">
                <a:solidFill>
                  <a:schemeClr val="tx2"/>
                </a:solidFill>
                <a:latin typeface="微软雅黑" panose="020B0503020204020204" charset="-122"/>
                <a:ea typeface="微软雅黑" panose="020B0503020204020204" charset="-122"/>
              </a:rPr>
              <a:t>请在这里输入您的主要叙述内容</a:t>
            </a:r>
            <a:endParaRPr lang="en-US" altLang="zh-CN" sz="1200" dirty="0">
              <a:solidFill>
                <a:schemeClr val="tx2"/>
              </a:solidFill>
              <a:latin typeface="微软雅黑" panose="020B0503020204020204" charset="-122"/>
              <a:ea typeface="微软雅黑" panose="020B0503020204020204" charset="-122"/>
            </a:endParaRPr>
          </a:p>
          <a:p>
            <a:r>
              <a:rPr lang="zh-CN" altLang="en-US" sz="1200" dirty="0">
                <a:solidFill>
                  <a:schemeClr val="tx2"/>
                </a:solidFill>
                <a:latin typeface="微软雅黑" panose="020B0503020204020204" charset="-122"/>
                <a:ea typeface="微软雅黑" panose="020B0503020204020204" charset="-122"/>
              </a:rPr>
              <a:t>请在这里输入您的主要叙述内容</a:t>
            </a:r>
            <a:endParaRPr lang="en-US" altLang="zh-CN" sz="1200" dirty="0">
              <a:solidFill>
                <a:schemeClr val="tx2"/>
              </a:solidFill>
              <a:latin typeface="微软雅黑" panose="020B0503020204020204" charset="-122"/>
              <a:ea typeface="微软雅黑" panose="020B0503020204020204" charset="-122"/>
            </a:endParaRPr>
          </a:p>
          <a:p>
            <a:endParaRPr lang="en-US" altLang="zh-CN" sz="1200" dirty="0">
              <a:solidFill>
                <a:schemeClr val="tx2"/>
              </a:solidFill>
              <a:latin typeface="微软雅黑" panose="020B0503020204020204" charset="-122"/>
              <a:ea typeface="微软雅黑" panose="020B0503020204020204" charset="-122"/>
            </a:endParaRPr>
          </a:p>
        </p:txBody>
      </p:sp>
      <p:sp>
        <p:nvSpPr>
          <p:cNvPr id="39" name="文本框 38"/>
          <p:cNvSpPr txBox="1"/>
          <p:nvPr/>
        </p:nvSpPr>
        <p:spPr>
          <a:xfrm>
            <a:off x="1756142" y="2616863"/>
            <a:ext cx="2316480" cy="645160"/>
          </a:xfrm>
          <a:prstGeom prst="rect">
            <a:avLst/>
          </a:prstGeom>
          <a:noFill/>
          <a:effectLst/>
        </p:spPr>
        <p:txBody>
          <a:bodyPr wrap="none" rtlCol="0">
            <a:spAutoFit/>
          </a:bodyPr>
          <a:lstStyle/>
          <a:p>
            <a:r>
              <a:rPr lang="zh-CN" altLang="en-US" sz="1200" dirty="0">
                <a:solidFill>
                  <a:schemeClr val="tx2"/>
                </a:solidFill>
                <a:latin typeface="微软雅黑" panose="020B0503020204020204" charset="-122"/>
                <a:ea typeface="微软雅黑" panose="020B0503020204020204" charset="-122"/>
              </a:rPr>
              <a:t>请在这里输入您的主要叙述内容</a:t>
            </a:r>
            <a:endParaRPr lang="en-US" altLang="zh-CN" sz="1200" dirty="0">
              <a:solidFill>
                <a:schemeClr val="tx2"/>
              </a:solidFill>
              <a:latin typeface="微软雅黑" panose="020B0503020204020204" charset="-122"/>
              <a:ea typeface="微软雅黑" panose="020B0503020204020204" charset="-122"/>
            </a:endParaRPr>
          </a:p>
          <a:p>
            <a:r>
              <a:rPr lang="zh-CN" altLang="en-US" sz="1200" dirty="0">
                <a:solidFill>
                  <a:schemeClr val="tx2"/>
                </a:solidFill>
                <a:latin typeface="微软雅黑" panose="020B0503020204020204" charset="-122"/>
                <a:ea typeface="微软雅黑" panose="020B0503020204020204" charset="-122"/>
              </a:rPr>
              <a:t>请在这里输入您的主要叙述内容</a:t>
            </a:r>
            <a:endParaRPr lang="en-US" altLang="zh-CN" sz="1200" dirty="0">
              <a:solidFill>
                <a:schemeClr val="tx2"/>
              </a:solidFill>
              <a:latin typeface="微软雅黑" panose="020B0503020204020204" charset="-122"/>
              <a:ea typeface="微软雅黑" panose="020B0503020204020204" charset="-122"/>
            </a:endParaRPr>
          </a:p>
          <a:p>
            <a:endParaRPr lang="en-US" altLang="zh-CN" sz="1200" dirty="0">
              <a:solidFill>
                <a:schemeClr val="tx2"/>
              </a:solidFill>
              <a:latin typeface="微软雅黑" panose="020B0503020204020204" charset="-122"/>
              <a:ea typeface="微软雅黑" panose="020B0503020204020204" charset="-122"/>
            </a:endParaRPr>
          </a:p>
        </p:txBody>
      </p:sp>
      <p:sp>
        <p:nvSpPr>
          <p:cNvPr id="40" name="文本框 39"/>
          <p:cNvSpPr txBox="1"/>
          <p:nvPr/>
        </p:nvSpPr>
        <p:spPr>
          <a:xfrm>
            <a:off x="3713685" y="1983221"/>
            <a:ext cx="2316480" cy="645160"/>
          </a:xfrm>
          <a:prstGeom prst="rect">
            <a:avLst/>
          </a:prstGeom>
          <a:noFill/>
          <a:effectLst/>
        </p:spPr>
        <p:txBody>
          <a:bodyPr wrap="none" rtlCol="0">
            <a:spAutoFit/>
          </a:bodyPr>
          <a:lstStyle/>
          <a:p>
            <a:r>
              <a:rPr lang="zh-CN" altLang="en-US" sz="1200" dirty="0">
                <a:solidFill>
                  <a:schemeClr val="tx2"/>
                </a:solidFill>
                <a:latin typeface="微软雅黑" panose="020B0503020204020204" charset="-122"/>
                <a:ea typeface="微软雅黑" panose="020B0503020204020204" charset="-122"/>
              </a:rPr>
              <a:t>请在这里输入您的主要叙述内容</a:t>
            </a:r>
            <a:endParaRPr lang="en-US" altLang="zh-CN" sz="1200" dirty="0">
              <a:solidFill>
                <a:schemeClr val="tx2"/>
              </a:solidFill>
              <a:latin typeface="微软雅黑" panose="020B0503020204020204" charset="-122"/>
              <a:ea typeface="微软雅黑" panose="020B0503020204020204" charset="-122"/>
            </a:endParaRPr>
          </a:p>
          <a:p>
            <a:r>
              <a:rPr lang="zh-CN" altLang="en-US" sz="1200" dirty="0">
                <a:solidFill>
                  <a:schemeClr val="tx2"/>
                </a:solidFill>
                <a:latin typeface="微软雅黑" panose="020B0503020204020204" charset="-122"/>
                <a:ea typeface="微软雅黑" panose="020B0503020204020204" charset="-122"/>
              </a:rPr>
              <a:t>请在这里输入您的主要叙述内容</a:t>
            </a:r>
            <a:endParaRPr lang="en-US" altLang="zh-CN" sz="1200" dirty="0">
              <a:solidFill>
                <a:schemeClr val="tx2"/>
              </a:solidFill>
              <a:latin typeface="微软雅黑" panose="020B0503020204020204" charset="-122"/>
              <a:ea typeface="微软雅黑" panose="020B0503020204020204" charset="-122"/>
            </a:endParaRPr>
          </a:p>
          <a:p>
            <a:endParaRPr lang="en-US" altLang="zh-CN" sz="1200" dirty="0">
              <a:solidFill>
                <a:schemeClr val="tx2"/>
              </a:solidFill>
              <a:latin typeface="微软雅黑" panose="020B0503020204020204" charset="-122"/>
              <a:ea typeface="微软雅黑" panose="020B0503020204020204" charset="-122"/>
            </a:endParaRPr>
          </a:p>
        </p:txBody>
      </p:sp>
      <p:sp>
        <p:nvSpPr>
          <p:cNvPr id="41" name="文本框 40"/>
          <p:cNvSpPr txBox="1"/>
          <p:nvPr/>
        </p:nvSpPr>
        <p:spPr>
          <a:xfrm>
            <a:off x="6117502" y="4069013"/>
            <a:ext cx="2316480" cy="645160"/>
          </a:xfrm>
          <a:prstGeom prst="rect">
            <a:avLst/>
          </a:prstGeom>
          <a:noFill/>
          <a:effectLst/>
        </p:spPr>
        <p:txBody>
          <a:bodyPr wrap="none" rtlCol="0">
            <a:spAutoFit/>
          </a:bodyPr>
          <a:lstStyle/>
          <a:p>
            <a:r>
              <a:rPr lang="zh-CN" altLang="en-US" sz="1200" dirty="0">
                <a:solidFill>
                  <a:schemeClr val="tx2"/>
                </a:solidFill>
                <a:latin typeface="微软雅黑" panose="020B0503020204020204" charset="-122"/>
                <a:ea typeface="微软雅黑" panose="020B0503020204020204" charset="-122"/>
              </a:rPr>
              <a:t>请在这里输入您的主要叙述内容</a:t>
            </a:r>
            <a:endParaRPr lang="en-US" altLang="zh-CN" sz="1200" dirty="0">
              <a:solidFill>
                <a:schemeClr val="tx2"/>
              </a:solidFill>
              <a:latin typeface="微软雅黑" panose="020B0503020204020204" charset="-122"/>
              <a:ea typeface="微软雅黑" panose="020B0503020204020204" charset="-122"/>
            </a:endParaRPr>
          </a:p>
          <a:p>
            <a:r>
              <a:rPr lang="zh-CN" altLang="en-US" sz="1200" dirty="0">
                <a:solidFill>
                  <a:schemeClr val="tx2"/>
                </a:solidFill>
                <a:latin typeface="微软雅黑" panose="020B0503020204020204" charset="-122"/>
                <a:ea typeface="微软雅黑" panose="020B0503020204020204" charset="-122"/>
              </a:rPr>
              <a:t>请在这里输入您的主要叙述内容</a:t>
            </a:r>
            <a:endParaRPr lang="en-US" altLang="zh-CN" sz="1200" dirty="0">
              <a:solidFill>
                <a:schemeClr val="tx2"/>
              </a:solidFill>
              <a:latin typeface="微软雅黑" panose="020B0503020204020204" charset="-122"/>
              <a:ea typeface="微软雅黑" panose="020B0503020204020204" charset="-122"/>
            </a:endParaRPr>
          </a:p>
          <a:p>
            <a:endParaRPr lang="en-US" altLang="zh-CN" sz="1200" dirty="0">
              <a:solidFill>
                <a:schemeClr val="tx2"/>
              </a:solidFill>
              <a:latin typeface="微软雅黑" panose="020B0503020204020204" charset="-122"/>
              <a:ea typeface="微软雅黑" panose="020B0503020204020204" charset="-122"/>
            </a:endParaRPr>
          </a:p>
        </p:txBody>
      </p:sp>
      <p:sp>
        <p:nvSpPr>
          <p:cNvPr id="42" name="文本框 41"/>
          <p:cNvSpPr txBox="1"/>
          <p:nvPr/>
        </p:nvSpPr>
        <p:spPr>
          <a:xfrm>
            <a:off x="5040003" y="4911184"/>
            <a:ext cx="2316480" cy="645160"/>
          </a:xfrm>
          <a:prstGeom prst="rect">
            <a:avLst/>
          </a:prstGeom>
          <a:noFill/>
          <a:effectLst/>
        </p:spPr>
        <p:txBody>
          <a:bodyPr wrap="none" rtlCol="0">
            <a:spAutoFit/>
          </a:bodyPr>
          <a:lstStyle/>
          <a:p>
            <a:r>
              <a:rPr lang="zh-CN" altLang="en-US" sz="1200" dirty="0">
                <a:solidFill>
                  <a:schemeClr val="tx2"/>
                </a:solidFill>
                <a:latin typeface="微软雅黑" panose="020B0503020204020204" charset="-122"/>
                <a:ea typeface="微软雅黑" panose="020B0503020204020204" charset="-122"/>
              </a:rPr>
              <a:t>请在这里输入您的主要叙述内容</a:t>
            </a:r>
            <a:endParaRPr lang="en-US" altLang="zh-CN" sz="1200" dirty="0">
              <a:solidFill>
                <a:schemeClr val="tx2"/>
              </a:solidFill>
              <a:latin typeface="微软雅黑" panose="020B0503020204020204" charset="-122"/>
              <a:ea typeface="微软雅黑" panose="020B0503020204020204" charset="-122"/>
            </a:endParaRPr>
          </a:p>
          <a:p>
            <a:r>
              <a:rPr lang="zh-CN" altLang="en-US" sz="1200" dirty="0">
                <a:solidFill>
                  <a:schemeClr val="tx2"/>
                </a:solidFill>
                <a:latin typeface="微软雅黑" panose="020B0503020204020204" charset="-122"/>
                <a:ea typeface="微软雅黑" panose="020B0503020204020204" charset="-122"/>
              </a:rPr>
              <a:t>请在这里输入您的主要叙述内容</a:t>
            </a:r>
            <a:endParaRPr lang="en-US" altLang="zh-CN" sz="1200" dirty="0">
              <a:solidFill>
                <a:schemeClr val="tx2"/>
              </a:solidFill>
              <a:latin typeface="微软雅黑" panose="020B0503020204020204" charset="-122"/>
              <a:ea typeface="微软雅黑" panose="020B0503020204020204" charset="-122"/>
            </a:endParaRPr>
          </a:p>
          <a:p>
            <a:endParaRPr lang="en-US" altLang="zh-CN" sz="1200" dirty="0">
              <a:solidFill>
                <a:schemeClr val="tx2"/>
              </a:solidFill>
              <a:latin typeface="微软雅黑" panose="020B0503020204020204" charset="-122"/>
              <a:ea typeface="微软雅黑" panose="020B0503020204020204" charset="-122"/>
            </a:endParaRPr>
          </a:p>
        </p:txBody>
      </p:sp>
      <p:grpSp>
        <p:nvGrpSpPr>
          <p:cNvPr id="23" name="组合 22"/>
          <p:cNvGrpSpPr/>
          <p:nvPr/>
        </p:nvGrpSpPr>
        <p:grpSpPr>
          <a:xfrm>
            <a:off x="5040003" y="2763083"/>
            <a:ext cx="2737035" cy="761661"/>
            <a:chOff x="6720004" y="2541111"/>
            <a:chExt cx="3649380" cy="1015548"/>
          </a:xfrm>
          <a:solidFill>
            <a:schemeClr val="accent2"/>
          </a:solidFill>
        </p:grpSpPr>
        <p:sp>
          <p:nvSpPr>
            <p:cNvPr id="5" name="任意多边形 4"/>
            <p:cNvSpPr/>
            <p:nvPr/>
          </p:nvSpPr>
          <p:spPr>
            <a:xfrm>
              <a:off x="6720004" y="2541111"/>
              <a:ext cx="3649380" cy="1015548"/>
            </a:xfrm>
            <a:custGeom>
              <a:avLst/>
              <a:gdLst>
                <a:gd name="connsiteX0" fmla="*/ 2242611 w 3649380"/>
                <a:gd name="connsiteY0" fmla="*/ 0 h 1015548"/>
                <a:gd name="connsiteX1" fmla="*/ 3142943 w 3649380"/>
                <a:gd name="connsiteY1" fmla="*/ 0 h 1015548"/>
                <a:gd name="connsiteX2" fmla="*/ 3649380 w 3649380"/>
                <a:gd name="connsiteY2" fmla="*/ 506438 h 1015548"/>
                <a:gd name="connsiteX3" fmla="*/ 3142943 w 3649380"/>
                <a:gd name="connsiteY3" fmla="*/ 1012875 h 1015548"/>
                <a:gd name="connsiteX4" fmla="*/ 3066757 w 3649380"/>
                <a:gd name="connsiteY4" fmla="*/ 1012875 h 1015548"/>
                <a:gd name="connsiteX5" fmla="*/ 3066757 w 3649380"/>
                <a:gd name="connsiteY5" fmla="*/ 1015548 h 1015548"/>
                <a:gd name="connsiteX6" fmla="*/ 0 w 3649380"/>
                <a:gd name="connsiteY6" fmla="*/ 1015548 h 1015548"/>
                <a:gd name="connsiteX7" fmla="*/ 0 w 3649380"/>
                <a:gd name="connsiteY7" fmla="*/ 2673 h 1015548"/>
                <a:gd name="connsiteX8" fmla="*/ 2242611 w 3649380"/>
                <a:gd name="connsiteY8" fmla="*/ 2673 h 101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9380" h="1015548">
                  <a:moveTo>
                    <a:pt x="2242611" y="0"/>
                  </a:moveTo>
                  <a:lnTo>
                    <a:pt x="3142943" y="0"/>
                  </a:lnTo>
                  <a:lnTo>
                    <a:pt x="3649380" y="506438"/>
                  </a:lnTo>
                  <a:lnTo>
                    <a:pt x="3142943" y="1012875"/>
                  </a:lnTo>
                  <a:lnTo>
                    <a:pt x="3066757" y="1012875"/>
                  </a:lnTo>
                  <a:lnTo>
                    <a:pt x="3066757" y="1015548"/>
                  </a:lnTo>
                  <a:lnTo>
                    <a:pt x="0" y="1015548"/>
                  </a:lnTo>
                  <a:lnTo>
                    <a:pt x="0" y="2673"/>
                  </a:lnTo>
                  <a:lnTo>
                    <a:pt x="2242611" y="267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17" name="文本框 16"/>
            <p:cNvSpPr txBox="1"/>
            <p:nvPr/>
          </p:nvSpPr>
          <p:spPr>
            <a:xfrm>
              <a:off x="9170681" y="2687803"/>
              <a:ext cx="706120" cy="675640"/>
            </a:xfrm>
            <a:prstGeom prst="rect">
              <a:avLst/>
            </a:prstGeom>
            <a:grpFill/>
          </p:spPr>
          <p:txBody>
            <a:bodyPr wrap="none">
              <a:spAutoFit/>
            </a:bodyPr>
            <a:lstStyle>
              <a:defPPr>
                <a:defRPr lang="zh-CN"/>
              </a:defPPr>
              <a:lvl1pPr>
                <a:defRPr sz="3600" b="1">
                  <a:solidFill>
                    <a:prstClr val="white"/>
                  </a:solidFill>
                  <a:latin typeface="方正姚体" panose="02010601030101010101" pitchFamily="2" charset="-122"/>
                  <a:ea typeface="方正姚体" panose="02010601030101010101" pitchFamily="2" charset="-122"/>
                </a:defRPr>
              </a:lvl1pPr>
            </a:lstStyle>
            <a:p>
              <a:r>
                <a:rPr lang="en-US" altLang="zh-CN" sz="2700" dirty="0">
                  <a:latin typeface="宋体" panose="02010600030101010101" pitchFamily="2" charset="-122"/>
                  <a:ea typeface="宋体" panose="02010600030101010101" pitchFamily="2" charset="-122"/>
                </a:rPr>
                <a:t>05</a:t>
              </a:r>
              <a:endParaRPr lang="zh-CN" altLang="en-US" sz="2700" dirty="0">
                <a:latin typeface="宋体" panose="02010600030101010101" pitchFamily="2" charset="-122"/>
                <a:ea typeface="宋体" panose="02010600030101010101" pitchFamily="2" charset="-122"/>
              </a:endParaRPr>
            </a:p>
          </p:txBody>
        </p:sp>
      </p:grpSp>
      <p:grpSp>
        <p:nvGrpSpPr>
          <p:cNvPr id="24" name="组合 23"/>
          <p:cNvGrpSpPr/>
          <p:nvPr/>
        </p:nvGrpSpPr>
        <p:grpSpPr>
          <a:xfrm>
            <a:off x="4147976" y="3146921"/>
            <a:ext cx="2300068" cy="759656"/>
            <a:chOff x="5530635" y="3052895"/>
            <a:chExt cx="3066757" cy="1012875"/>
          </a:xfrm>
        </p:grpSpPr>
        <p:sp>
          <p:nvSpPr>
            <p:cNvPr id="6" name="矩形 5"/>
            <p:cNvSpPr/>
            <p:nvPr/>
          </p:nvSpPr>
          <p:spPr>
            <a:xfrm>
              <a:off x="5530635" y="3052895"/>
              <a:ext cx="3066757" cy="1012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9" name="文本框 18"/>
            <p:cNvSpPr txBox="1"/>
            <p:nvPr/>
          </p:nvSpPr>
          <p:spPr>
            <a:xfrm>
              <a:off x="7683209" y="3224883"/>
              <a:ext cx="706120" cy="675640"/>
            </a:xfrm>
            <a:prstGeom prst="rect">
              <a:avLst/>
            </a:prstGeom>
          </p:spPr>
          <p:txBody>
            <a:bodyPr wrap="none">
              <a:spAutoFit/>
            </a:bodyPr>
            <a:lstStyle>
              <a:defPPr>
                <a:defRPr lang="zh-CN"/>
              </a:defPPr>
              <a:lvl1pPr>
                <a:defRPr sz="3600" b="1">
                  <a:solidFill>
                    <a:schemeClr val="tx1">
                      <a:lumMod val="65000"/>
                      <a:lumOff val="35000"/>
                    </a:schemeClr>
                  </a:solidFill>
                  <a:latin typeface="方正姚体" panose="02010601030101010101" pitchFamily="2" charset="-122"/>
                  <a:ea typeface="方正姚体" panose="02010601030101010101" pitchFamily="2" charset="-122"/>
                </a:defRPr>
              </a:lvl1pPr>
            </a:lstStyle>
            <a:p>
              <a:r>
                <a:rPr lang="en-US" altLang="zh-CN" sz="2700" dirty="0">
                  <a:latin typeface="宋体" panose="02010600030101010101" pitchFamily="2" charset="-122"/>
                  <a:ea typeface="宋体" panose="02010600030101010101" pitchFamily="2" charset="-122"/>
                </a:rPr>
                <a:t>04</a:t>
              </a:r>
              <a:endParaRPr lang="zh-CN" altLang="en-US" sz="2700" dirty="0">
                <a:latin typeface="宋体" panose="02010600030101010101" pitchFamily="2" charset="-122"/>
                <a:ea typeface="宋体" panose="02010600030101010101" pitchFamily="2" charset="-122"/>
              </a:endParaRPr>
            </a:p>
          </p:txBody>
        </p:sp>
      </p:grpSp>
      <p:grpSp>
        <p:nvGrpSpPr>
          <p:cNvPr id="25" name="组合 24"/>
          <p:cNvGrpSpPr/>
          <p:nvPr/>
        </p:nvGrpSpPr>
        <p:grpSpPr>
          <a:xfrm>
            <a:off x="3254170" y="3526750"/>
            <a:ext cx="2300068" cy="759656"/>
            <a:chOff x="4338893" y="3559333"/>
            <a:chExt cx="3066757" cy="1012875"/>
          </a:xfrm>
        </p:grpSpPr>
        <p:sp>
          <p:nvSpPr>
            <p:cNvPr id="7" name="矩形 6"/>
            <p:cNvSpPr/>
            <p:nvPr/>
          </p:nvSpPr>
          <p:spPr>
            <a:xfrm>
              <a:off x="4338893" y="3559333"/>
              <a:ext cx="3066757" cy="10128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文本框 19"/>
            <p:cNvSpPr txBox="1"/>
            <p:nvPr/>
          </p:nvSpPr>
          <p:spPr>
            <a:xfrm>
              <a:off x="6472445" y="3684598"/>
              <a:ext cx="706120" cy="675640"/>
            </a:xfrm>
            <a:prstGeom prst="rect">
              <a:avLst/>
            </a:prstGeom>
          </p:spPr>
          <p:txBody>
            <a:bodyPr wrap="none">
              <a:spAutoFit/>
            </a:bodyPr>
            <a:lstStyle>
              <a:defPPr>
                <a:defRPr lang="zh-CN"/>
              </a:defPPr>
              <a:lvl1pPr>
                <a:defRPr sz="3600" b="1">
                  <a:solidFill>
                    <a:prstClr val="white"/>
                  </a:solidFill>
                  <a:latin typeface="方正姚体" panose="02010601030101010101" pitchFamily="2" charset="-122"/>
                  <a:ea typeface="方正姚体" panose="02010601030101010101" pitchFamily="2" charset="-122"/>
                </a:defRPr>
              </a:lvl1pPr>
            </a:lstStyle>
            <a:p>
              <a:r>
                <a:rPr lang="en-US" altLang="zh-CN" sz="2700" dirty="0">
                  <a:latin typeface="宋体" panose="02010600030101010101" pitchFamily="2" charset="-122"/>
                  <a:ea typeface="宋体" panose="02010600030101010101" pitchFamily="2" charset="-122"/>
                </a:rPr>
                <a:t>03</a:t>
              </a:r>
              <a:endParaRPr lang="zh-CN" altLang="en-US" sz="2700" dirty="0">
                <a:latin typeface="宋体" panose="02010600030101010101" pitchFamily="2" charset="-122"/>
                <a:ea typeface="宋体" panose="02010600030101010101" pitchFamily="2" charset="-122"/>
              </a:endParaRPr>
            </a:p>
          </p:txBody>
        </p:sp>
      </p:grpSp>
      <p:grpSp>
        <p:nvGrpSpPr>
          <p:cNvPr id="26" name="组合 25"/>
          <p:cNvGrpSpPr/>
          <p:nvPr/>
        </p:nvGrpSpPr>
        <p:grpSpPr>
          <a:xfrm>
            <a:off x="2360363" y="3908582"/>
            <a:ext cx="2300068" cy="759656"/>
            <a:chOff x="3147151" y="4068443"/>
            <a:chExt cx="3066757" cy="1012875"/>
          </a:xfrm>
        </p:grpSpPr>
        <p:sp>
          <p:nvSpPr>
            <p:cNvPr id="8" name="矩形 7"/>
            <p:cNvSpPr/>
            <p:nvPr/>
          </p:nvSpPr>
          <p:spPr>
            <a:xfrm>
              <a:off x="3147151" y="4068443"/>
              <a:ext cx="3066757" cy="1012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21" name="文本框 20"/>
            <p:cNvSpPr txBox="1"/>
            <p:nvPr/>
          </p:nvSpPr>
          <p:spPr>
            <a:xfrm>
              <a:off x="5280703" y="4240539"/>
              <a:ext cx="706120" cy="675640"/>
            </a:xfrm>
            <a:prstGeom prst="rect">
              <a:avLst/>
            </a:prstGeom>
          </p:spPr>
          <p:txBody>
            <a:bodyPr wrap="none">
              <a:spAutoFit/>
            </a:bodyPr>
            <a:lstStyle>
              <a:defPPr>
                <a:defRPr lang="zh-CN"/>
              </a:defPPr>
              <a:lvl1pPr>
                <a:defRPr sz="3600" b="1">
                  <a:solidFill>
                    <a:schemeClr val="tx1">
                      <a:lumMod val="65000"/>
                      <a:lumOff val="35000"/>
                    </a:schemeClr>
                  </a:solidFill>
                  <a:latin typeface="方正姚体" panose="02010601030101010101" pitchFamily="2" charset="-122"/>
                  <a:ea typeface="方正姚体" panose="02010601030101010101" pitchFamily="2" charset="-122"/>
                </a:defRPr>
              </a:lvl1pPr>
            </a:lstStyle>
            <a:p>
              <a:r>
                <a:rPr lang="en-US" altLang="zh-CN" sz="2700" dirty="0">
                  <a:latin typeface="宋体" panose="02010600030101010101" pitchFamily="2" charset="-122"/>
                  <a:ea typeface="宋体" panose="02010600030101010101" pitchFamily="2" charset="-122"/>
                </a:rPr>
                <a:t>02</a:t>
              </a:r>
              <a:endParaRPr lang="zh-CN" altLang="en-US" sz="2700" dirty="0">
                <a:latin typeface="宋体" panose="02010600030101010101" pitchFamily="2" charset="-122"/>
                <a:ea typeface="宋体" panose="02010600030101010101" pitchFamily="2" charset="-122"/>
              </a:endParaRPr>
            </a:p>
          </p:txBody>
        </p:sp>
      </p:grpSp>
      <p:grpSp>
        <p:nvGrpSpPr>
          <p:cNvPr id="27" name="组合 26"/>
          <p:cNvGrpSpPr/>
          <p:nvPr/>
        </p:nvGrpSpPr>
        <p:grpSpPr>
          <a:xfrm>
            <a:off x="1466557" y="4296800"/>
            <a:ext cx="2300068" cy="759656"/>
            <a:chOff x="1955409" y="4586067"/>
            <a:chExt cx="3066757" cy="1012875"/>
          </a:xfrm>
        </p:grpSpPr>
        <p:sp>
          <p:nvSpPr>
            <p:cNvPr id="14" name="矩形 13"/>
            <p:cNvSpPr/>
            <p:nvPr/>
          </p:nvSpPr>
          <p:spPr>
            <a:xfrm>
              <a:off x="1955409" y="4586067"/>
              <a:ext cx="3066757" cy="10128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22" name="文本框 21"/>
            <p:cNvSpPr txBox="1"/>
            <p:nvPr/>
          </p:nvSpPr>
          <p:spPr>
            <a:xfrm>
              <a:off x="3872177" y="4766990"/>
              <a:ext cx="706120" cy="675640"/>
            </a:xfrm>
            <a:prstGeom prst="rect">
              <a:avLst/>
            </a:prstGeom>
          </p:spPr>
          <p:txBody>
            <a:bodyPr wrap="none">
              <a:spAutoFit/>
            </a:bodyPr>
            <a:lstStyle>
              <a:defPPr>
                <a:defRPr lang="zh-CN"/>
              </a:defPPr>
              <a:lvl1pPr>
                <a:defRPr sz="3600" b="1">
                  <a:solidFill>
                    <a:prstClr val="white"/>
                  </a:solidFill>
                  <a:latin typeface="方正姚体" panose="02010601030101010101" pitchFamily="2" charset="-122"/>
                  <a:ea typeface="方正姚体" panose="02010601030101010101" pitchFamily="2" charset="-122"/>
                </a:defRPr>
              </a:lvl1pPr>
            </a:lstStyle>
            <a:p>
              <a:r>
                <a:rPr lang="en-US" altLang="zh-CN" sz="2700" dirty="0">
                  <a:latin typeface="宋体" panose="02010600030101010101" pitchFamily="2" charset="-122"/>
                  <a:ea typeface="宋体" panose="02010600030101010101" pitchFamily="2" charset="-122"/>
                </a:rPr>
                <a:t>01</a:t>
              </a:r>
              <a:endParaRPr lang="zh-CN" altLang="en-US" sz="2700" dirty="0">
                <a:latin typeface="宋体" panose="02010600030101010101" pitchFamily="2" charset="-122"/>
                <a:ea typeface="宋体" panose="02010600030101010101" pitchFamily="2" charset="-122"/>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1+#ppt_w/2"/>
                                          </p:val>
                                        </p:tav>
                                        <p:tav tm="100000">
                                          <p:val>
                                            <p:strVal val="#ppt_x"/>
                                          </p:val>
                                        </p:tav>
                                      </p:tavLst>
                                    </p:anim>
                                    <p:anim calcmode="lin" valueType="num">
                                      <p:cBhvr additive="base">
                                        <p:cTn id="8" dur="500" fill="hold"/>
                                        <p:tgtEl>
                                          <p:spTgt spid="9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500" fill="hold"/>
                                        <p:tgtEl>
                                          <p:spTgt spid="38"/>
                                        </p:tgtEl>
                                        <p:attrNameLst>
                                          <p:attrName>ppt_x</p:attrName>
                                        </p:attrNameLst>
                                      </p:cBhvr>
                                      <p:tavLst>
                                        <p:tav tm="0">
                                          <p:val>
                                            <p:strVal val="1+#ppt_w/2"/>
                                          </p:val>
                                        </p:tav>
                                        <p:tav tm="100000">
                                          <p:val>
                                            <p:strVal val="#ppt_x"/>
                                          </p:val>
                                        </p:tav>
                                      </p:tavLst>
                                    </p:anim>
                                    <p:anim calcmode="lin" valueType="num">
                                      <p:cBhvr additive="base">
                                        <p:cTn id="17" dur="500" fill="hold"/>
                                        <p:tgtEl>
                                          <p:spTgt spid="38"/>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2000"/>
                            </p:stCondLst>
                            <p:childTnLst>
                              <p:par>
                                <p:cTn id="23" presetID="2" presetClass="entr" presetSubtype="2" fill="hold" grpId="0" nodeType="after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fill="hold"/>
                                        <p:tgtEl>
                                          <p:spTgt spid="39"/>
                                        </p:tgtEl>
                                        <p:attrNameLst>
                                          <p:attrName>ppt_x</p:attrName>
                                        </p:attrNameLst>
                                      </p:cBhvr>
                                      <p:tavLst>
                                        <p:tav tm="0">
                                          <p:val>
                                            <p:strVal val="1+#ppt_w/2"/>
                                          </p:val>
                                        </p:tav>
                                        <p:tav tm="100000">
                                          <p:val>
                                            <p:strVal val="#ppt_x"/>
                                          </p:val>
                                        </p:tav>
                                      </p:tavLst>
                                    </p:anim>
                                    <p:anim calcmode="lin" valueType="num">
                                      <p:cBhvr additive="base">
                                        <p:cTn id="26" dur="500" fill="hold"/>
                                        <p:tgtEl>
                                          <p:spTgt spid="39"/>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par>
                          <p:cTn id="31" fill="hold">
                            <p:stCondLst>
                              <p:cond delay="3000"/>
                            </p:stCondLst>
                            <p:childTnLst>
                              <p:par>
                                <p:cTn id="32" presetID="2" presetClass="entr" presetSubtype="2" fill="hold" grpId="0" nodeType="afterEffect">
                                  <p:stCondLst>
                                    <p:cond delay="0"/>
                                  </p:stCondLst>
                                  <p:childTnLst>
                                    <p:set>
                                      <p:cBhvr>
                                        <p:cTn id="33" dur="1" fill="hold">
                                          <p:stCondLst>
                                            <p:cond delay="0"/>
                                          </p:stCondLst>
                                        </p:cTn>
                                        <p:tgtEl>
                                          <p:spTgt spid="40"/>
                                        </p:tgtEl>
                                        <p:attrNameLst>
                                          <p:attrName>style.visibility</p:attrName>
                                        </p:attrNameLst>
                                      </p:cBhvr>
                                      <p:to>
                                        <p:strVal val="visible"/>
                                      </p:to>
                                    </p:set>
                                    <p:anim calcmode="lin" valueType="num">
                                      <p:cBhvr additive="base">
                                        <p:cTn id="34" dur="500" fill="hold"/>
                                        <p:tgtEl>
                                          <p:spTgt spid="40"/>
                                        </p:tgtEl>
                                        <p:attrNameLst>
                                          <p:attrName>ppt_x</p:attrName>
                                        </p:attrNameLst>
                                      </p:cBhvr>
                                      <p:tavLst>
                                        <p:tav tm="0">
                                          <p:val>
                                            <p:strVal val="1+#ppt_w/2"/>
                                          </p:val>
                                        </p:tav>
                                        <p:tav tm="100000">
                                          <p:val>
                                            <p:strVal val="#ppt_x"/>
                                          </p:val>
                                        </p:tav>
                                      </p:tavLst>
                                    </p:anim>
                                    <p:anim calcmode="lin" valueType="num">
                                      <p:cBhvr additive="base">
                                        <p:cTn id="35" dur="500" fill="hold"/>
                                        <p:tgtEl>
                                          <p:spTgt spid="40"/>
                                        </p:tgtEl>
                                        <p:attrNameLst>
                                          <p:attrName>ppt_y</p:attrName>
                                        </p:attrNameLst>
                                      </p:cBhvr>
                                      <p:tavLst>
                                        <p:tav tm="0">
                                          <p:val>
                                            <p:strVal val="#ppt_y"/>
                                          </p:val>
                                        </p:tav>
                                        <p:tav tm="100000">
                                          <p:val>
                                            <p:strVal val="#ppt_y"/>
                                          </p:val>
                                        </p:tav>
                                      </p:tavLst>
                                    </p:anim>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000"/>
                            </p:stCondLst>
                            <p:childTnLst>
                              <p:par>
                                <p:cTn id="41" presetID="2" presetClass="entr" presetSubtype="2"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1+#ppt_w/2"/>
                                          </p:val>
                                        </p:tav>
                                        <p:tav tm="100000">
                                          <p:val>
                                            <p:strVal val="#ppt_x"/>
                                          </p:val>
                                        </p:tav>
                                      </p:tavLst>
                                    </p:anim>
                                    <p:anim calcmode="lin" valueType="num">
                                      <p:cBhvr additive="base">
                                        <p:cTn id="44" dur="500" fill="hold"/>
                                        <p:tgtEl>
                                          <p:spTgt spid="41"/>
                                        </p:tgtEl>
                                        <p:attrNameLst>
                                          <p:attrName>ppt_y</p:attrName>
                                        </p:attrNameLst>
                                      </p:cBhvr>
                                      <p:tavLst>
                                        <p:tav tm="0">
                                          <p:val>
                                            <p:strVal val="#ppt_y"/>
                                          </p:val>
                                        </p:tav>
                                        <p:tav tm="100000">
                                          <p:val>
                                            <p:strVal val="#ppt_y"/>
                                          </p:val>
                                        </p:tav>
                                      </p:tavLst>
                                    </p:anim>
                                  </p:childTnLst>
                                </p:cTn>
                              </p:par>
                            </p:childTnLst>
                          </p:cTn>
                        </p:par>
                        <p:par>
                          <p:cTn id="45" fill="hold">
                            <p:stCondLst>
                              <p:cond delay="4500"/>
                            </p:stCondLst>
                            <p:childTnLst>
                              <p:par>
                                <p:cTn id="46" presetID="2" presetClass="entr" presetSubtype="2"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additive="base">
                                        <p:cTn id="48" dur="500" fill="hold"/>
                                        <p:tgtEl>
                                          <p:spTgt spid="42"/>
                                        </p:tgtEl>
                                        <p:attrNameLst>
                                          <p:attrName>ppt_x</p:attrName>
                                        </p:attrNameLst>
                                      </p:cBhvr>
                                      <p:tavLst>
                                        <p:tav tm="0">
                                          <p:val>
                                            <p:strVal val="1+#ppt_w/2"/>
                                          </p:val>
                                        </p:tav>
                                        <p:tav tm="100000">
                                          <p:val>
                                            <p:strVal val="#ppt_x"/>
                                          </p:val>
                                        </p:tav>
                                      </p:tavLst>
                                    </p:anim>
                                    <p:anim calcmode="lin" valueType="num">
                                      <p:cBhvr additive="base">
                                        <p:cTn id="49"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9" grpId="0" bldLvl="0" animBg="1"/>
      <p:bldP spid="11" grpId="0" bldLvl="0" animBg="1"/>
      <p:bldP spid="12" grpId="0" bldLvl="0" animBg="1"/>
      <p:bldP spid="13" grpId="0" bldLvl="0" animBg="1"/>
      <p:bldP spid="38" grpId="0" bldLvl="0" animBg="1"/>
      <p:bldP spid="39" grpId="0" bldLvl="0" animBg="1"/>
      <p:bldP spid="40" grpId="0" bldLvl="0" animBg="1"/>
      <p:bldP spid="41" grpId="0" bldLvl="0" animBg="1"/>
      <p:bldP spid="42"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solidFill>
                <a:srgbClr val="971D23"/>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 name="文本框 4"/>
          <p:cNvSpPr txBox="1"/>
          <p:nvPr/>
        </p:nvSpPr>
        <p:spPr>
          <a:xfrm>
            <a:off x="306996" y="877537"/>
            <a:ext cx="2849880" cy="553085"/>
          </a:xfrm>
          <a:prstGeom prst="rect">
            <a:avLst/>
          </a:prstGeom>
          <a:noFill/>
        </p:spPr>
        <p:txBody>
          <a:bodyPr wrap="none" rtlCol="0">
            <a:spAutoFit/>
          </a:bodyPr>
          <a:lstStyle/>
          <a:p>
            <a:pPr algn="ctr"/>
            <a:r>
              <a:rPr lang="zh-CN" altLang="en-US" sz="3000" b="1" dirty="0">
                <a:solidFill>
                  <a:schemeClr val="bg1"/>
                </a:solidFill>
                <a:latin typeface="Yu Gothic UI" panose="020B0500000000000000" charset="-128"/>
                <a:ea typeface="微软雅黑" panose="020B0503020204020204" charset="-122"/>
              </a:rPr>
              <a:t>研究方法与思路</a:t>
            </a:r>
            <a:endParaRPr lang="en-US" altLang="zh-CN" sz="3000" b="1" dirty="0">
              <a:solidFill>
                <a:schemeClr val="bg1"/>
              </a:solidFill>
              <a:latin typeface="Yu Gothic UI" panose="020B0500000000000000" charset="-128"/>
              <a:ea typeface="微软雅黑" panose="020B0503020204020204" charset="-122"/>
            </a:endParaRPr>
          </a:p>
        </p:txBody>
      </p:sp>
      <p:grpSp>
        <p:nvGrpSpPr>
          <p:cNvPr id="15" name="组合 14"/>
          <p:cNvGrpSpPr/>
          <p:nvPr/>
        </p:nvGrpSpPr>
        <p:grpSpPr>
          <a:xfrm>
            <a:off x="815695" y="2372436"/>
            <a:ext cx="1509152" cy="1499892"/>
            <a:chOff x="1087593" y="2020248"/>
            <a:chExt cx="2012203" cy="1999856"/>
          </a:xfrm>
        </p:grpSpPr>
        <p:grpSp>
          <p:nvGrpSpPr>
            <p:cNvPr id="32" name="组合 31"/>
            <p:cNvGrpSpPr/>
            <p:nvPr/>
          </p:nvGrpSpPr>
          <p:grpSpPr>
            <a:xfrm>
              <a:off x="1087593" y="2020248"/>
              <a:ext cx="2012203" cy="1999856"/>
              <a:chOff x="1059457" y="2386010"/>
              <a:chExt cx="2012203" cy="1999856"/>
            </a:xfrm>
          </p:grpSpPr>
          <p:sp>
            <p:nvSpPr>
              <p:cNvPr id="6" name="任意多边形 5"/>
              <p:cNvSpPr/>
              <p:nvPr/>
            </p:nvSpPr>
            <p:spPr>
              <a:xfrm>
                <a:off x="1059457" y="2386010"/>
                <a:ext cx="2012203" cy="1999856"/>
              </a:xfrm>
              <a:custGeom>
                <a:avLst/>
                <a:gdLst>
                  <a:gd name="connsiteX0" fmla="*/ 0 w 2160105"/>
                  <a:gd name="connsiteY0" fmla="*/ 0 h 2146851"/>
                  <a:gd name="connsiteX1" fmla="*/ 1455972 w 2160105"/>
                  <a:gd name="connsiteY1" fmla="*/ 0 h 2146851"/>
                  <a:gd name="connsiteX2" fmla="*/ 2149052 w 2160105"/>
                  <a:gd name="connsiteY2" fmla="*/ 693080 h 2146851"/>
                  <a:gd name="connsiteX3" fmla="*/ 2160105 w 2160105"/>
                  <a:gd name="connsiteY3" fmla="*/ 682027 h 2146851"/>
                  <a:gd name="connsiteX4" fmla="*/ 2160105 w 2160105"/>
                  <a:gd name="connsiteY4" fmla="*/ 2146851 h 2146851"/>
                  <a:gd name="connsiteX5" fmla="*/ 0 w 2160105"/>
                  <a:gd name="connsiteY5" fmla="*/ 2146851 h 2146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105" h="2146851">
                    <a:moveTo>
                      <a:pt x="0" y="0"/>
                    </a:moveTo>
                    <a:lnTo>
                      <a:pt x="1455972" y="0"/>
                    </a:lnTo>
                    <a:lnTo>
                      <a:pt x="2149052" y="693080"/>
                    </a:lnTo>
                    <a:lnTo>
                      <a:pt x="2160105" y="682027"/>
                    </a:lnTo>
                    <a:lnTo>
                      <a:pt x="2160105" y="2146851"/>
                    </a:lnTo>
                    <a:lnTo>
                      <a:pt x="0" y="214685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任意多边形 6"/>
              <p:cNvSpPr/>
              <p:nvPr/>
            </p:nvSpPr>
            <p:spPr>
              <a:xfrm flipH="1" flipV="1">
                <a:off x="2415739" y="2386010"/>
                <a:ext cx="655921" cy="645625"/>
              </a:xfrm>
              <a:custGeom>
                <a:avLst/>
                <a:gdLst>
                  <a:gd name="connsiteX0" fmla="*/ 0 w 704133"/>
                  <a:gd name="connsiteY0" fmla="*/ 0 h 693080"/>
                  <a:gd name="connsiteX1" fmla="*/ 704133 w 704133"/>
                  <a:gd name="connsiteY1" fmla="*/ 0 h 693080"/>
                  <a:gd name="connsiteX2" fmla="*/ 704133 w 704133"/>
                  <a:gd name="connsiteY2" fmla="*/ 682027 h 693080"/>
                  <a:gd name="connsiteX3" fmla="*/ 693080 w 704133"/>
                  <a:gd name="connsiteY3" fmla="*/ 693080 h 693080"/>
                </a:gdLst>
                <a:ahLst/>
                <a:cxnLst>
                  <a:cxn ang="0">
                    <a:pos x="connsiteX0" y="connsiteY0"/>
                  </a:cxn>
                  <a:cxn ang="0">
                    <a:pos x="connsiteX1" y="connsiteY1"/>
                  </a:cxn>
                  <a:cxn ang="0">
                    <a:pos x="connsiteX2" y="connsiteY2"/>
                  </a:cxn>
                  <a:cxn ang="0">
                    <a:pos x="connsiteX3" y="connsiteY3"/>
                  </a:cxn>
                </a:cxnLst>
                <a:rect l="l" t="t" r="r" b="b"/>
                <a:pathLst>
                  <a:path w="704133" h="693080">
                    <a:moveTo>
                      <a:pt x="0" y="0"/>
                    </a:moveTo>
                    <a:lnTo>
                      <a:pt x="704133" y="0"/>
                    </a:lnTo>
                    <a:lnTo>
                      <a:pt x="704133" y="682027"/>
                    </a:lnTo>
                    <a:lnTo>
                      <a:pt x="693080" y="69308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971D23"/>
                  </a:solidFill>
                </a:endParaRPr>
              </a:p>
            </p:txBody>
          </p:sp>
        </p:grpSp>
        <p:sp>
          <p:nvSpPr>
            <p:cNvPr id="34" name="文本框 33"/>
            <p:cNvSpPr txBox="1"/>
            <p:nvPr/>
          </p:nvSpPr>
          <p:spPr>
            <a:xfrm>
              <a:off x="1283215" y="2865773"/>
              <a:ext cx="1666240" cy="552027"/>
            </a:xfrm>
            <a:prstGeom prst="rect">
              <a:avLst/>
            </a:prstGeom>
            <a:noFill/>
          </p:spPr>
          <p:txBody>
            <a:bodyPr wrap="none" rtlCol="0">
              <a:spAutoFit/>
            </a:bodyPr>
            <a:lstStyle/>
            <a:p>
              <a:r>
                <a:rPr lang="zh-CN" altLang="en-US" sz="2100" b="1" dirty="0">
                  <a:solidFill>
                    <a:schemeClr val="bg1"/>
                  </a:solidFill>
                  <a:latin typeface="微软雅黑" panose="020B0503020204020204" charset="-122"/>
                  <a:ea typeface="微软雅黑" panose="020B0503020204020204" charset="-122"/>
                </a:rPr>
                <a:t>添加标题</a:t>
              </a:r>
              <a:endParaRPr lang="zh-CN" altLang="en-US" sz="2100" b="1" dirty="0">
                <a:solidFill>
                  <a:schemeClr val="bg1"/>
                </a:solidFill>
                <a:latin typeface="微软雅黑" panose="020B0503020204020204" charset="-122"/>
                <a:ea typeface="微软雅黑" panose="020B0503020204020204" charset="-122"/>
              </a:endParaRPr>
            </a:p>
          </p:txBody>
        </p:sp>
      </p:grpSp>
      <p:grpSp>
        <p:nvGrpSpPr>
          <p:cNvPr id="16" name="组合 15"/>
          <p:cNvGrpSpPr/>
          <p:nvPr/>
        </p:nvGrpSpPr>
        <p:grpSpPr>
          <a:xfrm>
            <a:off x="2828717" y="2372436"/>
            <a:ext cx="1509152" cy="1499892"/>
            <a:chOff x="3771622" y="2020248"/>
            <a:chExt cx="2012203" cy="1999856"/>
          </a:xfrm>
        </p:grpSpPr>
        <p:grpSp>
          <p:nvGrpSpPr>
            <p:cNvPr id="2" name="组合 1"/>
            <p:cNvGrpSpPr/>
            <p:nvPr/>
          </p:nvGrpSpPr>
          <p:grpSpPr>
            <a:xfrm>
              <a:off x="3771622" y="2020248"/>
              <a:ext cx="2012203" cy="1999856"/>
              <a:chOff x="3743486" y="2386010"/>
              <a:chExt cx="2012203" cy="1999856"/>
            </a:xfrm>
          </p:grpSpPr>
          <p:sp>
            <p:nvSpPr>
              <p:cNvPr id="8" name="任意多边形 7"/>
              <p:cNvSpPr/>
              <p:nvPr/>
            </p:nvSpPr>
            <p:spPr>
              <a:xfrm>
                <a:off x="3743486" y="2386010"/>
                <a:ext cx="2012203" cy="1999856"/>
              </a:xfrm>
              <a:custGeom>
                <a:avLst/>
                <a:gdLst>
                  <a:gd name="connsiteX0" fmla="*/ 0 w 2160105"/>
                  <a:gd name="connsiteY0" fmla="*/ 0 h 2146851"/>
                  <a:gd name="connsiteX1" fmla="*/ 1455972 w 2160105"/>
                  <a:gd name="connsiteY1" fmla="*/ 0 h 2146851"/>
                  <a:gd name="connsiteX2" fmla="*/ 2149052 w 2160105"/>
                  <a:gd name="connsiteY2" fmla="*/ 693080 h 2146851"/>
                  <a:gd name="connsiteX3" fmla="*/ 2160105 w 2160105"/>
                  <a:gd name="connsiteY3" fmla="*/ 682027 h 2146851"/>
                  <a:gd name="connsiteX4" fmla="*/ 2160105 w 2160105"/>
                  <a:gd name="connsiteY4" fmla="*/ 2146851 h 2146851"/>
                  <a:gd name="connsiteX5" fmla="*/ 0 w 2160105"/>
                  <a:gd name="connsiteY5" fmla="*/ 2146851 h 2146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105" h="2146851">
                    <a:moveTo>
                      <a:pt x="0" y="0"/>
                    </a:moveTo>
                    <a:lnTo>
                      <a:pt x="1455972" y="0"/>
                    </a:lnTo>
                    <a:lnTo>
                      <a:pt x="2149052" y="693080"/>
                    </a:lnTo>
                    <a:lnTo>
                      <a:pt x="2160105" y="682027"/>
                    </a:lnTo>
                    <a:lnTo>
                      <a:pt x="2160105" y="2146851"/>
                    </a:lnTo>
                    <a:lnTo>
                      <a:pt x="0" y="214685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9" name="任意多边形 8"/>
              <p:cNvSpPr/>
              <p:nvPr/>
            </p:nvSpPr>
            <p:spPr>
              <a:xfrm flipH="1" flipV="1">
                <a:off x="5099768" y="2386010"/>
                <a:ext cx="655921" cy="645625"/>
              </a:xfrm>
              <a:custGeom>
                <a:avLst/>
                <a:gdLst>
                  <a:gd name="connsiteX0" fmla="*/ 0 w 704133"/>
                  <a:gd name="connsiteY0" fmla="*/ 0 h 693080"/>
                  <a:gd name="connsiteX1" fmla="*/ 704133 w 704133"/>
                  <a:gd name="connsiteY1" fmla="*/ 0 h 693080"/>
                  <a:gd name="connsiteX2" fmla="*/ 704133 w 704133"/>
                  <a:gd name="connsiteY2" fmla="*/ 682027 h 693080"/>
                  <a:gd name="connsiteX3" fmla="*/ 693080 w 704133"/>
                  <a:gd name="connsiteY3" fmla="*/ 693080 h 693080"/>
                </a:gdLst>
                <a:ahLst/>
                <a:cxnLst>
                  <a:cxn ang="0">
                    <a:pos x="connsiteX0" y="connsiteY0"/>
                  </a:cxn>
                  <a:cxn ang="0">
                    <a:pos x="connsiteX1" y="connsiteY1"/>
                  </a:cxn>
                  <a:cxn ang="0">
                    <a:pos x="connsiteX2" y="connsiteY2"/>
                  </a:cxn>
                  <a:cxn ang="0">
                    <a:pos x="connsiteX3" y="connsiteY3"/>
                  </a:cxn>
                </a:cxnLst>
                <a:rect l="l" t="t" r="r" b="b"/>
                <a:pathLst>
                  <a:path w="704133" h="693080">
                    <a:moveTo>
                      <a:pt x="0" y="0"/>
                    </a:moveTo>
                    <a:lnTo>
                      <a:pt x="704133" y="0"/>
                    </a:lnTo>
                    <a:lnTo>
                      <a:pt x="704133" y="682027"/>
                    </a:lnTo>
                    <a:lnTo>
                      <a:pt x="693080" y="69308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sp>
          <p:nvSpPr>
            <p:cNvPr id="35" name="文本框 34"/>
            <p:cNvSpPr txBox="1"/>
            <p:nvPr/>
          </p:nvSpPr>
          <p:spPr>
            <a:xfrm>
              <a:off x="3967244" y="2865773"/>
              <a:ext cx="1666240" cy="552027"/>
            </a:xfrm>
            <a:prstGeom prst="rect">
              <a:avLst/>
            </a:prstGeom>
            <a:noFill/>
          </p:spPr>
          <p:txBody>
            <a:bodyPr wrap="none" rtlCol="0">
              <a:spAutoFit/>
            </a:bodyPr>
            <a:lstStyle/>
            <a:p>
              <a:r>
                <a:rPr lang="zh-CN" altLang="en-US" sz="2100" b="1" dirty="0">
                  <a:solidFill>
                    <a:schemeClr val="tx1">
                      <a:lumMod val="65000"/>
                      <a:lumOff val="35000"/>
                    </a:schemeClr>
                  </a:solidFill>
                  <a:latin typeface="微软雅黑" panose="020B0503020204020204" charset="-122"/>
                  <a:ea typeface="微软雅黑" panose="020B0503020204020204" charset="-122"/>
                </a:rPr>
                <a:t>添加标题</a:t>
              </a:r>
              <a:endParaRPr lang="zh-CN" altLang="en-US" sz="2100" b="1" dirty="0">
                <a:solidFill>
                  <a:schemeClr val="tx1">
                    <a:lumMod val="65000"/>
                    <a:lumOff val="35000"/>
                  </a:schemeClr>
                </a:solidFill>
                <a:latin typeface="微软雅黑" panose="020B0503020204020204" charset="-122"/>
                <a:ea typeface="微软雅黑" panose="020B0503020204020204" charset="-122"/>
              </a:endParaRPr>
            </a:p>
          </p:txBody>
        </p:sp>
      </p:grpSp>
      <p:grpSp>
        <p:nvGrpSpPr>
          <p:cNvPr id="17" name="组合 16"/>
          <p:cNvGrpSpPr/>
          <p:nvPr/>
        </p:nvGrpSpPr>
        <p:grpSpPr>
          <a:xfrm>
            <a:off x="4841738" y="2372436"/>
            <a:ext cx="1509152" cy="1499892"/>
            <a:chOff x="6455651" y="2020248"/>
            <a:chExt cx="2012203" cy="1999856"/>
          </a:xfrm>
        </p:grpSpPr>
        <p:grpSp>
          <p:nvGrpSpPr>
            <p:cNvPr id="4" name="组合 3"/>
            <p:cNvGrpSpPr/>
            <p:nvPr/>
          </p:nvGrpSpPr>
          <p:grpSpPr>
            <a:xfrm>
              <a:off x="6455651" y="2020248"/>
              <a:ext cx="2012203" cy="1999856"/>
              <a:chOff x="6427515" y="2386010"/>
              <a:chExt cx="2012203" cy="1999856"/>
            </a:xfrm>
          </p:grpSpPr>
          <p:sp>
            <p:nvSpPr>
              <p:cNvPr id="11" name="任意多边形 10"/>
              <p:cNvSpPr/>
              <p:nvPr/>
            </p:nvSpPr>
            <p:spPr>
              <a:xfrm>
                <a:off x="6427515" y="2386010"/>
                <a:ext cx="2012203" cy="1999856"/>
              </a:xfrm>
              <a:custGeom>
                <a:avLst/>
                <a:gdLst>
                  <a:gd name="connsiteX0" fmla="*/ 0 w 2160105"/>
                  <a:gd name="connsiteY0" fmla="*/ 0 h 2146851"/>
                  <a:gd name="connsiteX1" fmla="*/ 1455972 w 2160105"/>
                  <a:gd name="connsiteY1" fmla="*/ 0 h 2146851"/>
                  <a:gd name="connsiteX2" fmla="*/ 2149052 w 2160105"/>
                  <a:gd name="connsiteY2" fmla="*/ 693080 h 2146851"/>
                  <a:gd name="connsiteX3" fmla="*/ 2160105 w 2160105"/>
                  <a:gd name="connsiteY3" fmla="*/ 682027 h 2146851"/>
                  <a:gd name="connsiteX4" fmla="*/ 2160105 w 2160105"/>
                  <a:gd name="connsiteY4" fmla="*/ 2146851 h 2146851"/>
                  <a:gd name="connsiteX5" fmla="*/ 0 w 2160105"/>
                  <a:gd name="connsiteY5" fmla="*/ 2146851 h 2146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105" h="2146851">
                    <a:moveTo>
                      <a:pt x="0" y="0"/>
                    </a:moveTo>
                    <a:lnTo>
                      <a:pt x="1455972" y="0"/>
                    </a:lnTo>
                    <a:lnTo>
                      <a:pt x="2149052" y="693080"/>
                    </a:lnTo>
                    <a:lnTo>
                      <a:pt x="2160105" y="682027"/>
                    </a:lnTo>
                    <a:lnTo>
                      <a:pt x="2160105" y="2146851"/>
                    </a:lnTo>
                    <a:lnTo>
                      <a:pt x="0" y="214685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2" name="任意多边形 11"/>
              <p:cNvSpPr/>
              <p:nvPr/>
            </p:nvSpPr>
            <p:spPr>
              <a:xfrm flipH="1" flipV="1">
                <a:off x="7783797" y="2386010"/>
                <a:ext cx="655921" cy="645625"/>
              </a:xfrm>
              <a:custGeom>
                <a:avLst/>
                <a:gdLst>
                  <a:gd name="connsiteX0" fmla="*/ 0 w 704133"/>
                  <a:gd name="connsiteY0" fmla="*/ 0 h 693080"/>
                  <a:gd name="connsiteX1" fmla="*/ 704133 w 704133"/>
                  <a:gd name="connsiteY1" fmla="*/ 0 h 693080"/>
                  <a:gd name="connsiteX2" fmla="*/ 704133 w 704133"/>
                  <a:gd name="connsiteY2" fmla="*/ 682027 h 693080"/>
                  <a:gd name="connsiteX3" fmla="*/ 693080 w 704133"/>
                  <a:gd name="connsiteY3" fmla="*/ 693080 h 693080"/>
                </a:gdLst>
                <a:ahLst/>
                <a:cxnLst>
                  <a:cxn ang="0">
                    <a:pos x="connsiteX0" y="connsiteY0"/>
                  </a:cxn>
                  <a:cxn ang="0">
                    <a:pos x="connsiteX1" y="connsiteY1"/>
                  </a:cxn>
                  <a:cxn ang="0">
                    <a:pos x="connsiteX2" y="connsiteY2"/>
                  </a:cxn>
                  <a:cxn ang="0">
                    <a:pos x="connsiteX3" y="connsiteY3"/>
                  </a:cxn>
                </a:cxnLst>
                <a:rect l="l" t="t" r="r" b="b"/>
                <a:pathLst>
                  <a:path w="704133" h="693080">
                    <a:moveTo>
                      <a:pt x="0" y="0"/>
                    </a:moveTo>
                    <a:lnTo>
                      <a:pt x="704133" y="0"/>
                    </a:lnTo>
                    <a:lnTo>
                      <a:pt x="704133" y="682027"/>
                    </a:lnTo>
                    <a:lnTo>
                      <a:pt x="693080" y="69308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sp>
          <p:nvSpPr>
            <p:cNvPr id="36" name="文本框 35"/>
            <p:cNvSpPr txBox="1"/>
            <p:nvPr/>
          </p:nvSpPr>
          <p:spPr>
            <a:xfrm>
              <a:off x="6651274" y="2865773"/>
              <a:ext cx="1666240" cy="552027"/>
            </a:xfrm>
            <a:prstGeom prst="rect">
              <a:avLst/>
            </a:prstGeom>
            <a:noFill/>
          </p:spPr>
          <p:txBody>
            <a:bodyPr wrap="none" rtlCol="0">
              <a:spAutoFit/>
            </a:bodyPr>
            <a:lstStyle/>
            <a:p>
              <a:r>
                <a:rPr lang="zh-CN" altLang="en-US" sz="2100" b="1" dirty="0">
                  <a:solidFill>
                    <a:schemeClr val="bg1"/>
                  </a:solidFill>
                  <a:latin typeface="微软雅黑" panose="020B0503020204020204" charset="-122"/>
                  <a:ea typeface="微软雅黑" panose="020B0503020204020204" charset="-122"/>
                </a:rPr>
                <a:t>添加标题</a:t>
              </a:r>
              <a:endParaRPr lang="zh-CN" altLang="en-US" sz="2100" b="1" dirty="0">
                <a:solidFill>
                  <a:schemeClr val="bg1"/>
                </a:solidFill>
                <a:latin typeface="微软雅黑" panose="020B0503020204020204" charset="-122"/>
                <a:ea typeface="微软雅黑" panose="020B0503020204020204" charset="-122"/>
              </a:endParaRPr>
            </a:p>
          </p:txBody>
        </p:sp>
      </p:grpSp>
      <p:grpSp>
        <p:nvGrpSpPr>
          <p:cNvPr id="19" name="组合 18"/>
          <p:cNvGrpSpPr/>
          <p:nvPr/>
        </p:nvGrpSpPr>
        <p:grpSpPr>
          <a:xfrm>
            <a:off x="6854760" y="2372436"/>
            <a:ext cx="1509152" cy="1499892"/>
            <a:chOff x="9139680" y="2020248"/>
            <a:chExt cx="2012203" cy="1999856"/>
          </a:xfrm>
        </p:grpSpPr>
        <p:grpSp>
          <p:nvGrpSpPr>
            <p:cNvPr id="3" name="组合 2"/>
            <p:cNvGrpSpPr/>
            <p:nvPr/>
          </p:nvGrpSpPr>
          <p:grpSpPr>
            <a:xfrm>
              <a:off x="9139680" y="2020248"/>
              <a:ext cx="2012203" cy="1999856"/>
              <a:chOff x="9111544" y="2386010"/>
              <a:chExt cx="2012203" cy="1999856"/>
            </a:xfrm>
          </p:grpSpPr>
          <p:sp>
            <p:nvSpPr>
              <p:cNvPr id="13" name="任意多边形 12"/>
              <p:cNvSpPr/>
              <p:nvPr/>
            </p:nvSpPr>
            <p:spPr>
              <a:xfrm>
                <a:off x="9111544" y="2386010"/>
                <a:ext cx="2012203" cy="1999856"/>
              </a:xfrm>
              <a:custGeom>
                <a:avLst/>
                <a:gdLst>
                  <a:gd name="connsiteX0" fmla="*/ 0 w 2160105"/>
                  <a:gd name="connsiteY0" fmla="*/ 0 h 2146851"/>
                  <a:gd name="connsiteX1" fmla="*/ 1455972 w 2160105"/>
                  <a:gd name="connsiteY1" fmla="*/ 0 h 2146851"/>
                  <a:gd name="connsiteX2" fmla="*/ 2149052 w 2160105"/>
                  <a:gd name="connsiteY2" fmla="*/ 693080 h 2146851"/>
                  <a:gd name="connsiteX3" fmla="*/ 2160105 w 2160105"/>
                  <a:gd name="connsiteY3" fmla="*/ 682027 h 2146851"/>
                  <a:gd name="connsiteX4" fmla="*/ 2160105 w 2160105"/>
                  <a:gd name="connsiteY4" fmla="*/ 2146851 h 2146851"/>
                  <a:gd name="connsiteX5" fmla="*/ 0 w 2160105"/>
                  <a:gd name="connsiteY5" fmla="*/ 2146851 h 2146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105" h="2146851">
                    <a:moveTo>
                      <a:pt x="0" y="0"/>
                    </a:moveTo>
                    <a:lnTo>
                      <a:pt x="1455972" y="0"/>
                    </a:lnTo>
                    <a:lnTo>
                      <a:pt x="2149052" y="693080"/>
                    </a:lnTo>
                    <a:lnTo>
                      <a:pt x="2160105" y="682027"/>
                    </a:lnTo>
                    <a:lnTo>
                      <a:pt x="2160105" y="2146851"/>
                    </a:lnTo>
                    <a:lnTo>
                      <a:pt x="0" y="214685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任意多边形 13"/>
              <p:cNvSpPr/>
              <p:nvPr/>
            </p:nvSpPr>
            <p:spPr>
              <a:xfrm flipH="1" flipV="1">
                <a:off x="10467826" y="2386010"/>
                <a:ext cx="655921" cy="645625"/>
              </a:xfrm>
              <a:custGeom>
                <a:avLst/>
                <a:gdLst>
                  <a:gd name="connsiteX0" fmla="*/ 0 w 704133"/>
                  <a:gd name="connsiteY0" fmla="*/ 0 h 693080"/>
                  <a:gd name="connsiteX1" fmla="*/ 704133 w 704133"/>
                  <a:gd name="connsiteY1" fmla="*/ 0 h 693080"/>
                  <a:gd name="connsiteX2" fmla="*/ 704133 w 704133"/>
                  <a:gd name="connsiteY2" fmla="*/ 682027 h 693080"/>
                  <a:gd name="connsiteX3" fmla="*/ 693080 w 704133"/>
                  <a:gd name="connsiteY3" fmla="*/ 693080 h 693080"/>
                </a:gdLst>
                <a:ahLst/>
                <a:cxnLst>
                  <a:cxn ang="0">
                    <a:pos x="connsiteX0" y="connsiteY0"/>
                  </a:cxn>
                  <a:cxn ang="0">
                    <a:pos x="connsiteX1" y="connsiteY1"/>
                  </a:cxn>
                  <a:cxn ang="0">
                    <a:pos x="connsiteX2" y="connsiteY2"/>
                  </a:cxn>
                  <a:cxn ang="0">
                    <a:pos x="connsiteX3" y="connsiteY3"/>
                  </a:cxn>
                </a:cxnLst>
                <a:rect l="l" t="t" r="r" b="b"/>
                <a:pathLst>
                  <a:path w="704133" h="693080">
                    <a:moveTo>
                      <a:pt x="0" y="0"/>
                    </a:moveTo>
                    <a:lnTo>
                      <a:pt x="704133" y="0"/>
                    </a:lnTo>
                    <a:lnTo>
                      <a:pt x="704133" y="682027"/>
                    </a:lnTo>
                    <a:lnTo>
                      <a:pt x="693080" y="69308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D9D9D9"/>
                  </a:solidFill>
                </a:endParaRPr>
              </a:p>
            </p:txBody>
          </p:sp>
        </p:grpSp>
        <p:sp>
          <p:nvSpPr>
            <p:cNvPr id="37" name="文本框 36"/>
            <p:cNvSpPr txBox="1"/>
            <p:nvPr/>
          </p:nvSpPr>
          <p:spPr>
            <a:xfrm>
              <a:off x="9335303" y="2865773"/>
              <a:ext cx="1666240" cy="552027"/>
            </a:xfrm>
            <a:prstGeom prst="rect">
              <a:avLst/>
            </a:prstGeom>
            <a:noFill/>
          </p:spPr>
          <p:txBody>
            <a:bodyPr wrap="none" rtlCol="0">
              <a:spAutoFit/>
            </a:bodyPr>
            <a:lstStyle/>
            <a:p>
              <a:r>
                <a:rPr lang="zh-CN" altLang="en-US" sz="2100" b="1" dirty="0">
                  <a:solidFill>
                    <a:schemeClr val="tx1">
                      <a:lumMod val="65000"/>
                      <a:lumOff val="35000"/>
                    </a:schemeClr>
                  </a:solidFill>
                  <a:latin typeface="微软雅黑" panose="020B0503020204020204" charset="-122"/>
                  <a:ea typeface="微软雅黑" panose="020B0503020204020204" charset="-122"/>
                </a:rPr>
                <a:t>添加标题</a:t>
              </a:r>
              <a:endParaRPr lang="zh-CN" altLang="en-US" sz="2100" b="1" dirty="0">
                <a:solidFill>
                  <a:schemeClr val="tx1">
                    <a:lumMod val="65000"/>
                    <a:lumOff val="35000"/>
                  </a:schemeClr>
                </a:solidFill>
                <a:latin typeface="微软雅黑" panose="020B0503020204020204" charset="-122"/>
                <a:ea typeface="微软雅黑" panose="020B0503020204020204" charset="-122"/>
              </a:endParaRPr>
            </a:p>
          </p:txBody>
        </p:sp>
      </p:grpSp>
      <p:sp>
        <p:nvSpPr>
          <p:cNvPr id="38" name="文本框 37"/>
          <p:cNvSpPr txBox="1"/>
          <p:nvPr/>
        </p:nvSpPr>
        <p:spPr>
          <a:xfrm>
            <a:off x="895085" y="4193945"/>
            <a:ext cx="1383030" cy="1129665"/>
          </a:xfrm>
          <a:prstGeom prst="rect">
            <a:avLst/>
          </a:prstGeom>
          <a:noFill/>
          <a:effectLst/>
        </p:spPr>
        <p:txBody>
          <a:bodyPr wrap="none" rtlCol="0">
            <a:spAutoFit/>
          </a:bodyPr>
          <a:lstStyle/>
          <a:p>
            <a:r>
              <a:rPr lang="zh-CN" altLang="en-US" sz="135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endParaRPr lang="en-US" altLang="zh-CN" sz="1350" dirty="0">
              <a:solidFill>
                <a:schemeClr val="tx1">
                  <a:lumMod val="85000"/>
                  <a:lumOff val="15000"/>
                </a:schemeClr>
              </a:solidFill>
              <a:latin typeface="微软雅黑" panose="020B0503020204020204" charset="-122"/>
              <a:ea typeface="微软雅黑" panose="020B0503020204020204" charset="-122"/>
            </a:endParaRPr>
          </a:p>
        </p:txBody>
      </p:sp>
      <p:sp>
        <p:nvSpPr>
          <p:cNvPr id="39" name="文本框 38"/>
          <p:cNvSpPr txBox="1"/>
          <p:nvPr/>
        </p:nvSpPr>
        <p:spPr>
          <a:xfrm>
            <a:off x="2908106" y="4193945"/>
            <a:ext cx="1383030" cy="1129665"/>
          </a:xfrm>
          <a:prstGeom prst="rect">
            <a:avLst/>
          </a:prstGeom>
          <a:noFill/>
          <a:effectLst/>
        </p:spPr>
        <p:txBody>
          <a:bodyPr wrap="none" rtlCol="0">
            <a:spAutoFit/>
          </a:bodyPr>
          <a:lstStyle/>
          <a:p>
            <a:r>
              <a:rPr lang="zh-CN" altLang="en-US" sz="135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endParaRPr lang="en-US" altLang="zh-CN" sz="1350" dirty="0">
              <a:solidFill>
                <a:schemeClr val="tx1">
                  <a:lumMod val="85000"/>
                  <a:lumOff val="15000"/>
                </a:schemeClr>
              </a:solidFill>
              <a:latin typeface="微软雅黑" panose="020B0503020204020204" charset="-122"/>
              <a:ea typeface="微软雅黑" panose="020B0503020204020204" charset="-122"/>
            </a:endParaRPr>
          </a:p>
        </p:txBody>
      </p:sp>
      <p:sp>
        <p:nvSpPr>
          <p:cNvPr id="40" name="文本框 39"/>
          <p:cNvSpPr txBox="1"/>
          <p:nvPr/>
        </p:nvSpPr>
        <p:spPr>
          <a:xfrm>
            <a:off x="4921129" y="4193945"/>
            <a:ext cx="1383030" cy="1129665"/>
          </a:xfrm>
          <a:prstGeom prst="rect">
            <a:avLst/>
          </a:prstGeom>
          <a:noFill/>
          <a:effectLst/>
        </p:spPr>
        <p:txBody>
          <a:bodyPr wrap="none" rtlCol="0">
            <a:spAutoFit/>
          </a:bodyPr>
          <a:lstStyle/>
          <a:p>
            <a:r>
              <a:rPr lang="zh-CN" altLang="en-US" sz="135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endParaRPr lang="en-US" altLang="zh-CN" sz="1350" dirty="0">
              <a:solidFill>
                <a:schemeClr val="tx1">
                  <a:lumMod val="85000"/>
                  <a:lumOff val="15000"/>
                </a:schemeClr>
              </a:solidFill>
              <a:latin typeface="微软雅黑" panose="020B0503020204020204" charset="-122"/>
              <a:ea typeface="微软雅黑" panose="020B0503020204020204" charset="-122"/>
            </a:endParaRPr>
          </a:p>
        </p:txBody>
      </p:sp>
      <p:sp>
        <p:nvSpPr>
          <p:cNvPr id="41" name="文本框 40"/>
          <p:cNvSpPr txBox="1"/>
          <p:nvPr/>
        </p:nvSpPr>
        <p:spPr>
          <a:xfrm>
            <a:off x="6934151" y="4193945"/>
            <a:ext cx="1383030" cy="1129665"/>
          </a:xfrm>
          <a:prstGeom prst="rect">
            <a:avLst/>
          </a:prstGeom>
          <a:noFill/>
          <a:effectLst/>
        </p:spPr>
        <p:txBody>
          <a:bodyPr wrap="none" rtlCol="0">
            <a:spAutoFit/>
          </a:bodyPr>
          <a:lstStyle/>
          <a:p>
            <a:r>
              <a:rPr lang="zh-CN" altLang="en-US" sz="135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endParaRPr lang="en-US" altLang="zh-CN" sz="1350" dirty="0">
              <a:solidFill>
                <a:schemeClr val="tx1">
                  <a:lumMod val="85000"/>
                  <a:lumOff val="15000"/>
                </a:schemeClr>
              </a:solidFill>
              <a:latin typeface="微软雅黑" panose="020B0503020204020204" charset="-122"/>
              <a:ea typeface="微软雅黑" panose="020B050302020402020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ppt_x"/>
                                          </p:val>
                                        </p:tav>
                                        <p:tav tm="100000">
                                          <p:val>
                                            <p:strVal val="#ppt_x"/>
                                          </p:val>
                                        </p:tav>
                                      </p:tavLst>
                                    </p:anim>
                                    <p:anim calcmode="lin" valueType="num">
                                      <p:cBhvr additive="base">
                                        <p:cTn id="31" dur="500" fill="hold"/>
                                        <p:tgtEl>
                                          <p:spTgt spid="17"/>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par>
                          <p:cTn id="36" fill="hold">
                            <p:stCondLst>
                              <p:cond delay="3500"/>
                            </p:stCondLst>
                            <p:childTnLst>
                              <p:par>
                                <p:cTn id="37" presetID="2" presetClass="entr" presetSubtype="4"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8" grpId="0" bldLvl="0" animBg="1"/>
      <p:bldP spid="39" grpId="0" bldLvl="0" animBg="1"/>
      <p:bldP spid="40" grpId="0" bldLvl="0" animBg="1"/>
      <p:bldP spid="41"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 name="文本框 4"/>
          <p:cNvSpPr txBox="1"/>
          <p:nvPr/>
        </p:nvSpPr>
        <p:spPr>
          <a:xfrm>
            <a:off x="306996" y="877537"/>
            <a:ext cx="2849880" cy="553085"/>
          </a:xfrm>
          <a:prstGeom prst="rect">
            <a:avLst/>
          </a:prstGeom>
          <a:noFill/>
        </p:spPr>
        <p:txBody>
          <a:bodyPr wrap="none" rtlCol="0">
            <a:spAutoFit/>
          </a:bodyPr>
          <a:lstStyle/>
          <a:p>
            <a:pPr algn="ctr"/>
            <a:r>
              <a:rPr lang="zh-CN" altLang="en-US" sz="3000" b="1" dirty="0">
                <a:solidFill>
                  <a:schemeClr val="bg1"/>
                </a:solidFill>
                <a:latin typeface="Yu Gothic UI" panose="020B0500000000000000" charset="-128"/>
                <a:ea typeface="微软雅黑" panose="020B0503020204020204" charset="-122"/>
              </a:rPr>
              <a:t>研究方法与思路</a:t>
            </a:r>
            <a:endParaRPr lang="en-US" altLang="zh-CN" sz="3000" b="1" dirty="0">
              <a:solidFill>
                <a:schemeClr val="bg1"/>
              </a:solidFill>
              <a:latin typeface="Yu Gothic UI" panose="020B0500000000000000" charset="-128"/>
              <a:ea typeface="微软雅黑" panose="020B0503020204020204" charset="-122"/>
            </a:endParaRPr>
          </a:p>
        </p:txBody>
      </p:sp>
      <p:grpSp>
        <p:nvGrpSpPr>
          <p:cNvPr id="2" name="组合 1"/>
          <p:cNvGrpSpPr/>
          <p:nvPr/>
        </p:nvGrpSpPr>
        <p:grpSpPr>
          <a:xfrm>
            <a:off x="915665" y="2498273"/>
            <a:ext cx="2501930" cy="1263367"/>
            <a:chOff x="1220887" y="2188030"/>
            <a:chExt cx="3335906" cy="1684489"/>
          </a:xfrm>
        </p:grpSpPr>
        <p:sp>
          <p:nvSpPr>
            <p:cNvPr id="6" name="任意多边形 5"/>
            <p:cNvSpPr/>
            <p:nvPr/>
          </p:nvSpPr>
          <p:spPr>
            <a:xfrm>
              <a:off x="1220887" y="2188030"/>
              <a:ext cx="3335906" cy="1680131"/>
            </a:xfrm>
            <a:custGeom>
              <a:avLst/>
              <a:gdLst>
                <a:gd name="connsiteX0" fmla="*/ 1667953 w 3335906"/>
                <a:gd name="connsiteY0" fmla="*/ 0 h 1680131"/>
                <a:gd name="connsiteX1" fmla="*/ 3335906 w 3335906"/>
                <a:gd name="connsiteY1" fmla="*/ 1667953 h 1680131"/>
                <a:gd name="connsiteX2" fmla="*/ 3334679 w 3335906"/>
                <a:gd name="connsiteY2" fmla="*/ 1680131 h 1680131"/>
                <a:gd name="connsiteX3" fmla="*/ 3216580 w 3335906"/>
                <a:gd name="connsiteY3" fmla="*/ 1680131 h 1680131"/>
                <a:gd name="connsiteX4" fmla="*/ 3217328 w 3335906"/>
                <a:gd name="connsiteY4" fmla="*/ 1672709 h 1680131"/>
                <a:gd name="connsiteX5" fmla="*/ 1667953 w 3335906"/>
                <a:gd name="connsiteY5" fmla="*/ 123333 h 1680131"/>
                <a:gd name="connsiteX6" fmla="*/ 118578 w 3335906"/>
                <a:gd name="connsiteY6" fmla="*/ 1672709 h 1680131"/>
                <a:gd name="connsiteX7" fmla="*/ 119326 w 3335906"/>
                <a:gd name="connsiteY7" fmla="*/ 1680131 h 1680131"/>
                <a:gd name="connsiteX8" fmla="*/ 1228 w 3335906"/>
                <a:gd name="connsiteY8" fmla="*/ 1680131 h 1680131"/>
                <a:gd name="connsiteX9" fmla="*/ 0 w 3335906"/>
                <a:gd name="connsiteY9" fmla="*/ 1667953 h 1680131"/>
                <a:gd name="connsiteX10" fmla="*/ 1667953 w 3335906"/>
                <a:gd name="connsiteY10" fmla="*/ 0 h 1680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35906" h="1680131">
                  <a:moveTo>
                    <a:pt x="1667953" y="0"/>
                  </a:moveTo>
                  <a:cubicBezTo>
                    <a:pt x="2589139" y="0"/>
                    <a:pt x="3335906" y="746768"/>
                    <a:pt x="3335906" y="1667953"/>
                  </a:cubicBezTo>
                  <a:lnTo>
                    <a:pt x="3334679" y="1680131"/>
                  </a:lnTo>
                  <a:lnTo>
                    <a:pt x="3216580" y="1680131"/>
                  </a:lnTo>
                  <a:lnTo>
                    <a:pt x="3217328" y="1672709"/>
                  </a:lnTo>
                  <a:cubicBezTo>
                    <a:pt x="3217328" y="817013"/>
                    <a:pt x="2523649" y="123333"/>
                    <a:pt x="1667953" y="123333"/>
                  </a:cubicBezTo>
                  <a:cubicBezTo>
                    <a:pt x="812258" y="123333"/>
                    <a:pt x="118578" y="817013"/>
                    <a:pt x="118578" y="1672709"/>
                  </a:cubicBezTo>
                  <a:lnTo>
                    <a:pt x="119326" y="1680131"/>
                  </a:lnTo>
                  <a:lnTo>
                    <a:pt x="1228" y="1680131"/>
                  </a:lnTo>
                  <a:lnTo>
                    <a:pt x="0" y="1667953"/>
                  </a:lnTo>
                  <a:cubicBezTo>
                    <a:pt x="0" y="746768"/>
                    <a:pt x="746768" y="0"/>
                    <a:pt x="166795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任意多边形 6"/>
            <p:cNvSpPr/>
            <p:nvPr/>
          </p:nvSpPr>
          <p:spPr>
            <a:xfrm>
              <a:off x="1449939" y="2422519"/>
              <a:ext cx="2896961" cy="1450000"/>
            </a:xfrm>
            <a:custGeom>
              <a:avLst/>
              <a:gdLst>
                <a:gd name="connsiteX0" fmla="*/ 1411502 w 2823004"/>
                <a:gd name="connsiteY0" fmla="*/ 0 h 1412983"/>
                <a:gd name="connsiteX1" fmla="*/ 2823004 w 2823004"/>
                <a:gd name="connsiteY1" fmla="*/ 1411502 h 1412983"/>
                <a:gd name="connsiteX2" fmla="*/ 2822929 w 2823004"/>
                <a:gd name="connsiteY2" fmla="*/ 1412983 h 1412983"/>
                <a:gd name="connsiteX3" fmla="*/ 75 w 2823004"/>
                <a:gd name="connsiteY3" fmla="*/ 1412983 h 1412983"/>
                <a:gd name="connsiteX4" fmla="*/ 0 w 2823004"/>
                <a:gd name="connsiteY4" fmla="*/ 1411502 h 1412983"/>
                <a:gd name="connsiteX5" fmla="*/ 1411502 w 2823004"/>
                <a:gd name="connsiteY5" fmla="*/ 0 h 1412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23004" h="1412983">
                  <a:moveTo>
                    <a:pt x="1411502" y="0"/>
                  </a:moveTo>
                  <a:cubicBezTo>
                    <a:pt x="2191053" y="0"/>
                    <a:pt x="2823004" y="631951"/>
                    <a:pt x="2823004" y="1411502"/>
                  </a:cubicBezTo>
                  <a:lnTo>
                    <a:pt x="2822929" y="1412983"/>
                  </a:lnTo>
                  <a:lnTo>
                    <a:pt x="75" y="1412983"/>
                  </a:lnTo>
                  <a:lnTo>
                    <a:pt x="0" y="1411502"/>
                  </a:lnTo>
                  <a:cubicBezTo>
                    <a:pt x="0" y="631951"/>
                    <a:pt x="631951" y="0"/>
                    <a:pt x="141150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3" name="文本框 12"/>
            <p:cNvSpPr txBox="1"/>
            <p:nvPr/>
          </p:nvSpPr>
          <p:spPr>
            <a:xfrm>
              <a:off x="1862098" y="2941433"/>
              <a:ext cx="2072640" cy="675640"/>
            </a:xfrm>
            <a:prstGeom prst="rect">
              <a:avLst/>
            </a:prstGeom>
            <a:noFill/>
          </p:spPr>
          <p:txBody>
            <a:bodyPr wrap="none" rtlCol="0">
              <a:spAutoFit/>
            </a:bodyPr>
            <a:lstStyle/>
            <a:p>
              <a:pPr algn="ctr"/>
              <a:r>
                <a:rPr lang="zh-CN" altLang="en-US" sz="2700" b="1" dirty="0">
                  <a:solidFill>
                    <a:schemeClr val="bg1"/>
                  </a:solidFill>
                  <a:latin typeface="Yu Gothic UI" panose="020B0500000000000000" charset="-128"/>
                  <a:ea typeface="微软雅黑" panose="020B0503020204020204" charset="-122"/>
                </a:rPr>
                <a:t>研究方法</a:t>
              </a:r>
              <a:endParaRPr lang="en-US" altLang="zh-CN" sz="2700" b="1" dirty="0">
                <a:solidFill>
                  <a:schemeClr val="bg1"/>
                </a:solidFill>
                <a:latin typeface="Yu Gothic UI" panose="020B0500000000000000" charset="-128"/>
                <a:ea typeface="微软雅黑" panose="020B0503020204020204" charset="-122"/>
              </a:endParaRPr>
            </a:p>
          </p:txBody>
        </p:sp>
      </p:grpSp>
      <p:grpSp>
        <p:nvGrpSpPr>
          <p:cNvPr id="4" name="组合 3"/>
          <p:cNvGrpSpPr/>
          <p:nvPr/>
        </p:nvGrpSpPr>
        <p:grpSpPr>
          <a:xfrm>
            <a:off x="5748923" y="2498272"/>
            <a:ext cx="2501930" cy="1260098"/>
            <a:chOff x="7665231" y="2188029"/>
            <a:chExt cx="3335906" cy="1680131"/>
          </a:xfrm>
          <a:solidFill>
            <a:schemeClr val="accent2"/>
          </a:solidFill>
        </p:grpSpPr>
        <p:sp>
          <p:nvSpPr>
            <p:cNvPr id="9" name="任意多边形 8"/>
            <p:cNvSpPr/>
            <p:nvPr/>
          </p:nvSpPr>
          <p:spPr>
            <a:xfrm>
              <a:off x="7665231" y="2188029"/>
              <a:ext cx="3335906" cy="1680131"/>
            </a:xfrm>
            <a:custGeom>
              <a:avLst/>
              <a:gdLst>
                <a:gd name="connsiteX0" fmla="*/ 1667953 w 3335906"/>
                <a:gd name="connsiteY0" fmla="*/ 0 h 1680131"/>
                <a:gd name="connsiteX1" fmla="*/ 3335906 w 3335906"/>
                <a:gd name="connsiteY1" fmla="*/ 1667953 h 1680131"/>
                <a:gd name="connsiteX2" fmla="*/ 3334679 w 3335906"/>
                <a:gd name="connsiteY2" fmla="*/ 1680131 h 1680131"/>
                <a:gd name="connsiteX3" fmla="*/ 3216580 w 3335906"/>
                <a:gd name="connsiteY3" fmla="*/ 1680131 h 1680131"/>
                <a:gd name="connsiteX4" fmla="*/ 3217328 w 3335906"/>
                <a:gd name="connsiteY4" fmla="*/ 1672709 h 1680131"/>
                <a:gd name="connsiteX5" fmla="*/ 1667953 w 3335906"/>
                <a:gd name="connsiteY5" fmla="*/ 123333 h 1680131"/>
                <a:gd name="connsiteX6" fmla="*/ 118578 w 3335906"/>
                <a:gd name="connsiteY6" fmla="*/ 1672709 h 1680131"/>
                <a:gd name="connsiteX7" fmla="*/ 119326 w 3335906"/>
                <a:gd name="connsiteY7" fmla="*/ 1680131 h 1680131"/>
                <a:gd name="connsiteX8" fmla="*/ 1228 w 3335906"/>
                <a:gd name="connsiteY8" fmla="*/ 1680131 h 1680131"/>
                <a:gd name="connsiteX9" fmla="*/ 0 w 3335906"/>
                <a:gd name="connsiteY9" fmla="*/ 1667953 h 1680131"/>
                <a:gd name="connsiteX10" fmla="*/ 1667953 w 3335906"/>
                <a:gd name="connsiteY10" fmla="*/ 0 h 1680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35906" h="1680131">
                  <a:moveTo>
                    <a:pt x="1667953" y="0"/>
                  </a:moveTo>
                  <a:cubicBezTo>
                    <a:pt x="2589139" y="0"/>
                    <a:pt x="3335906" y="746768"/>
                    <a:pt x="3335906" y="1667953"/>
                  </a:cubicBezTo>
                  <a:lnTo>
                    <a:pt x="3334679" y="1680131"/>
                  </a:lnTo>
                  <a:lnTo>
                    <a:pt x="3216580" y="1680131"/>
                  </a:lnTo>
                  <a:lnTo>
                    <a:pt x="3217328" y="1672709"/>
                  </a:lnTo>
                  <a:cubicBezTo>
                    <a:pt x="3217328" y="817013"/>
                    <a:pt x="2523649" y="123333"/>
                    <a:pt x="1667953" y="123333"/>
                  </a:cubicBezTo>
                  <a:cubicBezTo>
                    <a:pt x="812258" y="123333"/>
                    <a:pt x="118578" y="817013"/>
                    <a:pt x="118578" y="1672709"/>
                  </a:cubicBezTo>
                  <a:lnTo>
                    <a:pt x="119326" y="1680131"/>
                  </a:lnTo>
                  <a:lnTo>
                    <a:pt x="1228" y="1680131"/>
                  </a:lnTo>
                  <a:lnTo>
                    <a:pt x="0" y="1667953"/>
                  </a:lnTo>
                  <a:cubicBezTo>
                    <a:pt x="0" y="746768"/>
                    <a:pt x="746768" y="0"/>
                    <a:pt x="166795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任意多边形 10"/>
            <p:cNvSpPr/>
            <p:nvPr/>
          </p:nvSpPr>
          <p:spPr>
            <a:xfrm>
              <a:off x="7891453" y="2406190"/>
              <a:ext cx="2896961" cy="1450000"/>
            </a:xfrm>
            <a:custGeom>
              <a:avLst/>
              <a:gdLst>
                <a:gd name="connsiteX0" fmla="*/ 1411502 w 2823004"/>
                <a:gd name="connsiteY0" fmla="*/ 0 h 1412983"/>
                <a:gd name="connsiteX1" fmla="*/ 2823004 w 2823004"/>
                <a:gd name="connsiteY1" fmla="*/ 1411502 h 1412983"/>
                <a:gd name="connsiteX2" fmla="*/ 2822929 w 2823004"/>
                <a:gd name="connsiteY2" fmla="*/ 1412983 h 1412983"/>
                <a:gd name="connsiteX3" fmla="*/ 75 w 2823004"/>
                <a:gd name="connsiteY3" fmla="*/ 1412983 h 1412983"/>
                <a:gd name="connsiteX4" fmla="*/ 0 w 2823004"/>
                <a:gd name="connsiteY4" fmla="*/ 1411502 h 1412983"/>
                <a:gd name="connsiteX5" fmla="*/ 1411502 w 2823004"/>
                <a:gd name="connsiteY5" fmla="*/ 0 h 1412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23004" h="1412983">
                  <a:moveTo>
                    <a:pt x="1411502" y="0"/>
                  </a:moveTo>
                  <a:cubicBezTo>
                    <a:pt x="2191053" y="0"/>
                    <a:pt x="2823004" y="631951"/>
                    <a:pt x="2823004" y="1411502"/>
                  </a:cubicBezTo>
                  <a:lnTo>
                    <a:pt x="2822929" y="1412983"/>
                  </a:lnTo>
                  <a:lnTo>
                    <a:pt x="75" y="1412983"/>
                  </a:lnTo>
                  <a:lnTo>
                    <a:pt x="0" y="1411502"/>
                  </a:lnTo>
                  <a:cubicBezTo>
                    <a:pt x="0" y="631951"/>
                    <a:pt x="631951" y="0"/>
                    <a:pt x="141150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文本框 13"/>
            <p:cNvSpPr txBox="1"/>
            <p:nvPr/>
          </p:nvSpPr>
          <p:spPr>
            <a:xfrm>
              <a:off x="8296863" y="2941432"/>
              <a:ext cx="2072640" cy="675640"/>
            </a:xfrm>
            <a:prstGeom prst="rect">
              <a:avLst/>
            </a:prstGeom>
            <a:grpFill/>
          </p:spPr>
          <p:txBody>
            <a:bodyPr wrap="none" rtlCol="0">
              <a:spAutoFit/>
            </a:bodyPr>
            <a:lstStyle/>
            <a:p>
              <a:pPr algn="ctr"/>
              <a:r>
                <a:rPr lang="zh-CN" altLang="en-US" sz="2700" b="1" dirty="0">
                  <a:solidFill>
                    <a:schemeClr val="bg1"/>
                  </a:solidFill>
                  <a:latin typeface="Yu Gothic UI" panose="020B0500000000000000" charset="-128"/>
                  <a:ea typeface="微软雅黑" panose="020B0503020204020204" charset="-122"/>
                </a:rPr>
                <a:t>研究方法</a:t>
              </a:r>
              <a:endParaRPr lang="en-US" altLang="zh-CN" sz="2700" b="1" dirty="0">
                <a:solidFill>
                  <a:schemeClr val="bg1"/>
                </a:solidFill>
                <a:latin typeface="Yu Gothic UI" panose="020B0500000000000000" charset="-128"/>
                <a:ea typeface="微软雅黑" panose="020B0503020204020204" charset="-122"/>
              </a:endParaRPr>
            </a:p>
          </p:txBody>
        </p:sp>
      </p:grpSp>
      <p:grpSp>
        <p:nvGrpSpPr>
          <p:cNvPr id="3" name="组合 2"/>
          <p:cNvGrpSpPr/>
          <p:nvPr/>
        </p:nvGrpSpPr>
        <p:grpSpPr>
          <a:xfrm>
            <a:off x="3332294" y="3758371"/>
            <a:ext cx="2501930" cy="1260098"/>
            <a:chOff x="4443059" y="3868161"/>
            <a:chExt cx="3335906" cy="1680131"/>
          </a:xfrm>
          <a:solidFill>
            <a:schemeClr val="accent2"/>
          </a:solidFill>
        </p:grpSpPr>
        <p:sp>
          <p:nvSpPr>
            <p:cNvPr id="8" name="任意多边形 7"/>
            <p:cNvSpPr/>
            <p:nvPr/>
          </p:nvSpPr>
          <p:spPr>
            <a:xfrm flipV="1">
              <a:off x="4443059" y="3868161"/>
              <a:ext cx="3335906" cy="1680131"/>
            </a:xfrm>
            <a:custGeom>
              <a:avLst/>
              <a:gdLst>
                <a:gd name="connsiteX0" fmla="*/ 1667953 w 3335906"/>
                <a:gd name="connsiteY0" fmla="*/ 0 h 1680131"/>
                <a:gd name="connsiteX1" fmla="*/ 3335906 w 3335906"/>
                <a:gd name="connsiteY1" fmla="*/ 1667953 h 1680131"/>
                <a:gd name="connsiteX2" fmla="*/ 3334679 w 3335906"/>
                <a:gd name="connsiteY2" fmla="*/ 1680131 h 1680131"/>
                <a:gd name="connsiteX3" fmla="*/ 3216580 w 3335906"/>
                <a:gd name="connsiteY3" fmla="*/ 1680131 h 1680131"/>
                <a:gd name="connsiteX4" fmla="*/ 3217328 w 3335906"/>
                <a:gd name="connsiteY4" fmla="*/ 1672709 h 1680131"/>
                <a:gd name="connsiteX5" fmla="*/ 1667953 w 3335906"/>
                <a:gd name="connsiteY5" fmla="*/ 123333 h 1680131"/>
                <a:gd name="connsiteX6" fmla="*/ 118578 w 3335906"/>
                <a:gd name="connsiteY6" fmla="*/ 1672709 h 1680131"/>
                <a:gd name="connsiteX7" fmla="*/ 119326 w 3335906"/>
                <a:gd name="connsiteY7" fmla="*/ 1680131 h 1680131"/>
                <a:gd name="connsiteX8" fmla="*/ 1228 w 3335906"/>
                <a:gd name="connsiteY8" fmla="*/ 1680131 h 1680131"/>
                <a:gd name="connsiteX9" fmla="*/ 0 w 3335906"/>
                <a:gd name="connsiteY9" fmla="*/ 1667953 h 1680131"/>
                <a:gd name="connsiteX10" fmla="*/ 1667953 w 3335906"/>
                <a:gd name="connsiteY10" fmla="*/ 0 h 1680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35906" h="1680131">
                  <a:moveTo>
                    <a:pt x="1667953" y="0"/>
                  </a:moveTo>
                  <a:cubicBezTo>
                    <a:pt x="2589139" y="0"/>
                    <a:pt x="3335906" y="746768"/>
                    <a:pt x="3335906" y="1667953"/>
                  </a:cubicBezTo>
                  <a:lnTo>
                    <a:pt x="3334679" y="1680131"/>
                  </a:lnTo>
                  <a:lnTo>
                    <a:pt x="3216580" y="1680131"/>
                  </a:lnTo>
                  <a:lnTo>
                    <a:pt x="3217328" y="1672709"/>
                  </a:lnTo>
                  <a:cubicBezTo>
                    <a:pt x="3217328" y="817013"/>
                    <a:pt x="2523649" y="123333"/>
                    <a:pt x="1667953" y="123333"/>
                  </a:cubicBezTo>
                  <a:cubicBezTo>
                    <a:pt x="812258" y="123333"/>
                    <a:pt x="118578" y="817013"/>
                    <a:pt x="118578" y="1672709"/>
                  </a:cubicBezTo>
                  <a:lnTo>
                    <a:pt x="119326" y="1680131"/>
                  </a:lnTo>
                  <a:lnTo>
                    <a:pt x="1228" y="1680131"/>
                  </a:lnTo>
                  <a:lnTo>
                    <a:pt x="0" y="1667953"/>
                  </a:lnTo>
                  <a:cubicBezTo>
                    <a:pt x="0" y="746768"/>
                    <a:pt x="746768" y="0"/>
                    <a:pt x="166795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任意多边形 11"/>
            <p:cNvSpPr/>
            <p:nvPr/>
          </p:nvSpPr>
          <p:spPr>
            <a:xfrm flipV="1">
              <a:off x="4662531" y="3875468"/>
              <a:ext cx="2896961" cy="1450000"/>
            </a:xfrm>
            <a:custGeom>
              <a:avLst/>
              <a:gdLst>
                <a:gd name="connsiteX0" fmla="*/ 1411502 w 2823004"/>
                <a:gd name="connsiteY0" fmla="*/ 0 h 1412983"/>
                <a:gd name="connsiteX1" fmla="*/ 2823004 w 2823004"/>
                <a:gd name="connsiteY1" fmla="*/ 1411502 h 1412983"/>
                <a:gd name="connsiteX2" fmla="*/ 2822929 w 2823004"/>
                <a:gd name="connsiteY2" fmla="*/ 1412983 h 1412983"/>
                <a:gd name="connsiteX3" fmla="*/ 75 w 2823004"/>
                <a:gd name="connsiteY3" fmla="*/ 1412983 h 1412983"/>
                <a:gd name="connsiteX4" fmla="*/ 0 w 2823004"/>
                <a:gd name="connsiteY4" fmla="*/ 1411502 h 1412983"/>
                <a:gd name="connsiteX5" fmla="*/ 1411502 w 2823004"/>
                <a:gd name="connsiteY5" fmla="*/ 0 h 1412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23004" h="1412983">
                  <a:moveTo>
                    <a:pt x="1411502" y="0"/>
                  </a:moveTo>
                  <a:cubicBezTo>
                    <a:pt x="2191053" y="0"/>
                    <a:pt x="2823004" y="631951"/>
                    <a:pt x="2823004" y="1411502"/>
                  </a:cubicBezTo>
                  <a:lnTo>
                    <a:pt x="2822929" y="1412983"/>
                  </a:lnTo>
                  <a:lnTo>
                    <a:pt x="75" y="1412983"/>
                  </a:lnTo>
                  <a:lnTo>
                    <a:pt x="0" y="1411502"/>
                  </a:lnTo>
                  <a:cubicBezTo>
                    <a:pt x="0" y="631951"/>
                    <a:pt x="631951" y="0"/>
                    <a:pt x="141150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文本框 14"/>
            <p:cNvSpPr txBox="1"/>
            <p:nvPr/>
          </p:nvSpPr>
          <p:spPr>
            <a:xfrm>
              <a:off x="5074690" y="4168532"/>
              <a:ext cx="2072640" cy="675640"/>
            </a:xfrm>
            <a:prstGeom prst="rect">
              <a:avLst/>
            </a:prstGeom>
            <a:grpFill/>
          </p:spPr>
          <p:txBody>
            <a:bodyPr wrap="none" rtlCol="0">
              <a:spAutoFit/>
            </a:bodyPr>
            <a:lstStyle/>
            <a:p>
              <a:pPr algn="ctr"/>
              <a:r>
                <a:rPr lang="zh-CN" altLang="en-US" sz="2700" b="1" dirty="0">
                  <a:solidFill>
                    <a:schemeClr val="bg1"/>
                  </a:solidFill>
                  <a:latin typeface="Yu Gothic UI" panose="020B0500000000000000" charset="-128"/>
                  <a:ea typeface="微软雅黑" panose="020B0503020204020204" charset="-122"/>
                </a:rPr>
                <a:t>研究思路</a:t>
              </a:r>
              <a:endParaRPr lang="en-US" altLang="zh-CN" sz="2700" b="1" dirty="0">
                <a:solidFill>
                  <a:schemeClr val="bg1"/>
                </a:solidFill>
                <a:latin typeface="Yu Gothic UI" panose="020B0500000000000000" charset="-128"/>
                <a:ea typeface="微软雅黑" panose="020B0503020204020204" charset="-122"/>
              </a:endParaRPr>
            </a:p>
          </p:txBody>
        </p:sp>
      </p:grpSp>
      <p:sp>
        <p:nvSpPr>
          <p:cNvPr id="16" name="文本框 15"/>
          <p:cNvSpPr txBox="1"/>
          <p:nvPr/>
        </p:nvSpPr>
        <p:spPr>
          <a:xfrm>
            <a:off x="977513" y="4096263"/>
            <a:ext cx="2316480" cy="1383665"/>
          </a:xfrm>
          <a:prstGeom prst="rect">
            <a:avLst/>
          </a:prstGeom>
          <a:noFill/>
          <a:effectLst/>
        </p:spPr>
        <p:txBody>
          <a:bodyPr wrap="none" rtlCol="0">
            <a:spAutoFit/>
          </a:bodyPr>
          <a:lstStyle/>
          <a:p>
            <a:r>
              <a:rPr lang="zh-CN" altLang="en-US" sz="1200" dirty="0">
                <a:solidFill>
                  <a:schemeClr val="tx2"/>
                </a:solidFill>
                <a:latin typeface="微软雅黑" panose="020B0503020204020204" charset="-122"/>
                <a:ea typeface="微软雅黑" panose="020B0503020204020204" charset="-122"/>
              </a:rPr>
              <a:t>请在这里输入您的主要叙述内容</a:t>
            </a:r>
            <a:endParaRPr lang="en-US" altLang="zh-CN" sz="1200" dirty="0">
              <a:solidFill>
                <a:schemeClr val="tx2"/>
              </a:solidFill>
              <a:latin typeface="微软雅黑" panose="020B0503020204020204" charset="-122"/>
              <a:ea typeface="微软雅黑" panose="020B0503020204020204" charset="-122"/>
            </a:endParaRPr>
          </a:p>
          <a:p>
            <a:r>
              <a:rPr lang="zh-CN" altLang="en-US" sz="1200" dirty="0">
                <a:solidFill>
                  <a:schemeClr val="tx2"/>
                </a:solidFill>
                <a:latin typeface="微软雅黑" panose="020B0503020204020204" charset="-122"/>
                <a:ea typeface="微软雅黑" panose="020B0503020204020204" charset="-122"/>
              </a:rPr>
              <a:t>请在这里输入您的主要叙述内容</a:t>
            </a:r>
            <a:endParaRPr lang="en-US" altLang="zh-CN" sz="1200" dirty="0">
              <a:solidFill>
                <a:schemeClr val="tx2"/>
              </a:solidFill>
              <a:latin typeface="微软雅黑" panose="020B0503020204020204" charset="-122"/>
              <a:ea typeface="微软雅黑" panose="020B0503020204020204" charset="-122"/>
            </a:endParaRPr>
          </a:p>
          <a:p>
            <a:r>
              <a:rPr lang="zh-CN" altLang="en-US" sz="1200" dirty="0">
                <a:solidFill>
                  <a:schemeClr val="tx2"/>
                </a:solidFill>
                <a:latin typeface="微软雅黑" panose="020B0503020204020204" charset="-122"/>
                <a:ea typeface="微软雅黑" panose="020B0503020204020204" charset="-122"/>
              </a:rPr>
              <a:t>请在这里输入您的主要叙述内容</a:t>
            </a:r>
            <a:endParaRPr lang="en-US" altLang="zh-CN" sz="1200" dirty="0">
              <a:solidFill>
                <a:schemeClr val="tx2"/>
              </a:solidFill>
              <a:latin typeface="微软雅黑" panose="020B0503020204020204" charset="-122"/>
              <a:ea typeface="微软雅黑" panose="020B0503020204020204" charset="-122"/>
            </a:endParaRPr>
          </a:p>
          <a:p>
            <a:r>
              <a:rPr lang="zh-CN" altLang="en-US" sz="1200" dirty="0">
                <a:solidFill>
                  <a:schemeClr val="tx2"/>
                </a:solidFill>
                <a:latin typeface="微软雅黑" panose="020B0503020204020204" charset="-122"/>
                <a:ea typeface="微软雅黑" panose="020B0503020204020204" charset="-122"/>
              </a:rPr>
              <a:t>请在这里输入您的主要叙述内容</a:t>
            </a:r>
            <a:endParaRPr lang="en-US" altLang="zh-CN" sz="1200" dirty="0">
              <a:solidFill>
                <a:schemeClr val="tx2"/>
              </a:solidFill>
              <a:latin typeface="微软雅黑" panose="020B0503020204020204" charset="-122"/>
              <a:ea typeface="微软雅黑" panose="020B0503020204020204" charset="-122"/>
            </a:endParaRPr>
          </a:p>
          <a:p>
            <a:endParaRPr lang="en-US" altLang="zh-CN" sz="1200" dirty="0">
              <a:solidFill>
                <a:schemeClr val="tx2"/>
              </a:solidFill>
              <a:latin typeface="微软雅黑" panose="020B0503020204020204" charset="-122"/>
              <a:ea typeface="微软雅黑" panose="020B0503020204020204" charset="-122"/>
            </a:endParaRPr>
          </a:p>
          <a:p>
            <a:endParaRPr lang="en-US" altLang="zh-CN" sz="1200" dirty="0">
              <a:solidFill>
                <a:schemeClr val="tx2"/>
              </a:solidFill>
              <a:latin typeface="微软雅黑" panose="020B0503020204020204" charset="-122"/>
              <a:ea typeface="微软雅黑" panose="020B0503020204020204" charset="-122"/>
            </a:endParaRPr>
          </a:p>
          <a:p>
            <a:endParaRPr lang="en-US" altLang="zh-CN" sz="1200" dirty="0">
              <a:solidFill>
                <a:schemeClr val="tx2"/>
              </a:solidFill>
              <a:latin typeface="微软雅黑" panose="020B0503020204020204" charset="-122"/>
              <a:ea typeface="微软雅黑" panose="020B0503020204020204" charset="-122"/>
            </a:endParaRPr>
          </a:p>
        </p:txBody>
      </p:sp>
      <p:sp>
        <p:nvSpPr>
          <p:cNvPr id="17" name="文本框 16"/>
          <p:cNvSpPr txBox="1"/>
          <p:nvPr/>
        </p:nvSpPr>
        <p:spPr>
          <a:xfrm>
            <a:off x="3436790" y="2569905"/>
            <a:ext cx="2316480" cy="1383665"/>
          </a:xfrm>
          <a:prstGeom prst="rect">
            <a:avLst/>
          </a:prstGeom>
          <a:noFill/>
          <a:effectLst/>
        </p:spPr>
        <p:txBody>
          <a:bodyPr wrap="none" rtlCol="0">
            <a:spAutoFit/>
          </a:bodyPr>
          <a:lstStyle/>
          <a:p>
            <a:r>
              <a:rPr lang="zh-CN" altLang="en-US" sz="1200" dirty="0">
                <a:solidFill>
                  <a:schemeClr val="tx2"/>
                </a:solidFill>
                <a:latin typeface="微软雅黑" panose="020B0503020204020204" charset="-122"/>
                <a:ea typeface="微软雅黑" panose="020B0503020204020204" charset="-122"/>
              </a:rPr>
              <a:t>请在这里输入您的主要叙述内容</a:t>
            </a:r>
            <a:endParaRPr lang="en-US" altLang="zh-CN" sz="1200" dirty="0">
              <a:solidFill>
                <a:schemeClr val="tx2"/>
              </a:solidFill>
              <a:latin typeface="微软雅黑" panose="020B0503020204020204" charset="-122"/>
              <a:ea typeface="微软雅黑" panose="020B0503020204020204" charset="-122"/>
            </a:endParaRPr>
          </a:p>
          <a:p>
            <a:r>
              <a:rPr lang="zh-CN" altLang="en-US" sz="1200" dirty="0">
                <a:solidFill>
                  <a:schemeClr val="tx2"/>
                </a:solidFill>
                <a:latin typeface="微软雅黑" panose="020B0503020204020204" charset="-122"/>
                <a:ea typeface="微软雅黑" panose="020B0503020204020204" charset="-122"/>
              </a:rPr>
              <a:t>请在这里输入您的主要叙述内容</a:t>
            </a:r>
            <a:endParaRPr lang="en-US" altLang="zh-CN" sz="1200" dirty="0">
              <a:solidFill>
                <a:schemeClr val="tx2"/>
              </a:solidFill>
              <a:latin typeface="微软雅黑" panose="020B0503020204020204" charset="-122"/>
              <a:ea typeface="微软雅黑" panose="020B0503020204020204" charset="-122"/>
            </a:endParaRPr>
          </a:p>
          <a:p>
            <a:r>
              <a:rPr lang="zh-CN" altLang="en-US" sz="1200" dirty="0">
                <a:solidFill>
                  <a:schemeClr val="tx2"/>
                </a:solidFill>
                <a:latin typeface="微软雅黑" panose="020B0503020204020204" charset="-122"/>
                <a:ea typeface="微软雅黑" panose="020B0503020204020204" charset="-122"/>
              </a:rPr>
              <a:t>请在这里输入您的主要叙述内容</a:t>
            </a:r>
            <a:endParaRPr lang="en-US" altLang="zh-CN" sz="1200" dirty="0">
              <a:solidFill>
                <a:schemeClr val="tx2"/>
              </a:solidFill>
              <a:latin typeface="微软雅黑" panose="020B0503020204020204" charset="-122"/>
              <a:ea typeface="微软雅黑" panose="020B0503020204020204" charset="-122"/>
            </a:endParaRPr>
          </a:p>
          <a:p>
            <a:r>
              <a:rPr lang="zh-CN" altLang="en-US" sz="1200" dirty="0">
                <a:solidFill>
                  <a:schemeClr val="tx2"/>
                </a:solidFill>
                <a:latin typeface="微软雅黑" panose="020B0503020204020204" charset="-122"/>
                <a:ea typeface="微软雅黑" panose="020B0503020204020204" charset="-122"/>
              </a:rPr>
              <a:t>请在这里输入您的主要叙述内容</a:t>
            </a:r>
            <a:endParaRPr lang="en-US" altLang="zh-CN" sz="1200" dirty="0">
              <a:solidFill>
                <a:schemeClr val="tx2"/>
              </a:solidFill>
              <a:latin typeface="微软雅黑" panose="020B0503020204020204" charset="-122"/>
              <a:ea typeface="微软雅黑" panose="020B0503020204020204" charset="-122"/>
            </a:endParaRPr>
          </a:p>
          <a:p>
            <a:endParaRPr lang="en-US" altLang="zh-CN" sz="1200" dirty="0">
              <a:solidFill>
                <a:schemeClr val="tx2"/>
              </a:solidFill>
              <a:latin typeface="微软雅黑" panose="020B0503020204020204" charset="-122"/>
              <a:ea typeface="微软雅黑" panose="020B0503020204020204" charset="-122"/>
            </a:endParaRPr>
          </a:p>
          <a:p>
            <a:endParaRPr lang="en-US" altLang="zh-CN" sz="1200" dirty="0">
              <a:solidFill>
                <a:schemeClr val="tx2"/>
              </a:solidFill>
              <a:latin typeface="微软雅黑" panose="020B0503020204020204" charset="-122"/>
              <a:ea typeface="微软雅黑" panose="020B0503020204020204" charset="-122"/>
            </a:endParaRPr>
          </a:p>
          <a:p>
            <a:endParaRPr lang="en-US" altLang="zh-CN" sz="1200" dirty="0">
              <a:solidFill>
                <a:schemeClr val="tx2"/>
              </a:solidFill>
              <a:latin typeface="微软雅黑" panose="020B0503020204020204" charset="-122"/>
              <a:ea typeface="微软雅黑" panose="020B0503020204020204" charset="-122"/>
            </a:endParaRPr>
          </a:p>
        </p:txBody>
      </p:sp>
      <p:sp>
        <p:nvSpPr>
          <p:cNvPr id="19" name="文本框 18"/>
          <p:cNvSpPr txBox="1"/>
          <p:nvPr/>
        </p:nvSpPr>
        <p:spPr>
          <a:xfrm>
            <a:off x="5918590" y="4096263"/>
            <a:ext cx="2316480" cy="1383665"/>
          </a:xfrm>
          <a:prstGeom prst="rect">
            <a:avLst/>
          </a:prstGeom>
          <a:noFill/>
          <a:effectLst/>
        </p:spPr>
        <p:txBody>
          <a:bodyPr wrap="none" rtlCol="0">
            <a:spAutoFit/>
          </a:bodyPr>
          <a:lstStyle/>
          <a:p>
            <a:r>
              <a:rPr lang="zh-CN" altLang="en-US" sz="1200" dirty="0">
                <a:solidFill>
                  <a:schemeClr val="tx2"/>
                </a:solidFill>
                <a:latin typeface="微软雅黑" panose="020B0503020204020204" charset="-122"/>
                <a:ea typeface="微软雅黑" panose="020B0503020204020204" charset="-122"/>
              </a:rPr>
              <a:t>请在这里输入您的主要叙述内容</a:t>
            </a:r>
            <a:endParaRPr lang="en-US" altLang="zh-CN" sz="1200" dirty="0">
              <a:solidFill>
                <a:schemeClr val="tx2"/>
              </a:solidFill>
              <a:latin typeface="微软雅黑" panose="020B0503020204020204" charset="-122"/>
              <a:ea typeface="微软雅黑" panose="020B0503020204020204" charset="-122"/>
            </a:endParaRPr>
          </a:p>
          <a:p>
            <a:r>
              <a:rPr lang="zh-CN" altLang="en-US" sz="1200" dirty="0">
                <a:solidFill>
                  <a:schemeClr val="tx2"/>
                </a:solidFill>
                <a:latin typeface="微软雅黑" panose="020B0503020204020204" charset="-122"/>
                <a:ea typeface="微软雅黑" panose="020B0503020204020204" charset="-122"/>
              </a:rPr>
              <a:t>请在这里输入您的主要叙述内容</a:t>
            </a:r>
            <a:endParaRPr lang="en-US" altLang="zh-CN" sz="1200" dirty="0">
              <a:solidFill>
                <a:schemeClr val="tx2"/>
              </a:solidFill>
              <a:latin typeface="微软雅黑" panose="020B0503020204020204" charset="-122"/>
              <a:ea typeface="微软雅黑" panose="020B0503020204020204" charset="-122"/>
            </a:endParaRPr>
          </a:p>
          <a:p>
            <a:r>
              <a:rPr lang="zh-CN" altLang="en-US" sz="1200" dirty="0">
                <a:solidFill>
                  <a:schemeClr val="tx2"/>
                </a:solidFill>
                <a:latin typeface="微软雅黑" panose="020B0503020204020204" charset="-122"/>
                <a:ea typeface="微软雅黑" panose="020B0503020204020204" charset="-122"/>
              </a:rPr>
              <a:t>请在这里输入您的主要叙述内容</a:t>
            </a:r>
            <a:endParaRPr lang="en-US" altLang="zh-CN" sz="1200" dirty="0">
              <a:solidFill>
                <a:schemeClr val="tx2"/>
              </a:solidFill>
              <a:latin typeface="微软雅黑" panose="020B0503020204020204" charset="-122"/>
              <a:ea typeface="微软雅黑" panose="020B0503020204020204" charset="-122"/>
            </a:endParaRPr>
          </a:p>
          <a:p>
            <a:r>
              <a:rPr lang="zh-CN" altLang="en-US" sz="1200" dirty="0">
                <a:solidFill>
                  <a:schemeClr val="tx2"/>
                </a:solidFill>
                <a:latin typeface="微软雅黑" panose="020B0503020204020204" charset="-122"/>
                <a:ea typeface="微软雅黑" panose="020B0503020204020204" charset="-122"/>
              </a:rPr>
              <a:t>请在这里输入您的主要叙述内容</a:t>
            </a:r>
            <a:endParaRPr lang="en-US" altLang="zh-CN" sz="1200" dirty="0">
              <a:solidFill>
                <a:schemeClr val="tx2"/>
              </a:solidFill>
              <a:latin typeface="微软雅黑" panose="020B0503020204020204" charset="-122"/>
              <a:ea typeface="微软雅黑" panose="020B0503020204020204" charset="-122"/>
            </a:endParaRPr>
          </a:p>
          <a:p>
            <a:endParaRPr lang="en-US" altLang="zh-CN" sz="1200" dirty="0">
              <a:solidFill>
                <a:schemeClr val="tx2"/>
              </a:solidFill>
              <a:latin typeface="微软雅黑" panose="020B0503020204020204" charset="-122"/>
              <a:ea typeface="微软雅黑" panose="020B0503020204020204" charset="-122"/>
            </a:endParaRPr>
          </a:p>
          <a:p>
            <a:endParaRPr lang="en-US" altLang="zh-CN" sz="1200" dirty="0">
              <a:solidFill>
                <a:schemeClr val="tx2"/>
              </a:solidFill>
              <a:latin typeface="微软雅黑" panose="020B0503020204020204" charset="-122"/>
              <a:ea typeface="微软雅黑" panose="020B0503020204020204" charset="-122"/>
            </a:endParaRPr>
          </a:p>
          <a:p>
            <a:endParaRPr lang="en-US" altLang="zh-CN" sz="1200" dirty="0">
              <a:solidFill>
                <a:schemeClr val="tx2"/>
              </a:solidFill>
              <a:latin typeface="微软雅黑" panose="020B0503020204020204" charset="-122"/>
              <a:ea typeface="微软雅黑" panose="020B050302020402020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16" presetClass="entr" presetSubtype="37"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outVertical)">
                                      <p:cBhvr>
                                        <p:cTn id="18" dur="500"/>
                                        <p:tgtEl>
                                          <p:spTgt spid="16"/>
                                        </p:tgtEl>
                                      </p:cBhvr>
                                    </p:animEffect>
                                  </p:childTnLst>
                                </p:cTn>
                              </p:par>
                            </p:childTnLst>
                          </p:cTn>
                        </p:par>
                        <p:par>
                          <p:cTn id="19" fill="hold">
                            <p:stCondLst>
                              <p:cond delay="2000"/>
                            </p:stCondLst>
                            <p:childTnLst>
                              <p:par>
                                <p:cTn id="20" presetID="42"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16" presetClass="entr" presetSubtype="37"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outVertical)">
                                      <p:cBhvr>
                                        <p:cTn id="28" dur="500"/>
                                        <p:tgtEl>
                                          <p:spTgt spid="17"/>
                                        </p:tgtEl>
                                      </p:cBhvr>
                                    </p:animEffect>
                                  </p:childTnLst>
                                </p:cTn>
                              </p:par>
                            </p:childTnLst>
                          </p:cTn>
                        </p:par>
                        <p:par>
                          <p:cTn id="29" fill="hold">
                            <p:stCondLst>
                              <p:cond delay="3500"/>
                            </p:stCondLst>
                            <p:childTnLst>
                              <p:par>
                                <p:cTn id="30" presetID="47"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par>
                          <p:cTn id="35" fill="hold">
                            <p:stCondLst>
                              <p:cond delay="4500"/>
                            </p:stCondLst>
                            <p:childTnLst>
                              <p:par>
                                <p:cTn id="36" presetID="2" presetClass="entr" presetSubtype="2"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fill="hold"/>
                                        <p:tgtEl>
                                          <p:spTgt spid="19"/>
                                        </p:tgtEl>
                                        <p:attrNameLst>
                                          <p:attrName>ppt_x</p:attrName>
                                        </p:attrNameLst>
                                      </p:cBhvr>
                                      <p:tavLst>
                                        <p:tav tm="0">
                                          <p:val>
                                            <p:strVal val="1+#ppt_w/2"/>
                                          </p:val>
                                        </p:tav>
                                        <p:tav tm="100000">
                                          <p:val>
                                            <p:strVal val="#ppt_x"/>
                                          </p:val>
                                        </p:tav>
                                      </p:tavLst>
                                    </p:anim>
                                    <p:anim calcmode="lin" valueType="num">
                                      <p:cBhvr additive="base">
                                        <p:cTn id="3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bldLvl="0" animBg="1"/>
      <p:bldP spid="17" grpId="0" bldLvl="0" animBg="1"/>
      <p:bldP spid="19"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 name="文本框 4"/>
          <p:cNvSpPr txBox="1"/>
          <p:nvPr/>
        </p:nvSpPr>
        <p:spPr>
          <a:xfrm>
            <a:off x="306996" y="877537"/>
            <a:ext cx="2849880" cy="553085"/>
          </a:xfrm>
          <a:prstGeom prst="rect">
            <a:avLst/>
          </a:prstGeom>
          <a:noFill/>
        </p:spPr>
        <p:txBody>
          <a:bodyPr wrap="none" rtlCol="0">
            <a:spAutoFit/>
          </a:bodyPr>
          <a:lstStyle/>
          <a:p>
            <a:pPr algn="ctr"/>
            <a:r>
              <a:rPr lang="zh-CN" altLang="en-US" sz="3000" b="1" dirty="0">
                <a:solidFill>
                  <a:schemeClr val="bg1"/>
                </a:solidFill>
                <a:latin typeface="Yu Gothic UI" panose="020B0500000000000000" charset="-128"/>
                <a:ea typeface="微软雅黑" panose="020B0503020204020204" charset="-122"/>
              </a:rPr>
              <a:t>研究方法与思路</a:t>
            </a:r>
            <a:endParaRPr lang="en-US" altLang="zh-CN" sz="3000" b="1" dirty="0">
              <a:solidFill>
                <a:schemeClr val="bg1"/>
              </a:solidFill>
              <a:latin typeface="Yu Gothic UI" panose="020B0500000000000000" charset="-128"/>
              <a:ea typeface="微软雅黑" panose="020B0503020204020204" charset="-122"/>
            </a:endParaRPr>
          </a:p>
        </p:txBody>
      </p:sp>
      <p:sp>
        <p:nvSpPr>
          <p:cNvPr id="6" name="任意多边形 25"/>
          <p:cNvSpPr>
            <a:spLocks noChangeArrowheads="1"/>
          </p:cNvSpPr>
          <p:nvPr/>
        </p:nvSpPr>
        <p:spPr bwMode="auto">
          <a:xfrm>
            <a:off x="777479" y="2644690"/>
            <a:ext cx="825103" cy="2693194"/>
          </a:xfrm>
          <a:custGeom>
            <a:avLst/>
            <a:gdLst>
              <a:gd name="T0" fmla="*/ 0 w 1099002"/>
              <a:gd name="T1" fmla="*/ 0 h 3590363"/>
              <a:gd name="T2" fmla="*/ 1099002 w 1099002"/>
              <a:gd name="T3" fmla="*/ 3590363 h 3590363"/>
            </a:gdLst>
            <a:ahLst/>
            <a:cxnLst/>
            <a:rect l="T0" t="T1" r="T2" b="T3"/>
            <a:pathLst>
              <a:path w="1099002" h="3590363">
                <a:moveTo>
                  <a:pt x="458758" y="788625"/>
                </a:moveTo>
                <a:cubicBezTo>
                  <a:pt x="463404" y="788625"/>
                  <a:pt x="466409" y="790399"/>
                  <a:pt x="467772" y="793947"/>
                </a:cubicBezTo>
                <a:cubicBezTo>
                  <a:pt x="469134" y="797494"/>
                  <a:pt x="469816" y="808388"/>
                  <a:pt x="469816" y="826629"/>
                </a:cubicBezTo>
                <a:lnTo>
                  <a:pt x="469816" y="1002188"/>
                </a:lnTo>
                <a:cubicBezTo>
                  <a:pt x="469816" y="1018894"/>
                  <a:pt x="469033" y="1029148"/>
                  <a:pt x="467468" y="1032952"/>
                </a:cubicBezTo>
                <a:cubicBezTo>
                  <a:pt x="465903" y="1036755"/>
                  <a:pt x="462854" y="1038657"/>
                  <a:pt x="458322" y="1038657"/>
                </a:cubicBezTo>
                <a:cubicBezTo>
                  <a:pt x="453774" y="1038657"/>
                  <a:pt x="450794" y="1037140"/>
                  <a:pt x="449384" y="1034106"/>
                </a:cubicBezTo>
                <a:cubicBezTo>
                  <a:pt x="447973" y="1031073"/>
                  <a:pt x="447268" y="1019558"/>
                  <a:pt x="447268" y="999561"/>
                </a:cubicBezTo>
                <a:lnTo>
                  <a:pt x="447268" y="826629"/>
                </a:lnTo>
                <a:cubicBezTo>
                  <a:pt x="447268" y="808967"/>
                  <a:pt x="448074" y="798218"/>
                  <a:pt x="449685" y="794381"/>
                </a:cubicBezTo>
                <a:cubicBezTo>
                  <a:pt x="451297" y="790544"/>
                  <a:pt x="454321" y="788625"/>
                  <a:pt x="458758" y="788625"/>
                </a:cubicBezTo>
                <a:close/>
                <a:moveTo>
                  <a:pt x="693305" y="732145"/>
                </a:moveTo>
                <a:cubicBezTo>
                  <a:pt x="670893" y="761104"/>
                  <a:pt x="637696" y="780320"/>
                  <a:pt x="593715" y="789794"/>
                </a:cubicBezTo>
                <a:lnTo>
                  <a:pt x="593715" y="839078"/>
                </a:lnTo>
                <a:lnTo>
                  <a:pt x="606949" y="839078"/>
                </a:lnTo>
                <a:cubicBezTo>
                  <a:pt x="626692" y="839078"/>
                  <a:pt x="639052" y="840275"/>
                  <a:pt x="644030" y="842667"/>
                </a:cubicBezTo>
                <a:cubicBezTo>
                  <a:pt x="649008" y="845060"/>
                  <a:pt x="652061" y="848636"/>
                  <a:pt x="653190" y="853395"/>
                </a:cubicBezTo>
                <a:cubicBezTo>
                  <a:pt x="654319" y="858154"/>
                  <a:pt x="654883" y="873998"/>
                  <a:pt x="654883" y="900927"/>
                </a:cubicBezTo>
                <a:lnTo>
                  <a:pt x="654883" y="1095360"/>
                </a:lnTo>
                <a:lnTo>
                  <a:pt x="752440" y="1095360"/>
                </a:lnTo>
                <a:lnTo>
                  <a:pt x="752440" y="732145"/>
                </a:lnTo>
                <a:close/>
                <a:moveTo>
                  <a:pt x="456791" y="725225"/>
                </a:moveTo>
                <a:cubicBezTo>
                  <a:pt x="432197" y="725225"/>
                  <a:pt x="411139" y="730353"/>
                  <a:pt x="393617" y="740609"/>
                </a:cubicBezTo>
                <a:cubicBezTo>
                  <a:pt x="376095" y="750865"/>
                  <a:pt x="364396" y="764463"/>
                  <a:pt x="358522" y="781403"/>
                </a:cubicBezTo>
                <a:cubicBezTo>
                  <a:pt x="352648" y="798343"/>
                  <a:pt x="349711" y="823345"/>
                  <a:pt x="349711" y="856411"/>
                </a:cubicBezTo>
                <a:lnTo>
                  <a:pt x="349711" y="980066"/>
                </a:lnTo>
                <a:cubicBezTo>
                  <a:pt x="349711" y="1005595"/>
                  <a:pt x="351526" y="1024294"/>
                  <a:pt x="355155" y="1036164"/>
                </a:cubicBezTo>
                <a:cubicBezTo>
                  <a:pt x="358783" y="1048035"/>
                  <a:pt x="364987" y="1059438"/>
                  <a:pt x="373764" y="1070376"/>
                </a:cubicBezTo>
                <a:cubicBezTo>
                  <a:pt x="382541" y="1081314"/>
                  <a:pt x="394224" y="1089329"/>
                  <a:pt x="408811" y="1094420"/>
                </a:cubicBezTo>
                <a:cubicBezTo>
                  <a:pt x="423399" y="1099512"/>
                  <a:pt x="441579" y="1102057"/>
                  <a:pt x="463352" y="1102057"/>
                </a:cubicBezTo>
                <a:cubicBezTo>
                  <a:pt x="480037" y="1102057"/>
                  <a:pt x="495169" y="1099615"/>
                  <a:pt x="508747" y="1094731"/>
                </a:cubicBezTo>
                <a:cubicBezTo>
                  <a:pt x="522325" y="1089846"/>
                  <a:pt x="533969" y="1081777"/>
                  <a:pt x="543679" y="1070523"/>
                </a:cubicBezTo>
                <a:cubicBezTo>
                  <a:pt x="553389" y="1059269"/>
                  <a:pt x="559765" y="1047251"/>
                  <a:pt x="562808" y="1034469"/>
                </a:cubicBezTo>
                <a:cubicBezTo>
                  <a:pt x="565851" y="1021687"/>
                  <a:pt x="567372" y="1001729"/>
                  <a:pt x="567372" y="974593"/>
                </a:cubicBezTo>
                <a:lnTo>
                  <a:pt x="567372" y="856411"/>
                </a:lnTo>
                <a:cubicBezTo>
                  <a:pt x="567372" y="829405"/>
                  <a:pt x="565964" y="809505"/>
                  <a:pt x="563146" y="796709"/>
                </a:cubicBezTo>
                <a:cubicBezTo>
                  <a:pt x="560329" y="783913"/>
                  <a:pt x="554916" y="772353"/>
                  <a:pt x="546906" y="762028"/>
                </a:cubicBezTo>
                <a:cubicBezTo>
                  <a:pt x="538896" y="751703"/>
                  <a:pt x="526871" y="742988"/>
                  <a:pt x="510833" y="735883"/>
                </a:cubicBezTo>
                <a:cubicBezTo>
                  <a:pt x="494794" y="728777"/>
                  <a:pt x="476780" y="725225"/>
                  <a:pt x="456791" y="725225"/>
                </a:cubicBezTo>
                <a:close/>
                <a:moveTo>
                  <a:pt x="0" y="0"/>
                </a:moveTo>
                <a:lnTo>
                  <a:pt x="1099002" y="0"/>
                </a:lnTo>
                <a:lnTo>
                  <a:pt x="1099002" y="3590363"/>
                </a:lnTo>
                <a:lnTo>
                  <a:pt x="0" y="3590363"/>
                </a:lnTo>
                <a:close/>
              </a:path>
            </a:pathLst>
          </a:custGeom>
          <a:solidFill>
            <a:schemeClr val="accent2"/>
          </a:solidFill>
          <a:ln>
            <a:solidFill>
              <a:srgbClr val="FFFFFF"/>
            </a:solidFill>
          </a:ln>
        </p:spPr>
        <p:txBody>
          <a:bodyPr anchor="ctr"/>
          <a:lstStyle/>
          <a:p>
            <a:pPr algn="ctr"/>
            <a:endParaRPr lang="zh-CN" altLang="zh-CN" sz="1350">
              <a:solidFill>
                <a:srgbClr val="FFFFFF"/>
              </a:solidFill>
              <a:latin typeface="宋体" panose="02010600030101010101" pitchFamily="2" charset="-122"/>
              <a:sym typeface="宋体" panose="02010600030101010101" pitchFamily="2" charset="-122"/>
            </a:endParaRPr>
          </a:p>
        </p:txBody>
      </p:sp>
      <p:sp>
        <p:nvSpPr>
          <p:cNvPr id="7" name="任意多边形 26"/>
          <p:cNvSpPr>
            <a:spLocks noChangeArrowheads="1"/>
          </p:cNvSpPr>
          <p:nvPr/>
        </p:nvSpPr>
        <p:spPr bwMode="auto">
          <a:xfrm>
            <a:off x="1603772" y="3178090"/>
            <a:ext cx="823913" cy="2159794"/>
          </a:xfrm>
          <a:custGeom>
            <a:avLst/>
            <a:gdLst>
              <a:gd name="T0" fmla="*/ 0 w 1099002"/>
              <a:gd name="T1" fmla="*/ 0 h 2880000"/>
              <a:gd name="T2" fmla="*/ 1099002 w 1099002"/>
              <a:gd name="T3" fmla="*/ 2880000 h 2880000"/>
            </a:gdLst>
            <a:ahLst/>
            <a:cxnLst/>
            <a:rect l="T0" t="T1" r="T2" b="T3"/>
            <a:pathLst>
              <a:path w="1099002" h="2880000">
                <a:moveTo>
                  <a:pt x="438885" y="799275"/>
                </a:moveTo>
                <a:cubicBezTo>
                  <a:pt x="443531" y="799275"/>
                  <a:pt x="446536" y="801049"/>
                  <a:pt x="447899" y="804597"/>
                </a:cubicBezTo>
                <a:cubicBezTo>
                  <a:pt x="449261" y="808144"/>
                  <a:pt x="449943" y="819038"/>
                  <a:pt x="449943" y="837279"/>
                </a:cubicBezTo>
                <a:lnTo>
                  <a:pt x="449943" y="1012838"/>
                </a:lnTo>
                <a:cubicBezTo>
                  <a:pt x="449943" y="1029544"/>
                  <a:pt x="449160" y="1039798"/>
                  <a:pt x="447595" y="1043602"/>
                </a:cubicBezTo>
                <a:cubicBezTo>
                  <a:pt x="446030" y="1047405"/>
                  <a:pt x="442981" y="1049307"/>
                  <a:pt x="438449" y="1049307"/>
                </a:cubicBezTo>
                <a:cubicBezTo>
                  <a:pt x="433901" y="1049307"/>
                  <a:pt x="430921" y="1047790"/>
                  <a:pt x="429511" y="1044756"/>
                </a:cubicBezTo>
                <a:cubicBezTo>
                  <a:pt x="428100" y="1041723"/>
                  <a:pt x="427395" y="1030208"/>
                  <a:pt x="427395" y="1010211"/>
                </a:cubicBezTo>
                <a:lnTo>
                  <a:pt x="427395" y="837279"/>
                </a:lnTo>
                <a:cubicBezTo>
                  <a:pt x="427395" y="819617"/>
                  <a:pt x="428201" y="808868"/>
                  <a:pt x="429812" y="805031"/>
                </a:cubicBezTo>
                <a:cubicBezTo>
                  <a:pt x="431424" y="801194"/>
                  <a:pt x="434448" y="799275"/>
                  <a:pt x="438885" y="799275"/>
                </a:cubicBezTo>
                <a:close/>
                <a:moveTo>
                  <a:pt x="683119" y="735875"/>
                </a:moveTo>
                <a:cubicBezTo>
                  <a:pt x="664592" y="735875"/>
                  <a:pt x="648565" y="738869"/>
                  <a:pt x="635037" y="744857"/>
                </a:cubicBezTo>
                <a:cubicBezTo>
                  <a:pt x="621508" y="750845"/>
                  <a:pt x="610500" y="759696"/>
                  <a:pt x="602012" y="771410"/>
                </a:cubicBezTo>
                <a:cubicBezTo>
                  <a:pt x="593525" y="783125"/>
                  <a:pt x="588233" y="794849"/>
                  <a:pt x="586138" y="806583"/>
                </a:cubicBezTo>
                <a:cubicBezTo>
                  <a:pt x="584043" y="818317"/>
                  <a:pt x="582995" y="834352"/>
                  <a:pt x="582995" y="854688"/>
                </a:cubicBezTo>
                <a:lnTo>
                  <a:pt x="582995" y="872052"/>
                </a:lnTo>
                <a:lnTo>
                  <a:pt x="671399" y="872052"/>
                </a:lnTo>
                <a:lnTo>
                  <a:pt x="671399" y="833930"/>
                </a:lnTo>
                <a:cubicBezTo>
                  <a:pt x="671399" y="819140"/>
                  <a:pt x="672699" y="809667"/>
                  <a:pt x="675299" y="805510"/>
                </a:cubicBezTo>
                <a:cubicBezTo>
                  <a:pt x="677898" y="801354"/>
                  <a:pt x="681668" y="799275"/>
                  <a:pt x="686607" y="799275"/>
                </a:cubicBezTo>
                <a:cubicBezTo>
                  <a:pt x="691716" y="799275"/>
                  <a:pt x="695565" y="801147"/>
                  <a:pt x="698155" y="804891"/>
                </a:cubicBezTo>
                <a:cubicBezTo>
                  <a:pt x="700744" y="808635"/>
                  <a:pt x="702039" y="814831"/>
                  <a:pt x="702039" y="823480"/>
                </a:cubicBezTo>
                <a:cubicBezTo>
                  <a:pt x="702039" y="835346"/>
                  <a:pt x="696706" y="852274"/>
                  <a:pt x="686040" y="874264"/>
                </a:cubicBezTo>
                <a:cubicBezTo>
                  <a:pt x="675375" y="896253"/>
                  <a:pt x="641046" y="954695"/>
                  <a:pt x="583054" y="1049589"/>
                </a:cubicBezTo>
                <a:lnTo>
                  <a:pt x="582995" y="1106010"/>
                </a:lnTo>
                <a:lnTo>
                  <a:pt x="786815" y="1106010"/>
                </a:lnTo>
                <a:lnTo>
                  <a:pt x="786815" y="1036582"/>
                </a:lnTo>
                <a:lnTo>
                  <a:pt x="689761" y="1036582"/>
                </a:lnTo>
                <a:cubicBezTo>
                  <a:pt x="739013" y="967600"/>
                  <a:pt x="768805" y="921594"/>
                  <a:pt x="779134" y="898564"/>
                </a:cubicBezTo>
                <a:cubicBezTo>
                  <a:pt x="789464" y="875534"/>
                  <a:pt x="794629" y="853578"/>
                  <a:pt x="794629" y="832695"/>
                </a:cubicBezTo>
                <a:cubicBezTo>
                  <a:pt x="794629" y="804846"/>
                  <a:pt x="785145" y="781747"/>
                  <a:pt x="766177" y="763398"/>
                </a:cubicBezTo>
                <a:cubicBezTo>
                  <a:pt x="747210" y="745049"/>
                  <a:pt x="719524" y="735875"/>
                  <a:pt x="683119" y="735875"/>
                </a:cubicBezTo>
                <a:close/>
                <a:moveTo>
                  <a:pt x="436918" y="735875"/>
                </a:moveTo>
                <a:cubicBezTo>
                  <a:pt x="412324" y="735875"/>
                  <a:pt x="391266" y="741003"/>
                  <a:pt x="373744" y="751259"/>
                </a:cubicBezTo>
                <a:cubicBezTo>
                  <a:pt x="356222" y="761515"/>
                  <a:pt x="344523" y="775113"/>
                  <a:pt x="338649" y="792053"/>
                </a:cubicBezTo>
                <a:cubicBezTo>
                  <a:pt x="332775" y="808993"/>
                  <a:pt x="329838" y="833995"/>
                  <a:pt x="329838" y="867061"/>
                </a:cubicBezTo>
                <a:lnTo>
                  <a:pt x="329838" y="990716"/>
                </a:lnTo>
                <a:cubicBezTo>
                  <a:pt x="329838" y="1016245"/>
                  <a:pt x="331653" y="1034944"/>
                  <a:pt x="335282" y="1046814"/>
                </a:cubicBezTo>
                <a:cubicBezTo>
                  <a:pt x="338910" y="1058685"/>
                  <a:pt x="345114" y="1070088"/>
                  <a:pt x="353891" y="1081026"/>
                </a:cubicBezTo>
                <a:cubicBezTo>
                  <a:pt x="362668" y="1091964"/>
                  <a:pt x="374351" y="1099979"/>
                  <a:pt x="388938" y="1105070"/>
                </a:cubicBezTo>
                <a:cubicBezTo>
                  <a:pt x="403526" y="1110162"/>
                  <a:pt x="421706" y="1112707"/>
                  <a:pt x="443479" y="1112707"/>
                </a:cubicBezTo>
                <a:cubicBezTo>
                  <a:pt x="460164" y="1112707"/>
                  <a:pt x="475296" y="1110265"/>
                  <a:pt x="488874" y="1105381"/>
                </a:cubicBezTo>
                <a:cubicBezTo>
                  <a:pt x="502452" y="1100496"/>
                  <a:pt x="514096" y="1092427"/>
                  <a:pt x="523806" y="1081173"/>
                </a:cubicBezTo>
                <a:cubicBezTo>
                  <a:pt x="533516" y="1069919"/>
                  <a:pt x="539892" y="1057901"/>
                  <a:pt x="542935" y="1045119"/>
                </a:cubicBezTo>
                <a:cubicBezTo>
                  <a:pt x="545978" y="1032337"/>
                  <a:pt x="547499" y="1012379"/>
                  <a:pt x="547499" y="985243"/>
                </a:cubicBezTo>
                <a:lnTo>
                  <a:pt x="547499" y="867061"/>
                </a:lnTo>
                <a:cubicBezTo>
                  <a:pt x="547499" y="840055"/>
                  <a:pt x="546091" y="820155"/>
                  <a:pt x="543274" y="807359"/>
                </a:cubicBezTo>
                <a:cubicBezTo>
                  <a:pt x="540456" y="794563"/>
                  <a:pt x="535043" y="783003"/>
                  <a:pt x="527033" y="772678"/>
                </a:cubicBezTo>
                <a:cubicBezTo>
                  <a:pt x="519023" y="762353"/>
                  <a:pt x="506998" y="753638"/>
                  <a:pt x="490960" y="746533"/>
                </a:cubicBezTo>
                <a:cubicBezTo>
                  <a:pt x="474921" y="739427"/>
                  <a:pt x="456907" y="735875"/>
                  <a:pt x="436918" y="735875"/>
                </a:cubicBezTo>
                <a:close/>
                <a:moveTo>
                  <a:pt x="0" y="0"/>
                </a:moveTo>
                <a:lnTo>
                  <a:pt x="1099002" y="0"/>
                </a:lnTo>
                <a:lnTo>
                  <a:pt x="1099002" y="2880000"/>
                </a:lnTo>
                <a:lnTo>
                  <a:pt x="0" y="2880000"/>
                </a:lnTo>
                <a:close/>
              </a:path>
            </a:pathLst>
          </a:custGeom>
          <a:solidFill>
            <a:schemeClr val="accent2"/>
          </a:solidFill>
          <a:ln>
            <a:solidFill>
              <a:srgbClr val="FFFFFF"/>
            </a:solidFill>
          </a:ln>
        </p:spPr>
        <p:txBody>
          <a:bodyPr anchor="ctr"/>
          <a:lstStyle/>
          <a:p>
            <a:pPr algn="ctr"/>
            <a:endParaRPr lang="zh-CN" altLang="zh-CN" sz="1350">
              <a:solidFill>
                <a:srgbClr val="FFFFFF"/>
              </a:solidFill>
              <a:latin typeface="宋体" panose="02010600030101010101" pitchFamily="2" charset="-122"/>
              <a:sym typeface="宋体" panose="02010600030101010101" pitchFamily="2" charset="-122"/>
            </a:endParaRPr>
          </a:p>
        </p:txBody>
      </p:sp>
      <p:sp>
        <p:nvSpPr>
          <p:cNvPr id="8" name="任意多边形 27"/>
          <p:cNvSpPr>
            <a:spLocks noChangeArrowheads="1"/>
          </p:cNvSpPr>
          <p:nvPr/>
        </p:nvSpPr>
        <p:spPr bwMode="auto">
          <a:xfrm>
            <a:off x="2427685" y="3723396"/>
            <a:ext cx="823913" cy="1614488"/>
          </a:xfrm>
          <a:custGeom>
            <a:avLst/>
            <a:gdLst>
              <a:gd name="T0" fmla="*/ 0 w 1099002"/>
              <a:gd name="T1" fmla="*/ 0 h 2151858"/>
              <a:gd name="T2" fmla="*/ 1099002 w 1099002"/>
              <a:gd name="T3" fmla="*/ 2151858 h 2151858"/>
            </a:gdLst>
            <a:ahLst/>
            <a:cxnLst/>
            <a:rect l="T0" t="T1" r="T2" b="T3"/>
            <a:pathLst>
              <a:path w="1099002" h="2151858">
                <a:moveTo>
                  <a:pt x="424727" y="764527"/>
                </a:moveTo>
                <a:cubicBezTo>
                  <a:pt x="429373" y="764527"/>
                  <a:pt x="432378" y="766301"/>
                  <a:pt x="433741" y="769849"/>
                </a:cubicBezTo>
                <a:cubicBezTo>
                  <a:pt x="435103" y="773396"/>
                  <a:pt x="435785" y="784290"/>
                  <a:pt x="435785" y="802531"/>
                </a:cubicBezTo>
                <a:lnTo>
                  <a:pt x="435785" y="978090"/>
                </a:lnTo>
                <a:cubicBezTo>
                  <a:pt x="435785" y="994796"/>
                  <a:pt x="435002" y="1005051"/>
                  <a:pt x="433437" y="1008854"/>
                </a:cubicBezTo>
                <a:cubicBezTo>
                  <a:pt x="431872" y="1012657"/>
                  <a:pt x="428823" y="1014559"/>
                  <a:pt x="424291" y="1014559"/>
                </a:cubicBezTo>
                <a:cubicBezTo>
                  <a:pt x="419743" y="1014559"/>
                  <a:pt x="416763" y="1013042"/>
                  <a:pt x="415353" y="1010008"/>
                </a:cubicBezTo>
                <a:cubicBezTo>
                  <a:pt x="413942" y="1006975"/>
                  <a:pt x="413237" y="995460"/>
                  <a:pt x="413237" y="975463"/>
                </a:cubicBezTo>
                <a:lnTo>
                  <a:pt x="413237" y="802531"/>
                </a:lnTo>
                <a:cubicBezTo>
                  <a:pt x="413237" y="784869"/>
                  <a:pt x="414043" y="774120"/>
                  <a:pt x="415654" y="770283"/>
                </a:cubicBezTo>
                <a:cubicBezTo>
                  <a:pt x="417266" y="766446"/>
                  <a:pt x="420290" y="764527"/>
                  <a:pt x="424727" y="764527"/>
                </a:cubicBezTo>
                <a:close/>
                <a:moveTo>
                  <a:pt x="422760" y="701127"/>
                </a:moveTo>
                <a:cubicBezTo>
                  <a:pt x="398166" y="701127"/>
                  <a:pt x="377108" y="706255"/>
                  <a:pt x="359586" y="716511"/>
                </a:cubicBezTo>
                <a:cubicBezTo>
                  <a:pt x="342064" y="726767"/>
                  <a:pt x="330365" y="740365"/>
                  <a:pt x="324491" y="757305"/>
                </a:cubicBezTo>
                <a:cubicBezTo>
                  <a:pt x="318617" y="774245"/>
                  <a:pt x="315680" y="799247"/>
                  <a:pt x="315680" y="832313"/>
                </a:cubicBezTo>
                <a:lnTo>
                  <a:pt x="315680" y="955968"/>
                </a:lnTo>
                <a:cubicBezTo>
                  <a:pt x="315680" y="981497"/>
                  <a:pt x="317495" y="1000196"/>
                  <a:pt x="321124" y="1012066"/>
                </a:cubicBezTo>
                <a:cubicBezTo>
                  <a:pt x="324752" y="1023937"/>
                  <a:pt x="330956" y="1035341"/>
                  <a:pt x="339733" y="1046278"/>
                </a:cubicBezTo>
                <a:cubicBezTo>
                  <a:pt x="348510" y="1057216"/>
                  <a:pt x="360193" y="1065231"/>
                  <a:pt x="374780" y="1070322"/>
                </a:cubicBezTo>
                <a:cubicBezTo>
                  <a:pt x="389368" y="1075414"/>
                  <a:pt x="407548" y="1077959"/>
                  <a:pt x="429321" y="1077959"/>
                </a:cubicBezTo>
                <a:cubicBezTo>
                  <a:pt x="446006" y="1077959"/>
                  <a:pt x="461138" y="1075517"/>
                  <a:pt x="474716" y="1070633"/>
                </a:cubicBezTo>
                <a:cubicBezTo>
                  <a:pt x="488294" y="1065748"/>
                  <a:pt x="499938" y="1057679"/>
                  <a:pt x="509648" y="1046425"/>
                </a:cubicBezTo>
                <a:cubicBezTo>
                  <a:pt x="519358" y="1035171"/>
                  <a:pt x="525734" y="1023153"/>
                  <a:pt x="528777" y="1010371"/>
                </a:cubicBezTo>
                <a:cubicBezTo>
                  <a:pt x="531820" y="997589"/>
                  <a:pt x="533341" y="977631"/>
                  <a:pt x="533341" y="950495"/>
                </a:cubicBezTo>
                <a:lnTo>
                  <a:pt x="533341" y="832313"/>
                </a:lnTo>
                <a:cubicBezTo>
                  <a:pt x="533341" y="805308"/>
                  <a:pt x="531933" y="785407"/>
                  <a:pt x="529116" y="772611"/>
                </a:cubicBezTo>
                <a:cubicBezTo>
                  <a:pt x="526298" y="759816"/>
                  <a:pt x="520885" y="748255"/>
                  <a:pt x="512875" y="737930"/>
                </a:cubicBezTo>
                <a:cubicBezTo>
                  <a:pt x="504865" y="727605"/>
                  <a:pt x="492840" y="718890"/>
                  <a:pt x="476802" y="711785"/>
                </a:cubicBezTo>
                <a:cubicBezTo>
                  <a:pt x="460763" y="704679"/>
                  <a:pt x="442749" y="701127"/>
                  <a:pt x="422760" y="701127"/>
                </a:cubicBezTo>
                <a:close/>
                <a:moveTo>
                  <a:pt x="671535" y="700903"/>
                </a:moveTo>
                <a:cubicBezTo>
                  <a:pt x="636837" y="700903"/>
                  <a:pt x="611270" y="707232"/>
                  <a:pt x="594832" y="719889"/>
                </a:cubicBezTo>
                <a:cubicBezTo>
                  <a:pt x="578395" y="732547"/>
                  <a:pt x="570176" y="756549"/>
                  <a:pt x="570176" y="791896"/>
                </a:cubicBezTo>
                <a:lnTo>
                  <a:pt x="570176" y="826589"/>
                </a:lnTo>
                <a:lnTo>
                  <a:pt x="667733" y="826589"/>
                </a:lnTo>
                <a:lnTo>
                  <a:pt x="667733" y="792956"/>
                </a:lnTo>
                <a:cubicBezTo>
                  <a:pt x="667733" y="780082"/>
                  <a:pt x="668557" y="772126"/>
                  <a:pt x="670205" y="769086"/>
                </a:cubicBezTo>
                <a:cubicBezTo>
                  <a:pt x="671852" y="766047"/>
                  <a:pt x="674785" y="764527"/>
                  <a:pt x="679003" y="764527"/>
                </a:cubicBezTo>
                <a:cubicBezTo>
                  <a:pt x="682757" y="764527"/>
                  <a:pt x="685575" y="765984"/>
                  <a:pt x="687457" y="768898"/>
                </a:cubicBezTo>
                <a:cubicBezTo>
                  <a:pt x="689339" y="771812"/>
                  <a:pt x="690281" y="779031"/>
                  <a:pt x="690281" y="790556"/>
                </a:cubicBezTo>
                <a:lnTo>
                  <a:pt x="690281" y="810299"/>
                </a:lnTo>
                <a:cubicBezTo>
                  <a:pt x="690281" y="821243"/>
                  <a:pt x="689364" y="828984"/>
                  <a:pt x="687530" y="833523"/>
                </a:cubicBezTo>
                <a:cubicBezTo>
                  <a:pt x="685697" y="838063"/>
                  <a:pt x="682781" y="840981"/>
                  <a:pt x="678782" y="842279"/>
                </a:cubicBezTo>
                <a:cubicBezTo>
                  <a:pt x="674783" y="843576"/>
                  <a:pt x="660980" y="844225"/>
                  <a:pt x="637372" y="844225"/>
                </a:cubicBezTo>
                <a:lnTo>
                  <a:pt x="637372" y="904427"/>
                </a:lnTo>
                <a:cubicBezTo>
                  <a:pt x="656971" y="904757"/>
                  <a:pt x="669362" y="905776"/>
                  <a:pt x="674546" y="907484"/>
                </a:cubicBezTo>
                <a:cubicBezTo>
                  <a:pt x="679729" y="909192"/>
                  <a:pt x="683647" y="912764"/>
                  <a:pt x="686301" y="918200"/>
                </a:cubicBezTo>
                <a:cubicBezTo>
                  <a:pt x="688954" y="923636"/>
                  <a:pt x="690281" y="932746"/>
                  <a:pt x="690281" y="945532"/>
                </a:cubicBezTo>
                <a:lnTo>
                  <a:pt x="690281" y="970029"/>
                </a:lnTo>
                <a:cubicBezTo>
                  <a:pt x="690281" y="991523"/>
                  <a:pt x="689428" y="1004318"/>
                  <a:pt x="687722" y="1008414"/>
                </a:cubicBezTo>
                <a:cubicBezTo>
                  <a:pt x="686016" y="1012511"/>
                  <a:pt x="682746" y="1014559"/>
                  <a:pt x="677912" y="1014559"/>
                </a:cubicBezTo>
                <a:cubicBezTo>
                  <a:pt x="673682" y="1014559"/>
                  <a:pt x="670928" y="1013103"/>
                  <a:pt x="669650" y="1010192"/>
                </a:cubicBezTo>
                <a:cubicBezTo>
                  <a:pt x="668372" y="1007280"/>
                  <a:pt x="667733" y="998425"/>
                  <a:pt x="667733" y="983626"/>
                </a:cubicBezTo>
                <a:lnTo>
                  <a:pt x="667733" y="921690"/>
                </a:lnTo>
                <a:lnTo>
                  <a:pt x="570176" y="921690"/>
                </a:lnTo>
                <a:lnTo>
                  <a:pt x="570176" y="954137"/>
                </a:lnTo>
                <a:cubicBezTo>
                  <a:pt x="570176" y="988495"/>
                  <a:pt x="572818" y="1012827"/>
                  <a:pt x="578102" y="1027134"/>
                </a:cubicBezTo>
                <a:cubicBezTo>
                  <a:pt x="583385" y="1041440"/>
                  <a:pt x="594406" y="1053524"/>
                  <a:pt x="611164" y="1063388"/>
                </a:cubicBezTo>
                <a:cubicBezTo>
                  <a:pt x="627922" y="1073251"/>
                  <a:pt x="650755" y="1078183"/>
                  <a:pt x="679663" y="1078183"/>
                </a:cubicBezTo>
                <a:cubicBezTo>
                  <a:pt x="705096" y="1078183"/>
                  <a:pt x="726116" y="1073918"/>
                  <a:pt x="742723" y="1065388"/>
                </a:cubicBezTo>
                <a:cubicBezTo>
                  <a:pt x="759331" y="1056858"/>
                  <a:pt x="771001" y="1044450"/>
                  <a:pt x="777736" y="1028163"/>
                </a:cubicBezTo>
                <a:cubicBezTo>
                  <a:pt x="784470" y="1011875"/>
                  <a:pt x="787838" y="989379"/>
                  <a:pt x="787838" y="960674"/>
                </a:cubicBezTo>
                <a:cubicBezTo>
                  <a:pt x="787838" y="922032"/>
                  <a:pt x="784282" y="897150"/>
                  <a:pt x="777171" y="886027"/>
                </a:cubicBezTo>
                <a:cubicBezTo>
                  <a:pt x="770060" y="874904"/>
                  <a:pt x="760328" y="868001"/>
                  <a:pt x="747975" y="865318"/>
                </a:cubicBezTo>
                <a:cubicBezTo>
                  <a:pt x="760642" y="860846"/>
                  <a:pt x="769894" y="853827"/>
                  <a:pt x="775732" y="844262"/>
                </a:cubicBezTo>
                <a:cubicBezTo>
                  <a:pt x="781570" y="834696"/>
                  <a:pt x="784489" y="819588"/>
                  <a:pt x="784489" y="798938"/>
                </a:cubicBezTo>
                <a:cubicBezTo>
                  <a:pt x="784489" y="768489"/>
                  <a:pt x="776550" y="744537"/>
                  <a:pt x="760672" y="727084"/>
                </a:cubicBezTo>
                <a:cubicBezTo>
                  <a:pt x="744794" y="709630"/>
                  <a:pt x="715082" y="700903"/>
                  <a:pt x="671535" y="700903"/>
                </a:cubicBezTo>
                <a:close/>
                <a:moveTo>
                  <a:pt x="0" y="0"/>
                </a:moveTo>
                <a:lnTo>
                  <a:pt x="1099002" y="0"/>
                </a:lnTo>
                <a:lnTo>
                  <a:pt x="1099002" y="2151858"/>
                </a:lnTo>
                <a:lnTo>
                  <a:pt x="0" y="2151858"/>
                </a:lnTo>
                <a:close/>
              </a:path>
            </a:pathLst>
          </a:custGeom>
          <a:solidFill>
            <a:schemeClr val="accent2"/>
          </a:solidFill>
          <a:ln>
            <a:solidFill>
              <a:srgbClr val="FFFFFF"/>
            </a:solidFill>
          </a:ln>
        </p:spPr>
        <p:txBody>
          <a:bodyPr anchor="ctr"/>
          <a:lstStyle/>
          <a:p>
            <a:pPr algn="ctr"/>
            <a:endParaRPr lang="zh-CN" altLang="zh-CN" sz="1350">
              <a:solidFill>
                <a:srgbClr val="FFFFFF"/>
              </a:solidFill>
              <a:latin typeface="宋体" panose="02010600030101010101" pitchFamily="2" charset="-122"/>
              <a:sym typeface="宋体" panose="02010600030101010101" pitchFamily="2" charset="-122"/>
            </a:endParaRPr>
          </a:p>
        </p:txBody>
      </p:sp>
      <p:sp>
        <p:nvSpPr>
          <p:cNvPr id="9" name="任意多边形 28"/>
          <p:cNvSpPr>
            <a:spLocks noChangeArrowheads="1"/>
          </p:cNvSpPr>
          <p:nvPr/>
        </p:nvSpPr>
        <p:spPr bwMode="auto">
          <a:xfrm>
            <a:off x="3250406" y="4268702"/>
            <a:ext cx="825104" cy="1069181"/>
          </a:xfrm>
          <a:custGeom>
            <a:avLst/>
            <a:gdLst>
              <a:gd name="T0" fmla="*/ 0 w 1099459"/>
              <a:gd name="T1" fmla="*/ 0 h 1424429"/>
              <a:gd name="T2" fmla="*/ 1099459 w 1099459"/>
              <a:gd name="T3" fmla="*/ 1424429 h 1424429"/>
            </a:gdLst>
            <a:ahLst/>
            <a:cxnLst/>
            <a:rect l="T0" t="T1" r="T2" b="T3"/>
            <a:pathLst>
              <a:path w="1099459" h="1424429">
                <a:moveTo>
                  <a:pt x="665073" y="805021"/>
                </a:moveTo>
                <a:lnTo>
                  <a:pt x="665073" y="946902"/>
                </a:lnTo>
                <a:lnTo>
                  <a:pt x="635204" y="946902"/>
                </a:lnTo>
                <a:close/>
                <a:moveTo>
                  <a:pt x="425192" y="771880"/>
                </a:moveTo>
                <a:cubicBezTo>
                  <a:pt x="429839" y="771880"/>
                  <a:pt x="432843" y="773654"/>
                  <a:pt x="434206" y="777202"/>
                </a:cubicBezTo>
                <a:cubicBezTo>
                  <a:pt x="435568" y="780749"/>
                  <a:pt x="436250" y="791643"/>
                  <a:pt x="436250" y="809884"/>
                </a:cubicBezTo>
                <a:lnTo>
                  <a:pt x="436250" y="985443"/>
                </a:lnTo>
                <a:cubicBezTo>
                  <a:pt x="436250" y="1002149"/>
                  <a:pt x="435467" y="1012404"/>
                  <a:pt x="433902" y="1016207"/>
                </a:cubicBezTo>
                <a:cubicBezTo>
                  <a:pt x="432337" y="1020010"/>
                  <a:pt x="429289" y="1021912"/>
                  <a:pt x="424756" y="1021912"/>
                </a:cubicBezTo>
                <a:cubicBezTo>
                  <a:pt x="420208" y="1021912"/>
                  <a:pt x="417228" y="1020395"/>
                  <a:pt x="415818" y="1017361"/>
                </a:cubicBezTo>
                <a:cubicBezTo>
                  <a:pt x="414407" y="1014328"/>
                  <a:pt x="413702" y="1002813"/>
                  <a:pt x="413702" y="982816"/>
                </a:cubicBezTo>
                <a:lnTo>
                  <a:pt x="413702" y="809884"/>
                </a:lnTo>
                <a:cubicBezTo>
                  <a:pt x="413702" y="792222"/>
                  <a:pt x="414508" y="781473"/>
                  <a:pt x="416120" y="777636"/>
                </a:cubicBezTo>
                <a:cubicBezTo>
                  <a:pt x="417731" y="773799"/>
                  <a:pt x="420755" y="771880"/>
                  <a:pt x="425192" y="771880"/>
                </a:cubicBezTo>
                <a:close/>
                <a:moveTo>
                  <a:pt x="637660" y="715400"/>
                </a:moveTo>
                <a:lnTo>
                  <a:pt x="560149" y="950607"/>
                </a:lnTo>
                <a:lnTo>
                  <a:pt x="560149" y="1016331"/>
                </a:lnTo>
                <a:lnTo>
                  <a:pt x="665073" y="1016331"/>
                </a:lnTo>
                <a:lnTo>
                  <a:pt x="665073" y="1078615"/>
                </a:lnTo>
                <a:lnTo>
                  <a:pt x="762630" y="1078615"/>
                </a:lnTo>
                <a:lnTo>
                  <a:pt x="762630" y="1016331"/>
                </a:lnTo>
                <a:lnTo>
                  <a:pt x="787856" y="1016331"/>
                </a:lnTo>
                <a:lnTo>
                  <a:pt x="787856" y="946902"/>
                </a:lnTo>
                <a:lnTo>
                  <a:pt x="762630" y="946902"/>
                </a:lnTo>
                <a:lnTo>
                  <a:pt x="762630" y="715400"/>
                </a:lnTo>
                <a:close/>
                <a:moveTo>
                  <a:pt x="423225" y="708480"/>
                </a:moveTo>
                <a:cubicBezTo>
                  <a:pt x="398631" y="708480"/>
                  <a:pt x="377573" y="713608"/>
                  <a:pt x="360051" y="723864"/>
                </a:cubicBezTo>
                <a:cubicBezTo>
                  <a:pt x="342529" y="734121"/>
                  <a:pt x="330831" y="747719"/>
                  <a:pt x="324957" y="764658"/>
                </a:cubicBezTo>
                <a:cubicBezTo>
                  <a:pt x="319082" y="781598"/>
                  <a:pt x="316145" y="806600"/>
                  <a:pt x="316145" y="839666"/>
                </a:cubicBezTo>
                <a:lnTo>
                  <a:pt x="316145" y="963321"/>
                </a:lnTo>
                <a:cubicBezTo>
                  <a:pt x="316145" y="988850"/>
                  <a:pt x="317960" y="1007549"/>
                  <a:pt x="321589" y="1019419"/>
                </a:cubicBezTo>
                <a:cubicBezTo>
                  <a:pt x="325218" y="1031290"/>
                  <a:pt x="331421" y="1042694"/>
                  <a:pt x="340198" y="1053631"/>
                </a:cubicBezTo>
                <a:cubicBezTo>
                  <a:pt x="348975" y="1064569"/>
                  <a:pt x="360658" y="1072584"/>
                  <a:pt x="375245" y="1077675"/>
                </a:cubicBezTo>
                <a:cubicBezTo>
                  <a:pt x="389833" y="1082767"/>
                  <a:pt x="408013" y="1085312"/>
                  <a:pt x="429786" y="1085312"/>
                </a:cubicBezTo>
                <a:cubicBezTo>
                  <a:pt x="446471" y="1085312"/>
                  <a:pt x="461603" y="1082870"/>
                  <a:pt x="475181" y="1077986"/>
                </a:cubicBezTo>
                <a:cubicBezTo>
                  <a:pt x="488759" y="1073101"/>
                  <a:pt x="500403" y="1065032"/>
                  <a:pt x="510113" y="1053778"/>
                </a:cubicBezTo>
                <a:cubicBezTo>
                  <a:pt x="519823" y="1042524"/>
                  <a:pt x="526199" y="1030506"/>
                  <a:pt x="529242" y="1017724"/>
                </a:cubicBezTo>
                <a:cubicBezTo>
                  <a:pt x="532285" y="1004942"/>
                  <a:pt x="533807" y="984984"/>
                  <a:pt x="533807" y="957848"/>
                </a:cubicBezTo>
                <a:lnTo>
                  <a:pt x="533807" y="839666"/>
                </a:lnTo>
                <a:cubicBezTo>
                  <a:pt x="533807" y="812661"/>
                  <a:pt x="532398" y="792760"/>
                  <a:pt x="529581" y="779964"/>
                </a:cubicBezTo>
                <a:cubicBezTo>
                  <a:pt x="526763" y="767169"/>
                  <a:pt x="521350" y="755608"/>
                  <a:pt x="513340" y="745283"/>
                </a:cubicBezTo>
                <a:cubicBezTo>
                  <a:pt x="505330" y="734958"/>
                  <a:pt x="493306" y="726243"/>
                  <a:pt x="477267" y="719138"/>
                </a:cubicBezTo>
                <a:cubicBezTo>
                  <a:pt x="461228" y="712032"/>
                  <a:pt x="443214" y="708480"/>
                  <a:pt x="423225" y="708480"/>
                </a:cubicBezTo>
                <a:close/>
                <a:moveTo>
                  <a:pt x="0" y="0"/>
                </a:moveTo>
                <a:lnTo>
                  <a:pt x="1099459" y="0"/>
                </a:lnTo>
                <a:lnTo>
                  <a:pt x="1099459" y="1424429"/>
                </a:lnTo>
                <a:lnTo>
                  <a:pt x="0" y="1424429"/>
                </a:lnTo>
                <a:close/>
              </a:path>
            </a:pathLst>
          </a:custGeom>
          <a:solidFill>
            <a:schemeClr val="accent2"/>
          </a:solidFill>
          <a:ln>
            <a:solidFill>
              <a:srgbClr val="FFFFFF"/>
            </a:solidFill>
          </a:ln>
        </p:spPr>
        <p:txBody>
          <a:bodyPr anchor="ctr"/>
          <a:lstStyle/>
          <a:p>
            <a:pPr algn="ctr"/>
            <a:endParaRPr lang="zh-CN" altLang="zh-CN" sz="1350">
              <a:solidFill>
                <a:srgbClr val="FFFFFF"/>
              </a:solidFill>
              <a:latin typeface="宋体" panose="02010600030101010101" pitchFamily="2" charset="-122"/>
              <a:sym typeface="宋体" panose="02010600030101010101" pitchFamily="2" charset="-122"/>
            </a:endParaRPr>
          </a:p>
        </p:txBody>
      </p:sp>
      <p:grpSp>
        <p:nvGrpSpPr>
          <p:cNvPr id="11" name="组合 8"/>
          <p:cNvGrpSpPr/>
          <p:nvPr/>
        </p:nvGrpSpPr>
        <p:grpSpPr bwMode="auto">
          <a:xfrm>
            <a:off x="3396854" y="3290009"/>
            <a:ext cx="513159" cy="766763"/>
            <a:chOff x="0" y="0"/>
            <a:chExt cx="758782" cy="1134407"/>
          </a:xfrm>
          <a:solidFill>
            <a:schemeClr val="accent3"/>
          </a:solidFill>
        </p:grpSpPr>
        <p:sp>
          <p:nvSpPr>
            <p:cNvPr id="12" name="任意多边形 9"/>
            <p:cNvSpPr>
              <a:spLocks noChangeAspect="1" noChangeArrowheads="1"/>
            </p:cNvSpPr>
            <p:nvPr/>
          </p:nvSpPr>
          <p:spPr bwMode="auto">
            <a:xfrm rot="19260000" flipH="1" flipV="1">
              <a:off x="0" y="21522"/>
              <a:ext cx="758782" cy="1112885"/>
            </a:xfrm>
            <a:custGeom>
              <a:avLst/>
              <a:gdLst>
                <a:gd name="T0" fmla="*/ 0 w 3133716"/>
                <a:gd name="T1" fmla="*/ 0 h 4596134"/>
                <a:gd name="T2" fmla="*/ 3133716 w 3133716"/>
                <a:gd name="T3" fmla="*/ 4596134 h 4596134"/>
              </a:gdLst>
              <a:ahLst/>
              <a:cxnLst/>
              <a:rect l="T0" t="T1" r="T2" b="T3"/>
              <a:pathLst>
                <a:path w="3133716" h="4596134">
                  <a:moveTo>
                    <a:pt x="1838330" y="4540961"/>
                  </a:moveTo>
                  <a:cubicBezTo>
                    <a:pt x="1872419" y="4575050"/>
                    <a:pt x="1919512" y="4596134"/>
                    <a:pt x="1971530" y="4596134"/>
                  </a:cubicBezTo>
                  <a:cubicBezTo>
                    <a:pt x="2075566" y="4596134"/>
                    <a:pt x="2159903" y="4511796"/>
                    <a:pt x="2159904" y="4407761"/>
                  </a:cubicBezTo>
                  <a:lnTo>
                    <a:pt x="2159612" y="4401976"/>
                  </a:lnTo>
                  <a:lnTo>
                    <a:pt x="2159903" y="4399079"/>
                  </a:lnTo>
                  <a:lnTo>
                    <a:pt x="2159903" y="3905031"/>
                  </a:lnTo>
                  <a:lnTo>
                    <a:pt x="2159903" y="3847237"/>
                  </a:lnTo>
                  <a:lnTo>
                    <a:pt x="2159904" y="3425997"/>
                  </a:lnTo>
                  <a:lnTo>
                    <a:pt x="2024564" y="3407489"/>
                  </a:lnTo>
                  <a:lnTo>
                    <a:pt x="2025685" y="3399291"/>
                  </a:lnTo>
                  <a:lnTo>
                    <a:pt x="1336333" y="3305019"/>
                  </a:lnTo>
                  <a:lnTo>
                    <a:pt x="1461517" y="2389625"/>
                  </a:lnTo>
                  <a:lnTo>
                    <a:pt x="2204914" y="2491287"/>
                  </a:lnTo>
                  <a:lnTo>
                    <a:pt x="2231082" y="2502704"/>
                  </a:lnTo>
                  <a:cubicBezTo>
                    <a:pt x="2319539" y="2529943"/>
                    <a:pt x="2422938" y="2486593"/>
                    <a:pt x="2476418" y="2393962"/>
                  </a:cubicBezTo>
                  <a:lnTo>
                    <a:pt x="2479551" y="2387922"/>
                  </a:lnTo>
                  <a:lnTo>
                    <a:pt x="2481519" y="2385127"/>
                  </a:lnTo>
                  <a:lnTo>
                    <a:pt x="2771772" y="1882394"/>
                  </a:lnTo>
                  <a:lnTo>
                    <a:pt x="2805726" y="1823584"/>
                  </a:lnTo>
                  <a:lnTo>
                    <a:pt x="3095979" y="1320851"/>
                  </a:lnTo>
                  <a:lnTo>
                    <a:pt x="3097415" y="1317749"/>
                  </a:lnTo>
                  <a:lnTo>
                    <a:pt x="3101080" y="1312016"/>
                  </a:lnTo>
                  <a:cubicBezTo>
                    <a:pt x="3162201" y="1206152"/>
                    <a:pt x="3134978" y="1076008"/>
                    <a:pt x="3040276" y="1021331"/>
                  </a:cubicBezTo>
                  <a:cubicBezTo>
                    <a:pt x="2945574" y="966655"/>
                    <a:pt x="2819255" y="1008152"/>
                    <a:pt x="2758134" y="1114016"/>
                  </a:cubicBezTo>
                  <a:lnTo>
                    <a:pt x="2755001" y="1120056"/>
                  </a:lnTo>
                  <a:lnTo>
                    <a:pt x="2753033" y="1122851"/>
                  </a:lnTo>
                  <a:lnTo>
                    <a:pt x="2462780" y="1625584"/>
                  </a:lnTo>
                  <a:lnTo>
                    <a:pt x="2428826" y="1684394"/>
                  </a:lnTo>
                  <a:lnTo>
                    <a:pt x="2296991" y="1912739"/>
                  </a:lnTo>
                  <a:lnTo>
                    <a:pt x="1540874" y="1809337"/>
                  </a:lnTo>
                  <a:lnTo>
                    <a:pt x="1541809" y="1802502"/>
                  </a:lnTo>
                  <a:lnTo>
                    <a:pt x="1159745" y="1750254"/>
                  </a:lnTo>
                  <a:lnTo>
                    <a:pt x="1285818" y="828356"/>
                  </a:lnTo>
                  <a:lnTo>
                    <a:pt x="1276943" y="827142"/>
                  </a:lnTo>
                  <a:lnTo>
                    <a:pt x="1259081" y="768761"/>
                  </a:lnTo>
                  <a:cubicBezTo>
                    <a:pt x="1247565" y="747170"/>
                    <a:pt x="1231626" y="727480"/>
                    <a:pt x="1211414" y="711112"/>
                  </a:cubicBezTo>
                  <a:lnTo>
                    <a:pt x="1206734" y="707699"/>
                  </a:lnTo>
                  <a:lnTo>
                    <a:pt x="1204666" y="705649"/>
                  </a:lnTo>
                  <a:lnTo>
                    <a:pt x="820719" y="394734"/>
                  </a:lnTo>
                  <a:lnTo>
                    <a:pt x="775805" y="358364"/>
                  </a:lnTo>
                  <a:lnTo>
                    <a:pt x="391858" y="47449"/>
                  </a:lnTo>
                  <a:lnTo>
                    <a:pt x="389422" y="45853"/>
                  </a:lnTo>
                  <a:lnTo>
                    <a:pt x="385110" y="41985"/>
                  </a:lnTo>
                  <a:cubicBezTo>
                    <a:pt x="304260" y="-23486"/>
                    <a:pt x="185642" y="-11020"/>
                    <a:pt x="120170" y="69832"/>
                  </a:cubicBezTo>
                  <a:cubicBezTo>
                    <a:pt x="54698" y="150683"/>
                    <a:pt x="67165" y="269301"/>
                    <a:pt x="148016" y="334773"/>
                  </a:cubicBezTo>
                  <a:lnTo>
                    <a:pt x="152695" y="338186"/>
                  </a:lnTo>
                  <a:lnTo>
                    <a:pt x="154763" y="340237"/>
                  </a:lnTo>
                  <a:lnTo>
                    <a:pt x="538711" y="651151"/>
                  </a:lnTo>
                  <a:lnTo>
                    <a:pt x="583624" y="687522"/>
                  </a:lnTo>
                  <a:lnTo>
                    <a:pt x="866101" y="916267"/>
                  </a:lnTo>
                  <a:lnTo>
                    <a:pt x="757029" y="1713845"/>
                  </a:lnTo>
                  <a:lnTo>
                    <a:pt x="761516" y="1714459"/>
                  </a:lnTo>
                  <a:lnTo>
                    <a:pt x="591282" y="2959272"/>
                  </a:lnTo>
                  <a:lnTo>
                    <a:pt x="376747" y="2785545"/>
                  </a:lnTo>
                  <a:lnTo>
                    <a:pt x="376747" y="2471035"/>
                  </a:lnTo>
                  <a:lnTo>
                    <a:pt x="376747" y="2413241"/>
                  </a:lnTo>
                  <a:lnTo>
                    <a:pt x="376747" y="1919193"/>
                  </a:lnTo>
                  <a:lnTo>
                    <a:pt x="376455" y="1916296"/>
                  </a:lnTo>
                  <a:lnTo>
                    <a:pt x="376747" y="1910511"/>
                  </a:lnTo>
                  <a:cubicBezTo>
                    <a:pt x="376747" y="1806476"/>
                    <a:pt x="292410" y="1722138"/>
                    <a:pt x="188373" y="1722138"/>
                  </a:cubicBezTo>
                  <a:cubicBezTo>
                    <a:pt x="84338" y="1722138"/>
                    <a:pt x="0" y="1806476"/>
                    <a:pt x="0" y="1910511"/>
                  </a:cubicBezTo>
                  <a:lnTo>
                    <a:pt x="292" y="1916296"/>
                  </a:lnTo>
                  <a:lnTo>
                    <a:pt x="0" y="1919193"/>
                  </a:lnTo>
                  <a:lnTo>
                    <a:pt x="0" y="2413242"/>
                  </a:lnTo>
                  <a:lnTo>
                    <a:pt x="0" y="2471035"/>
                  </a:lnTo>
                  <a:lnTo>
                    <a:pt x="0" y="2965083"/>
                  </a:lnTo>
                  <a:lnTo>
                    <a:pt x="292" y="2967980"/>
                  </a:lnTo>
                  <a:lnTo>
                    <a:pt x="0" y="2973765"/>
                  </a:lnTo>
                  <a:lnTo>
                    <a:pt x="12066" y="3033530"/>
                  </a:lnTo>
                  <a:lnTo>
                    <a:pt x="14018" y="3035111"/>
                  </a:lnTo>
                  <a:lnTo>
                    <a:pt x="14018" y="3035111"/>
                  </a:lnTo>
                  <a:lnTo>
                    <a:pt x="782545" y="3657452"/>
                  </a:lnTo>
                  <a:lnTo>
                    <a:pt x="784013" y="3655639"/>
                  </a:lnTo>
                  <a:lnTo>
                    <a:pt x="1783157" y="3792276"/>
                  </a:lnTo>
                  <a:lnTo>
                    <a:pt x="1783157" y="3847237"/>
                  </a:lnTo>
                  <a:lnTo>
                    <a:pt x="1783156" y="3905031"/>
                  </a:lnTo>
                  <a:lnTo>
                    <a:pt x="1783156" y="4399079"/>
                  </a:lnTo>
                  <a:lnTo>
                    <a:pt x="1783449" y="4401976"/>
                  </a:lnTo>
                  <a:lnTo>
                    <a:pt x="1783156" y="4407761"/>
                  </a:lnTo>
                  <a:cubicBezTo>
                    <a:pt x="1783157" y="4459779"/>
                    <a:pt x="1804241" y="4506872"/>
                    <a:pt x="1838330" y="4540961"/>
                  </a:cubicBezTo>
                  <a:close/>
                </a:path>
              </a:pathLst>
            </a:cu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1350">
                <a:solidFill>
                  <a:srgbClr val="FFFFFF"/>
                </a:solidFill>
                <a:latin typeface="宋体" panose="02010600030101010101" pitchFamily="2" charset="-122"/>
                <a:sym typeface="宋体" panose="02010600030101010101" pitchFamily="2" charset="-122"/>
              </a:endParaRPr>
            </a:p>
          </p:txBody>
        </p:sp>
        <p:sp>
          <p:nvSpPr>
            <p:cNvPr id="13" name="椭圆 10"/>
            <p:cNvSpPr>
              <a:spLocks noChangeArrowheads="1"/>
            </p:cNvSpPr>
            <p:nvPr/>
          </p:nvSpPr>
          <p:spPr bwMode="auto">
            <a:xfrm flipH="1">
              <a:off x="112002" y="0"/>
              <a:ext cx="213182" cy="213182"/>
            </a:xfrm>
            <a:prstGeom prst="ellipse">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14" name="矩形 13"/>
          <p:cNvSpPr/>
          <p:nvPr/>
        </p:nvSpPr>
        <p:spPr>
          <a:xfrm>
            <a:off x="5176578" y="2416013"/>
            <a:ext cx="256043" cy="2560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 name="矩形 14"/>
          <p:cNvSpPr/>
          <p:nvPr/>
        </p:nvSpPr>
        <p:spPr>
          <a:xfrm>
            <a:off x="5176578" y="3307320"/>
            <a:ext cx="256043" cy="2560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 name="矩形 15"/>
          <p:cNvSpPr/>
          <p:nvPr/>
        </p:nvSpPr>
        <p:spPr>
          <a:xfrm>
            <a:off x="5176578" y="4198627"/>
            <a:ext cx="256043" cy="2560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 name="矩形 16"/>
          <p:cNvSpPr/>
          <p:nvPr/>
        </p:nvSpPr>
        <p:spPr>
          <a:xfrm>
            <a:off x="5176578" y="5089933"/>
            <a:ext cx="256043" cy="2560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文本框 18"/>
          <p:cNvSpPr txBox="1"/>
          <p:nvPr/>
        </p:nvSpPr>
        <p:spPr>
          <a:xfrm>
            <a:off x="5635358" y="3197504"/>
            <a:ext cx="2583180" cy="714375"/>
          </a:xfrm>
          <a:prstGeom prst="rect">
            <a:avLst/>
          </a:prstGeom>
          <a:noFill/>
          <a:effectLst/>
        </p:spPr>
        <p:txBody>
          <a:bodyPr wrap="none" rtlCol="0">
            <a:spAutoFit/>
          </a:bodyPr>
          <a:lstStyle/>
          <a:p>
            <a:r>
              <a:rPr lang="zh-CN" altLang="en-US" sz="1350" dirty="0">
                <a:latin typeface="微软雅黑" panose="020B0503020204020204" charset="-122"/>
                <a:ea typeface="微软雅黑" panose="020B0503020204020204" charset="-122"/>
              </a:rPr>
              <a:t>请在这里输入您的主要叙述内容</a:t>
            </a:r>
            <a:endParaRPr lang="en-US" altLang="zh-CN" sz="1350" dirty="0">
              <a:latin typeface="微软雅黑" panose="020B0503020204020204" charset="-122"/>
              <a:ea typeface="微软雅黑" panose="020B0503020204020204" charset="-122"/>
            </a:endParaRPr>
          </a:p>
          <a:p>
            <a:r>
              <a:rPr lang="zh-CN" altLang="en-US" sz="1350" dirty="0">
                <a:latin typeface="微软雅黑" panose="020B0503020204020204" charset="-122"/>
                <a:ea typeface="微软雅黑" panose="020B0503020204020204" charset="-122"/>
              </a:rPr>
              <a:t>请在这里输入您的主要叙述内容</a:t>
            </a:r>
            <a:endParaRPr lang="en-US" altLang="zh-CN" sz="1350" dirty="0">
              <a:latin typeface="微软雅黑" panose="020B0503020204020204" charset="-122"/>
              <a:ea typeface="微软雅黑" panose="020B0503020204020204" charset="-122"/>
            </a:endParaRPr>
          </a:p>
          <a:p>
            <a:endParaRPr lang="en-US" altLang="zh-CN" sz="1350" dirty="0">
              <a:latin typeface="微软雅黑" panose="020B0503020204020204" charset="-122"/>
              <a:ea typeface="微软雅黑" panose="020B0503020204020204" charset="-122"/>
            </a:endParaRPr>
          </a:p>
        </p:txBody>
      </p:sp>
      <p:sp>
        <p:nvSpPr>
          <p:cNvPr id="20" name="文本框 19"/>
          <p:cNvSpPr txBox="1"/>
          <p:nvPr/>
        </p:nvSpPr>
        <p:spPr>
          <a:xfrm>
            <a:off x="5635358" y="2317151"/>
            <a:ext cx="2583180" cy="714375"/>
          </a:xfrm>
          <a:prstGeom prst="rect">
            <a:avLst/>
          </a:prstGeom>
          <a:noFill/>
          <a:effectLst/>
        </p:spPr>
        <p:txBody>
          <a:bodyPr wrap="none" rtlCol="0">
            <a:spAutoFit/>
          </a:bodyPr>
          <a:lstStyle/>
          <a:p>
            <a:r>
              <a:rPr lang="zh-CN" altLang="en-US" sz="1350" dirty="0">
                <a:latin typeface="微软雅黑" panose="020B0503020204020204" charset="-122"/>
                <a:ea typeface="微软雅黑" panose="020B0503020204020204" charset="-122"/>
              </a:rPr>
              <a:t>请在这里输入您的主要叙述内容</a:t>
            </a:r>
            <a:endParaRPr lang="en-US" altLang="zh-CN" sz="1350" dirty="0">
              <a:latin typeface="微软雅黑" panose="020B0503020204020204" charset="-122"/>
              <a:ea typeface="微软雅黑" panose="020B0503020204020204" charset="-122"/>
            </a:endParaRPr>
          </a:p>
          <a:p>
            <a:r>
              <a:rPr lang="zh-CN" altLang="en-US" sz="1350" dirty="0">
                <a:latin typeface="微软雅黑" panose="020B0503020204020204" charset="-122"/>
                <a:ea typeface="微软雅黑" panose="020B0503020204020204" charset="-122"/>
              </a:rPr>
              <a:t>请在这里输入您的主要叙述内容</a:t>
            </a:r>
            <a:endParaRPr lang="en-US" altLang="zh-CN" sz="1350" dirty="0">
              <a:latin typeface="微软雅黑" panose="020B0503020204020204" charset="-122"/>
              <a:ea typeface="微软雅黑" panose="020B0503020204020204" charset="-122"/>
            </a:endParaRPr>
          </a:p>
          <a:p>
            <a:endParaRPr lang="en-US" altLang="zh-CN" sz="1350" dirty="0">
              <a:latin typeface="微软雅黑" panose="020B0503020204020204" charset="-122"/>
              <a:ea typeface="微软雅黑" panose="020B0503020204020204" charset="-122"/>
            </a:endParaRPr>
          </a:p>
        </p:txBody>
      </p:sp>
      <p:sp>
        <p:nvSpPr>
          <p:cNvPr id="21" name="文本框 20"/>
          <p:cNvSpPr txBox="1"/>
          <p:nvPr/>
        </p:nvSpPr>
        <p:spPr>
          <a:xfrm>
            <a:off x="5635358" y="4965500"/>
            <a:ext cx="2583180" cy="714375"/>
          </a:xfrm>
          <a:prstGeom prst="rect">
            <a:avLst/>
          </a:prstGeom>
          <a:noFill/>
          <a:effectLst/>
        </p:spPr>
        <p:txBody>
          <a:bodyPr wrap="none" rtlCol="0">
            <a:spAutoFit/>
          </a:bodyPr>
          <a:lstStyle/>
          <a:p>
            <a:r>
              <a:rPr lang="zh-CN" altLang="en-US" sz="1350" dirty="0">
                <a:latin typeface="微软雅黑" panose="020B0503020204020204" charset="-122"/>
                <a:ea typeface="微软雅黑" panose="020B0503020204020204" charset="-122"/>
              </a:rPr>
              <a:t>请在这里输入您的主要叙述内容</a:t>
            </a:r>
            <a:endParaRPr lang="en-US" altLang="zh-CN" sz="1350" dirty="0">
              <a:latin typeface="微软雅黑" panose="020B0503020204020204" charset="-122"/>
              <a:ea typeface="微软雅黑" panose="020B0503020204020204" charset="-122"/>
            </a:endParaRPr>
          </a:p>
          <a:p>
            <a:r>
              <a:rPr lang="zh-CN" altLang="en-US" sz="1350" dirty="0">
                <a:latin typeface="微软雅黑" panose="020B0503020204020204" charset="-122"/>
                <a:ea typeface="微软雅黑" panose="020B0503020204020204" charset="-122"/>
              </a:rPr>
              <a:t>请在这里输入您的主要叙述内容</a:t>
            </a:r>
            <a:endParaRPr lang="en-US" altLang="zh-CN" sz="1350" dirty="0">
              <a:latin typeface="微软雅黑" panose="020B0503020204020204" charset="-122"/>
              <a:ea typeface="微软雅黑" panose="020B0503020204020204" charset="-122"/>
            </a:endParaRPr>
          </a:p>
          <a:p>
            <a:endParaRPr lang="en-US" altLang="zh-CN" sz="1350" dirty="0">
              <a:latin typeface="微软雅黑" panose="020B0503020204020204" charset="-122"/>
              <a:ea typeface="微软雅黑" panose="020B0503020204020204" charset="-122"/>
            </a:endParaRPr>
          </a:p>
        </p:txBody>
      </p:sp>
      <p:sp>
        <p:nvSpPr>
          <p:cNvPr id="22" name="文本框 21"/>
          <p:cNvSpPr txBox="1"/>
          <p:nvPr/>
        </p:nvSpPr>
        <p:spPr>
          <a:xfrm>
            <a:off x="5635358" y="4081502"/>
            <a:ext cx="2583180" cy="714375"/>
          </a:xfrm>
          <a:prstGeom prst="rect">
            <a:avLst/>
          </a:prstGeom>
          <a:noFill/>
          <a:effectLst/>
        </p:spPr>
        <p:txBody>
          <a:bodyPr wrap="none" rtlCol="0">
            <a:spAutoFit/>
          </a:bodyPr>
          <a:lstStyle/>
          <a:p>
            <a:r>
              <a:rPr lang="zh-CN" altLang="en-US" sz="1350" dirty="0">
                <a:latin typeface="微软雅黑" panose="020B0503020204020204" charset="-122"/>
                <a:ea typeface="微软雅黑" panose="020B0503020204020204" charset="-122"/>
              </a:rPr>
              <a:t>请在这里输入您的主要叙述内容</a:t>
            </a:r>
            <a:endParaRPr lang="en-US" altLang="zh-CN" sz="1350" dirty="0">
              <a:latin typeface="微软雅黑" panose="020B0503020204020204" charset="-122"/>
              <a:ea typeface="微软雅黑" panose="020B0503020204020204" charset="-122"/>
            </a:endParaRPr>
          </a:p>
          <a:p>
            <a:r>
              <a:rPr lang="zh-CN" altLang="en-US" sz="1350" dirty="0">
                <a:latin typeface="微软雅黑" panose="020B0503020204020204" charset="-122"/>
                <a:ea typeface="微软雅黑" panose="020B0503020204020204" charset="-122"/>
              </a:rPr>
              <a:t>请在这里输入您的主要叙述内容</a:t>
            </a:r>
            <a:endParaRPr lang="en-US" altLang="zh-CN" sz="1350" dirty="0">
              <a:latin typeface="微软雅黑" panose="020B0503020204020204" charset="-122"/>
              <a:ea typeface="微软雅黑" panose="020B0503020204020204" charset="-122"/>
            </a:endParaRPr>
          </a:p>
          <a:p>
            <a:endParaRPr lang="en-US" altLang="zh-CN" sz="1350" dirty="0">
              <a:latin typeface="微软雅黑" panose="020B0503020204020204" charset="-122"/>
              <a:ea typeface="微软雅黑" panose="020B050302020402020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childTnLst>
                          </p:cTn>
                        </p:par>
                        <p:par>
                          <p:cTn id="25" fill="hold">
                            <p:stCondLst>
                              <p:cond delay="2500"/>
                            </p:stCondLst>
                            <p:childTnLst>
                              <p:par>
                                <p:cTn id="26" presetID="2" presetClass="entr" presetSubtype="2"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1+#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childTnLst>
                          </p:cTn>
                        </p:par>
                        <p:par>
                          <p:cTn id="46" fill="hold">
                            <p:stCondLst>
                              <p:cond delay="5000"/>
                            </p:stCondLst>
                            <p:childTnLst>
                              <p:par>
                                <p:cTn id="47" presetID="10" presetClass="entr" presetSubtype="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par>
                          <p:cTn id="50" fill="hold">
                            <p:stCondLst>
                              <p:cond delay="55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par>
                          <p:cTn id="58" fill="hold">
                            <p:stCondLst>
                              <p:cond delay="6500"/>
                            </p:stCondLst>
                            <p:childTnLst>
                              <p:par>
                                <p:cTn id="59" presetID="22" presetClass="entr" presetSubtype="8" fill="hold" grpId="0" nodeType="after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left)">
                                      <p:cBhvr>
                                        <p:cTn id="6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8" grpId="0" bldLvl="0" animBg="1"/>
      <p:bldP spid="9" grpId="0" bldLvl="0" animBg="1"/>
      <p:bldP spid="14" grpId="0" bldLvl="0" animBg="1"/>
      <p:bldP spid="15" grpId="0" bldLvl="0" animBg="1"/>
      <p:bldP spid="16" grpId="0" bldLvl="0" animBg="1"/>
      <p:bldP spid="17" grpId="0" bldLvl="0" animBg="1"/>
      <p:bldP spid="19" grpId="0" bldLvl="0" animBg="1"/>
      <p:bldP spid="20" grpId="0" bldLvl="0" animBg="1"/>
      <p:bldP spid="21" grpId="0" bldLvl="0" animBg="1"/>
      <p:bldP spid="22"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 name="文本框 4"/>
          <p:cNvSpPr txBox="1"/>
          <p:nvPr/>
        </p:nvSpPr>
        <p:spPr>
          <a:xfrm>
            <a:off x="306996" y="877537"/>
            <a:ext cx="2849880" cy="553085"/>
          </a:xfrm>
          <a:prstGeom prst="rect">
            <a:avLst/>
          </a:prstGeom>
          <a:noFill/>
        </p:spPr>
        <p:txBody>
          <a:bodyPr wrap="none" rtlCol="0">
            <a:spAutoFit/>
          </a:bodyPr>
          <a:lstStyle/>
          <a:p>
            <a:pPr algn="ctr"/>
            <a:r>
              <a:rPr lang="zh-CN" altLang="en-US" sz="3000" b="1" dirty="0">
                <a:solidFill>
                  <a:schemeClr val="bg1"/>
                </a:solidFill>
                <a:latin typeface="Yu Gothic UI" panose="020B0500000000000000" charset="-128"/>
                <a:ea typeface="微软雅黑" panose="020B0503020204020204" charset="-122"/>
              </a:rPr>
              <a:t>研究方法与思路</a:t>
            </a:r>
            <a:endParaRPr lang="en-US" altLang="zh-CN" sz="3000" b="1" dirty="0">
              <a:solidFill>
                <a:schemeClr val="bg1"/>
              </a:solidFill>
              <a:latin typeface="Yu Gothic UI" panose="020B0500000000000000" charset="-128"/>
              <a:ea typeface="微软雅黑" panose="020B0503020204020204" charset="-122"/>
            </a:endParaRPr>
          </a:p>
        </p:txBody>
      </p:sp>
      <p:grpSp>
        <p:nvGrpSpPr>
          <p:cNvPr id="3" name="组合 2"/>
          <p:cNvGrpSpPr/>
          <p:nvPr/>
        </p:nvGrpSpPr>
        <p:grpSpPr>
          <a:xfrm>
            <a:off x="1317059" y="2344907"/>
            <a:ext cx="5288297" cy="2722099"/>
            <a:chOff x="1756079" y="1983543"/>
            <a:chExt cx="7051063" cy="3629465"/>
          </a:xfrm>
        </p:grpSpPr>
        <p:sp>
          <p:nvSpPr>
            <p:cNvPr id="23" name="任意多边形 22"/>
            <p:cNvSpPr/>
            <p:nvPr/>
          </p:nvSpPr>
          <p:spPr>
            <a:xfrm>
              <a:off x="1756079" y="1983543"/>
              <a:ext cx="7051063" cy="3629465"/>
            </a:xfrm>
            <a:custGeom>
              <a:avLst/>
              <a:gdLst>
                <a:gd name="connsiteX0" fmla="*/ 2225080 w 7051063"/>
                <a:gd name="connsiteY0" fmla="*/ 0 h 3629465"/>
                <a:gd name="connsiteX1" fmla="*/ 2225080 w 7051063"/>
                <a:gd name="connsiteY1" fmla="*/ 1935005 h 3629465"/>
                <a:gd name="connsiteX2" fmla="*/ 7051063 w 7051063"/>
                <a:gd name="connsiteY2" fmla="*/ 1935005 h 3629465"/>
                <a:gd name="connsiteX3" fmla="*/ 7051063 w 7051063"/>
                <a:gd name="connsiteY3" fmla="*/ 3370228 h 3629465"/>
                <a:gd name="connsiteX4" fmla="*/ 2225080 w 7051063"/>
                <a:gd name="connsiteY4" fmla="*/ 3370228 h 3629465"/>
                <a:gd name="connsiteX5" fmla="*/ 2225080 w 7051063"/>
                <a:gd name="connsiteY5" fmla="*/ 3629465 h 3629465"/>
                <a:gd name="connsiteX6" fmla="*/ 0 w 7051063"/>
                <a:gd name="connsiteY6" fmla="*/ 1814732 h 3629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51063" h="3629465">
                  <a:moveTo>
                    <a:pt x="2225080" y="0"/>
                  </a:moveTo>
                  <a:lnTo>
                    <a:pt x="2225080" y="1935005"/>
                  </a:lnTo>
                  <a:lnTo>
                    <a:pt x="7051063" y="1935005"/>
                  </a:lnTo>
                  <a:lnTo>
                    <a:pt x="7051063" y="3370228"/>
                  </a:lnTo>
                  <a:lnTo>
                    <a:pt x="2225080" y="3370228"/>
                  </a:lnTo>
                  <a:lnTo>
                    <a:pt x="2225080" y="3629465"/>
                  </a:lnTo>
                  <a:lnTo>
                    <a:pt x="0" y="1814732"/>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25" name="文本框 24"/>
            <p:cNvSpPr txBox="1"/>
            <p:nvPr/>
          </p:nvSpPr>
          <p:spPr>
            <a:xfrm>
              <a:off x="2562838" y="2732482"/>
              <a:ext cx="1178560" cy="1892300"/>
            </a:xfrm>
            <a:prstGeom prst="rect">
              <a:avLst/>
            </a:prstGeom>
            <a:noFill/>
            <a:effectLst/>
          </p:spPr>
          <p:txBody>
            <a:bodyPr wrap="none" rtlCol="0">
              <a:spAutoFit/>
            </a:bodyPr>
            <a:lstStyle/>
            <a:p>
              <a:r>
                <a:rPr lang="en-US" altLang="zh-CN" sz="2100" b="1" dirty="0">
                  <a:solidFill>
                    <a:schemeClr val="bg1"/>
                  </a:solidFill>
                </a:rPr>
                <a:t>  </a:t>
              </a:r>
              <a:r>
                <a:rPr lang="en-US" altLang="zh-CN" sz="8625" b="1" dirty="0">
                  <a:solidFill>
                    <a:schemeClr val="bg1"/>
                  </a:solidFill>
                  <a:latin typeface="宋体" panose="02010600030101010101" pitchFamily="2" charset="-122"/>
                </a:rPr>
                <a:t>A</a:t>
              </a:r>
              <a:endParaRPr lang="en-US" altLang="zh-CN" sz="6600" b="1" dirty="0">
                <a:solidFill>
                  <a:schemeClr val="bg1"/>
                </a:solidFill>
                <a:latin typeface="宋体" panose="02010600030101010101" pitchFamily="2" charset="-122"/>
              </a:endParaRPr>
            </a:p>
          </p:txBody>
        </p:sp>
      </p:grpSp>
      <p:grpSp>
        <p:nvGrpSpPr>
          <p:cNvPr id="4" name="组合 3"/>
          <p:cNvGrpSpPr/>
          <p:nvPr/>
        </p:nvGrpSpPr>
        <p:grpSpPr>
          <a:xfrm>
            <a:off x="3096595" y="2376560"/>
            <a:ext cx="5276594" cy="2722099"/>
            <a:chOff x="4128793" y="2025747"/>
            <a:chExt cx="7035459" cy="3629465"/>
          </a:xfrm>
        </p:grpSpPr>
        <p:sp>
          <p:nvSpPr>
            <p:cNvPr id="24" name="任意多边形 23"/>
            <p:cNvSpPr/>
            <p:nvPr/>
          </p:nvSpPr>
          <p:spPr>
            <a:xfrm>
              <a:off x="4128793" y="2025747"/>
              <a:ext cx="7035459" cy="3629465"/>
            </a:xfrm>
            <a:custGeom>
              <a:avLst/>
              <a:gdLst>
                <a:gd name="connsiteX0" fmla="*/ 4810379 w 7035459"/>
                <a:gd name="connsiteY0" fmla="*/ 0 h 3629465"/>
                <a:gd name="connsiteX1" fmla="*/ 7035459 w 7035459"/>
                <a:gd name="connsiteY1" fmla="*/ 1814733 h 3629465"/>
                <a:gd name="connsiteX2" fmla="*/ 4810379 w 7035459"/>
                <a:gd name="connsiteY2" fmla="*/ 3629465 h 3629465"/>
                <a:gd name="connsiteX3" fmla="*/ 4810379 w 7035459"/>
                <a:gd name="connsiteY3" fmla="*/ 1756971 h 3629465"/>
                <a:gd name="connsiteX4" fmla="*/ 0 w 7035459"/>
                <a:gd name="connsiteY4" fmla="*/ 1756971 h 3629465"/>
                <a:gd name="connsiteX5" fmla="*/ 0 w 7035459"/>
                <a:gd name="connsiteY5" fmla="*/ 321748 h 3629465"/>
                <a:gd name="connsiteX6" fmla="*/ 4810379 w 7035459"/>
                <a:gd name="connsiteY6" fmla="*/ 321748 h 3629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35459" h="3629465">
                  <a:moveTo>
                    <a:pt x="4810379" y="0"/>
                  </a:moveTo>
                  <a:lnTo>
                    <a:pt x="7035459" y="1814733"/>
                  </a:lnTo>
                  <a:lnTo>
                    <a:pt x="4810379" y="3629465"/>
                  </a:lnTo>
                  <a:lnTo>
                    <a:pt x="4810379" y="1756971"/>
                  </a:lnTo>
                  <a:lnTo>
                    <a:pt x="0" y="1756971"/>
                  </a:lnTo>
                  <a:lnTo>
                    <a:pt x="0" y="321748"/>
                  </a:lnTo>
                  <a:lnTo>
                    <a:pt x="4810379" y="321748"/>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26" name="文本框 25"/>
            <p:cNvSpPr txBox="1"/>
            <p:nvPr/>
          </p:nvSpPr>
          <p:spPr>
            <a:xfrm>
              <a:off x="9107191" y="2732482"/>
              <a:ext cx="1178560" cy="1892300"/>
            </a:xfrm>
            <a:prstGeom prst="rect">
              <a:avLst/>
            </a:prstGeom>
            <a:noFill/>
            <a:effectLst/>
          </p:spPr>
          <p:txBody>
            <a:bodyPr wrap="none" rtlCol="0">
              <a:spAutoFit/>
            </a:bodyPr>
            <a:lstStyle/>
            <a:p>
              <a:r>
                <a:rPr lang="en-US" altLang="zh-CN" sz="2100" b="1" dirty="0">
                  <a:solidFill>
                    <a:schemeClr val="bg1"/>
                  </a:solidFill>
                </a:rPr>
                <a:t>  </a:t>
              </a:r>
              <a:r>
                <a:rPr lang="en-US" altLang="zh-CN" sz="8625" b="1" dirty="0">
                  <a:solidFill>
                    <a:schemeClr val="bg1"/>
                  </a:solidFill>
                  <a:latin typeface="宋体" panose="02010600030101010101" pitchFamily="2" charset="-122"/>
                </a:rPr>
                <a:t>B</a:t>
              </a:r>
              <a:endParaRPr lang="en-US" altLang="zh-CN" sz="6600" b="1" dirty="0">
                <a:solidFill>
                  <a:schemeClr val="bg1"/>
                </a:solidFill>
                <a:latin typeface="宋体" panose="02010600030101010101" pitchFamily="2" charset="-122"/>
              </a:endParaRPr>
            </a:p>
          </p:txBody>
        </p:sp>
      </p:grpSp>
      <p:sp>
        <p:nvSpPr>
          <p:cNvPr id="27" name="文本框 26"/>
          <p:cNvSpPr txBox="1"/>
          <p:nvPr/>
        </p:nvSpPr>
        <p:spPr>
          <a:xfrm>
            <a:off x="3434807" y="4056271"/>
            <a:ext cx="2849880" cy="783590"/>
          </a:xfrm>
          <a:prstGeom prst="rect">
            <a:avLst/>
          </a:prstGeom>
          <a:noFill/>
          <a:effectLst/>
        </p:spPr>
        <p:txBody>
          <a:bodyPr wrap="none" rtlCol="0">
            <a:spAutoFit/>
          </a:bodyPr>
          <a:lstStyle/>
          <a:p>
            <a:r>
              <a:rPr lang="zh-CN" altLang="en-US" sz="1500" dirty="0">
                <a:solidFill>
                  <a:schemeClr val="bg1"/>
                </a:solidFill>
                <a:latin typeface="微软雅黑" panose="020B0503020204020204" charset="-122"/>
                <a:ea typeface="微软雅黑" panose="020B0503020204020204" charset="-122"/>
              </a:rPr>
              <a:t>请在这里输入您的主要叙述内容</a:t>
            </a:r>
            <a:endParaRPr lang="en-US" altLang="zh-CN" sz="1500" dirty="0">
              <a:solidFill>
                <a:schemeClr val="bg1"/>
              </a:solidFill>
              <a:latin typeface="微软雅黑" panose="020B0503020204020204" charset="-122"/>
              <a:ea typeface="微软雅黑" panose="020B0503020204020204" charset="-122"/>
            </a:endParaRPr>
          </a:p>
          <a:p>
            <a:r>
              <a:rPr lang="zh-CN" altLang="en-US" sz="1500" dirty="0">
                <a:solidFill>
                  <a:schemeClr val="bg1"/>
                </a:solidFill>
                <a:latin typeface="微软雅黑" panose="020B0503020204020204" charset="-122"/>
                <a:ea typeface="微软雅黑" panose="020B0503020204020204" charset="-122"/>
              </a:rPr>
              <a:t>请在这里输入您的主要叙述内容</a:t>
            </a:r>
            <a:endParaRPr lang="en-US" altLang="zh-CN" sz="1500" dirty="0">
              <a:solidFill>
                <a:schemeClr val="bg1"/>
              </a:solidFill>
              <a:latin typeface="微软雅黑" panose="020B0503020204020204" charset="-122"/>
              <a:ea typeface="微软雅黑" panose="020B0503020204020204" charset="-122"/>
            </a:endParaRPr>
          </a:p>
          <a:p>
            <a:endParaRPr lang="en-US" altLang="zh-CN" sz="1500" dirty="0">
              <a:solidFill>
                <a:schemeClr val="bg1"/>
              </a:solidFill>
              <a:latin typeface="微软雅黑" panose="020B0503020204020204" charset="-122"/>
              <a:ea typeface="微软雅黑" panose="020B0503020204020204" charset="-122"/>
            </a:endParaRPr>
          </a:p>
        </p:txBody>
      </p:sp>
      <p:sp>
        <p:nvSpPr>
          <p:cNvPr id="28" name="文本框 27"/>
          <p:cNvSpPr txBox="1"/>
          <p:nvPr/>
        </p:nvSpPr>
        <p:spPr>
          <a:xfrm>
            <a:off x="3480142" y="2927714"/>
            <a:ext cx="2849880" cy="783590"/>
          </a:xfrm>
          <a:prstGeom prst="rect">
            <a:avLst/>
          </a:prstGeom>
          <a:noFill/>
          <a:effectLst/>
        </p:spPr>
        <p:txBody>
          <a:bodyPr wrap="none" rtlCol="0">
            <a:spAutoFit/>
          </a:bodyPr>
          <a:lstStyle/>
          <a:p>
            <a:r>
              <a:rPr lang="zh-CN" altLang="en-US" sz="1500" dirty="0">
                <a:solidFill>
                  <a:schemeClr val="bg1"/>
                </a:solidFill>
                <a:latin typeface="微软雅黑" panose="020B0503020204020204" charset="-122"/>
                <a:ea typeface="微软雅黑" panose="020B0503020204020204" charset="-122"/>
              </a:rPr>
              <a:t>请在这里输入您的主要叙述内容</a:t>
            </a:r>
            <a:endParaRPr lang="en-US" altLang="zh-CN" sz="1500" dirty="0">
              <a:solidFill>
                <a:schemeClr val="bg1"/>
              </a:solidFill>
              <a:latin typeface="微软雅黑" panose="020B0503020204020204" charset="-122"/>
              <a:ea typeface="微软雅黑" panose="020B0503020204020204" charset="-122"/>
            </a:endParaRPr>
          </a:p>
          <a:p>
            <a:r>
              <a:rPr lang="zh-CN" altLang="en-US" sz="1500" dirty="0">
                <a:solidFill>
                  <a:schemeClr val="bg1"/>
                </a:solidFill>
                <a:latin typeface="微软雅黑" panose="020B0503020204020204" charset="-122"/>
                <a:ea typeface="微软雅黑" panose="020B0503020204020204" charset="-122"/>
              </a:rPr>
              <a:t>请在这里输入您的主要叙述内容</a:t>
            </a:r>
            <a:endParaRPr lang="en-US" altLang="zh-CN" sz="1500" dirty="0">
              <a:solidFill>
                <a:schemeClr val="bg1"/>
              </a:solidFill>
              <a:latin typeface="微软雅黑" panose="020B0503020204020204" charset="-122"/>
              <a:ea typeface="微软雅黑" panose="020B0503020204020204" charset="-122"/>
            </a:endParaRPr>
          </a:p>
          <a:p>
            <a:endParaRPr lang="en-US" altLang="zh-CN" sz="1500" dirty="0">
              <a:solidFill>
                <a:schemeClr val="bg1"/>
              </a:solidFill>
              <a:latin typeface="微软雅黑" panose="020B0503020204020204" charset="-122"/>
              <a:ea typeface="微软雅黑" panose="020B050302020402020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left)">
                                      <p:cBhvr>
                                        <p:cTn id="2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7" grpId="0" bldLvl="0" animBg="1"/>
      <p:bldP spid="28"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 name="文本框 4"/>
          <p:cNvSpPr txBox="1"/>
          <p:nvPr/>
        </p:nvSpPr>
        <p:spPr>
          <a:xfrm>
            <a:off x="252860" y="910627"/>
            <a:ext cx="3268980" cy="506730"/>
          </a:xfrm>
          <a:prstGeom prst="rect">
            <a:avLst/>
          </a:prstGeom>
          <a:noFill/>
        </p:spPr>
        <p:txBody>
          <a:bodyPr wrap="none" rtlCol="0">
            <a:spAutoFit/>
          </a:bodyPr>
          <a:lstStyle/>
          <a:p>
            <a:r>
              <a:rPr lang="zh-CN" altLang="en-US" sz="2700" b="1" dirty="0">
                <a:solidFill>
                  <a:schemeClr val="bg1"/>
                </a:solidFill>
                <a:latin typeface="微软雅黑" panose="020B0503020204020204" charset="-122"/>
                <a:ea typeface="微软雅黑" panose="020B0503020204020204" charset="-122"/>
              </a:rPr>
              <a:t>关键技术与实践难点</a:t>
            </a:r>
            <a:endParaRPr lang="zh-CN" altLang="en-US" sz="2700" b="1" dirty="0">
              <a:solidFill>
                <a:schemeClr val="bg1"/>
              </a:solidFill>
              <a:latin typeface="微软雅黑" panose="020B0503020204020204" charset="-122"/>
              <a:ea typeface="微软雅黑" panose="020B0503020204020204" charset="-122"/>
            </a:endParaRPr>
          </a:p>
        </p:txBody>
      </p:sp>
      <p:sp>
        <p:nvSpPr>
          <p:cNvPr id="37" name="文本框 36"/>
          <p:cNvSpPr txBox="1"/>
          <p:nvPr/>
        </p:nvSpPr>
        <p:spPr>
          <a:xfrm>
            <a:off x="177484" y="2632972"/>
            <a:ext cx="2316480" cy="645160"/>
          </a:xfrm>
          <a:prstGeom prst="rect">
            <a:avLst/>
          </a:prstGeom>
          <a:noFill/>
          <a:effectLst/>
        </p:spPr>
        <p:txBody>
          <a:bodyPr wrap="none" rtlCol="0">
            <a:spAutoFit/>
          </a:bodyPr>
          <a:lstStyle/>
          <a:p>
            <a:r>
              <a:rPr lang="zh-CN" altLang="en-US" sz="1200" dirty="0">
                <a:latin typeface="微软雅黑" panose="020B0503020204020204" charset="-122"/>
                <a:ea typeface="微软雅黑" panose="020B0503020204020204" charset="-122"/>
              </a:rPr>
              <a:t>请在这里输入您的主要叙述内容</a:t>
            </a:r>
            <a:endParaRPr lang="en-US" altLang="zh-CN" sz="1200" dirty="0">
              <a:latin typeface="微软雅黑" panose="020B0503020204020204" charset="-122"/>
              <a:ea typeface="微软雅黑" panose="020B0503020204020204" charset="-122"/>
            </a:endParaRPr>
          </a:p>
          <a:p>
            <a:r>
              <a:rPr lang="zh-CN" altLang="en-US" sz="1200" dirty="0">
                <a:latin typeface="微软雅黑" panose="020B0503020204020204" charset="-122"/>
                <a:ea typeface="微软雅黑" panose="020B0503020204020204" charset="-122"/>
              </a:rPr>
              <a:t>请在这里输入您的主要叙述内容</a:t>
            </a:r>
            <a:endParaRPr lang="en-US" altLang="zh-CN" sz="1200" dirty="0">
              <a:latin typeface="微软雅黑" panose="020B0503020204020204" charset="-122"/>
              <a:ea typeface="微软雅黑" panose="020B0503020204020204" charset="-122"/>
            </a:endParaRPr>
          </a:p>
          <a:p>
            <a:endParaRPr lang="en-US" altLang="zh-CN" sz="1200" dirty="0">
              <a:latin typeface="微软雅黑" panose="020B0503020204020204" charset="-122"/>
              <a:ea typeface="微软雅黑" panose="020B0503020204020204" charset="-122"/>
            </a:endParaRPr>
          </a:p>
        </p:txBody>
      </p:sp>
      <p:sp>
        <p:nvSpPr>
          <p:cNvPr id="38" name="文本框 37"/>
          <p:cNvSpPr txBox="1"/>
          <p:nvPr/>
        </p:nvSpPr>
        <p:spPr>
          <a:xfrm>
            <a:off x="986400" y="3517033"/>
            <a:ext cx="2316480" cy="645160"/>
          </a:xfrm>
          <a:prstGeom prst="rect">
            <a:avLst/>
          </a:prstGeom>
          <a:noFill/>
          <a:effectLst/>
        </p:spPr>
        <p:txBody>
          <a:bodyPr wrap="none" rtlCol="0">
            <a:spAutoFit/>
          </a:bodyPr>
          <a:lstStyle/>
          <a:p>
            <a:r>
              <a:rPr lang="zh-CN" altLang="en-US" sz="1200" dirty="0">
                <a:latin typeface="微软雅黑" panose="020B0503020204020204" charset="-122"/>
                <a:ea typeface="微软雅黑" panose="020B0503020204020204" charset="-122"/>
              </a:rPr>
              <a:t>请在这里输入您的主要叙述内容</a:t>
            </a:r>
            <a:endParaRPr lang="en-US" altLang="zh-CN" sz="1200" dirty="0">
              <a:latin typeface="微软雅黑" panose="020B0503020204020204" charset="-122"/>
              <a:ea typeface="微软雅黑" panose="020B0503020204020204" charset="-122"/>
            </a:endParaRPr>
          </a:p>
          <a:p>
            <a:r>
              <a:rPr lang="zh-CN" altLang="en-US" sz="1200" dirty="0">
                <a:latin typeface="微软雅黑" panose="020B0503020204020204" charset="-122"/>
                <a:ea typeface="微软雅黑" panose="020B0503020204020204" charset="-122"/>
              </a:rPr>
              <a:t>请在这里输入您的主要叙述内容</a:t>
            </a:r>
            <a:endParaRPr lang="en-US" altLang="zh-CN" sz="1200" dirty="0">
              <a:latin typeface="微软雅黑" panose="020B0503020204020204" charset="-122"/>
              <a:ea typeface="微软雅黑" panose="020B0503020204020204" charset="-122"/>
            </a:endParaRPr>
          </a:p>
          <a:p>
            <a:endParaRPr lang="en-US" altLang="zh-CN" sz="1200" dirty="0">
              <a:latin typeface="微软雅黑" panose="020B0503020204020204" charset="-122"/>
              <a:ea typeface="微软雅黑" panose="020B0503020204020204" charset="-122"/>
            </a:endParaRPr>
          </a:p>
        </p:txBody>
      </p:sp>
      <p:sp>
        <p:nvSpPr>
          <p:cNvPr id="39" name="文本框 38"/>
          <p:cNvSpPr txBox="1"/>
          <p:nvPr/>
        </p:nvSpPr>
        <p:spPr>
          <a:xfrm>
            <a:off x="3425532" y="4976050"/>
            <a:ext cx="2316480" cy="645160"/>
          </a:xfrm>
          <a:prstGeom prst="rect">
            <a:avLst/>
          </a:prstGeom>
          <a:noFill/>
          <a:effectLst/>
        </p:spPr>
        <p:txBody>
          <a:bodyPr wrap="none" rtlCol="0">
            <a:spAutoFit/>
          </a:bodyPr>
          <a:lstStyle/>
          <a:p>
            <a:r>
              <a:rPr lang="zh-CN" altLang="en-US" sz="1200" dirty="0">
                <a:latin typeface="微软雅黑" panose="020B0503020204020204" charset="-122"/>
                <a:ea typeface="微软雅黑" panose="020B0503020204020204" charset="-122"/>
              </a:rPr>
              <a:t>请在这里输入您的主要叙述内容</a:t>
            </a:r>
            <a:endParaRPr lang="en-US" altLang="zh-CN" sz="1200" dirty="0">
              <a:latin typeface="微软雅黑" panose="020B0503020204020204" charset="-122"/>
              <a:ea typeface="微软雅黑" panose="020B0503020204020204" charset="-122"/>
            </a:endParaRPr>
          </a:p>
          <a:p>
            <a:r>
              <a:rPr lang="zh-CN" altLang="en-US" sz="1200" dirty="0">
                <a:latin typeface="微软雅黑" panose="020B0503020204020204" charset="-122"/>
                <a:ea typeface="微软雅黑" panose="020B0503020204020204" charset="-122"/>
              </a:rPr>
              <a:t>请在这里输入您的主要叙述内容</a:t>
            </a:r>
            <a:endParaRPr lang="en-US" altLang="zh-CN" sz="1200" dirty="0">
              <a:latin typeface="微软雅黑" panose="020B0503020204020204" charset="-122"/>
              <a:ea typeface="微软雅黑" panose="020B0503020204020204" charset="-122"/>
            </a:endParaRPr>
          </a:p>
          <a:p>
            <a:endParaRPr lang="en-US" altLang="zh-CN" sz="1200" dirty="0">
              <a:latin typeface="微软雅黑" panose="020B0503020204020204" charset="-122"/>
              <a:ea typeface="微软雅黑" panose="020B0503020204020204" charset="-122"/>
            </a:endParaRPr>
          </a:p>
        </p:txBody>
      </p:sp>
      <p:sp>
        <p:nvSpPr>
          <p:cNvPr id="40" name="文本框 39"/>
          <p:cNvSpPr txBox="1"/>
          <p:nvPr/>
        </p:nvSpPr>
        <p:spPr>
          <a:xfrm>
            <a:off x="5905235" y="3517033"/>
            <a:ext cx="2316480" cy="645160"/>
          </a:xfrm>
          <a:prstGeom prst="rect">
            <a:avLst/>
          </a:prstGeom>
          <a:noFill/>
          <a:effectLst/>
        </p:spPr>
        <p:txBody>
          <a:bodyPr wrap="none" rtlCol="0">
            <a:spAutoFit/>
          </a:bodyPr>
          <a:lstStyle/>
          <a:p>
            <a:r>
              <a:rPr lang="zh-CN" altLang="en-US" sz="1200" dirty="0">
                <a:latin typeface="微软雅黑" panose="020B0503020204020204" charset="-122"/>
                <a:ea typeface="微软雅黑" panose="020B0503020204020204" charset="-122"/>
              </a:rPr>
              <a:t>请在这里输入您的主要叙述内容</a:t>
            </a:r>
            <a:endParaRPr lang="en-US" altLang="zh-CN" sz="1200" dirty="0">
              <a:latin typeface="微软雅黑" panose="020B0503020204020204" charset="-122"/>
              <a:ea typeface="微软雅黑" panose="020B0503020204020204" charset="-122"/>
            </a:endParaRPr>
          </a:p>
          <a:p>
            <a:r>
              <a:rPr lang="zh-CN" altLang="en-US" sz="1200" dirty="0">
                <a:latin typeface="微软雅黑" panose="020B0503020204020204" charset="-122"/>
                <a:ea typeface="微软雅黑" panose="020B0503020204020204" charset="-122"/>
              </a:rPr>
              <a:t>请在这里输入您的主要叙述内容</a:t>
            </a:r>
            <a:endParaRPr lang="en-US" altLang="zh-CN" sz="1200" dirty="0">
              <a:latin typeface="微软雅黑" panose="020B0503020204020204" charset="-122"/>
              <a:ea typeface="微软雅黑" panose="020B0503020204020204" charset="-122"/>
            </a:endParaRPr>
          </a:p>
          <a:p>
            <a:endParaRPr lang="en-US" altLang="zh-CN" sz="1200" dirty="0">
              <a:latin typeface="微软雅黑" panose="020B0503020204020204" charset="-122"/>
              <a:ea typeface="微软雅黑" panose="020B0503020204020204" charset="-122"/>
            </a:endParaRPr>
          </a:p>
        </p:txBody>
      </p:sp>
      <p:sp>
        <p:nvSpPr>
          <p:cNvPr id="41" name="文本框 40"/>
          <p:cNvSpPr txBox="1"/>
          <p:nvPr/>
        </p:nvSpPr>
        <p:spPr>
          <a:xfrm>
            <a:off x="6694783" y="2632972"/>
            <a:ext cx="2316480" cy="645160"/>
          </a:xfrm>
          <a:prstGeom prst="rect">
            <a:avLst/>
          </a:prstGeom>
          <a:noFill/>
          <a:effectLst/>
        </p:spPr>
        <p:txBody>
          <a:bodyPr wrap="none" rtlCol="0">
            <a:spAutoFit/>
          </a:bodyPr>
          <a:lstStyle/>
          <a:p>
            <a:r>
              <a:rPr lang="zh-CN" altLang="en-US" sz="1200" dirty="0">
                <a:latin typeface="微软雅黑" panose="020B0503020204020204" charset="-122"/>
                <a:ea typeface="微软雅黑" panose="020B0503020204020204" charset="-122"/>
              </a:rPr>
              <a:t>请在这里输入您的主要叙述内容</a:t>
            </a:r>
            <a:endParaRPr lang="en-US" altLang="zh-CN" sz="1200" dirty="0">
              <a:latin typeface="微软雅黑" panose="020B0503020204020204" charset="-122"/>
              <a:ea typeface="微软雅黑" panose="020B0503020204020204" charset="-122"/>
            </a:endParaRPr>
          </a:p>
          <a:p>
            <a:r>
              <a:rPr lang="zh-CN" altLang="en-US" sz="1200" dirty="0">
                <a:latin typeface="微软雅黑" panose="020B0503020204020204" charset="-122"/>
                <a:ea typeface="微软雅黑" panose="020B0503020204020204" charset="-122"/>
              </a:rPr>
              <a:t>请在这里输入您的主要叙述内容</a:t>
            </a:r>
            <a:endParaRPr lang="en-US" altLang="zh-CN" sz="1200" dirty="0">
              <a:latin typeface="微软雅黑" panose="020B0503020204020204" charset="-122"/>
              <a:ea typeface="微软雅黑" panose="020B0503020204020204" charset="-122"/>
            </a:endParaRPr>
          </a:p>
          <a:p>
            <a:endParaRPr lang="en-US" altLang="zh-CN" sz="1200" dirty="0">
              <a:latin typeface="微软雅黑" panose="020B0503020204020204" charset="-122"/>
              <a:ea typeface="微软雅黑" panose="020B0503020204020204" charset="-122"/>
            </a:endParaRPr>
          </a:p>
        </p:txBody>
      </p:sp>
      <p:grpSp>
        <p:nvGrpSpPr>
          <p:cNvPr id="21" name="组合 20"/>
          <p:cNvGrpSpPr/>
          <p:nvPr/>
        </p:nvGrpSpPr>
        <p:grpSpPr>
          <a:xfrm>
            <a:off x="5076865" y="2602732"/>
            <a:ext cx="792294" cy="1481893"/>
            <a:chOff x="6769153" y="2327309"/>
            <a:chExt cx="1056392" cy="1975857"/>
          </a:xfrm>
        </p:grpSpPr>
        <p:sp>
          <p:nvSpPr>
            <p:cNvPr id="11" name="任意多边形 10"/>
            <p:cNvSpPr/>
            <p:nvPr/>
          </p:nvSpPr>
          <p:spPr>
            <a:xfrm rot="2640524" flipH="1">
              <a:off x="6769153" y="2327309"/>
              <a:ext cx="1056392" cy="1975857"/>
            </a:xfrm>
            <a:custGeom>
              <a:avLst/>
              <a:gdLst>
                <a:gd name="connsiteX0" fmla="*/ 319471 w 578001"/>
                <a:gd name="connsiteY0" fmla="*/ 140725 h 1081083"/>
                <a:gd name="connsiteX1" fmla="*/ 578001 w 578001"/>
                <a:gd name="connsiteY1" fmla="*/ 1081083 h 1081083"/>
                <a:gd name="connsiteX2" fmla="*/ 0 w 578001"/>
                <a:gd name="connsiteY2" fmla="*/ 960066 h 1081083"/>
                <a:gd name="connsiteX3" fmla="*/ 0 w 578001"/>
                <a:gd name="connsiteY3" fmla="*/ 0 h 1081083"/>
              </a:gdLst>
              <a:ahLst/>
              <a:cxnLst>
                <a:cxn ang="0">
                  <a:pos x="connsiteX0" y="connsiteY0"/>
                </a:cxn>
                <a:cxn ang="0">
                  <a:pos x="connsiteX1" y="connsiteY1"/>
                </a:cxn>
                <a:cxn ang="0">
                  <a:pos x="connsiteX2" y="connsiteY2"/>
                </a:cxn>
                <a:cxn ang="0">
                  <a:pos x="connsiteX3" y="connsiteY3"/>
                </a:cxn>
              </a:cxnLst>
              <a:rect l="l" t="t" r="r" b="b"/>
              <a:pathLst>
                <a:path w="578001" h="1081083">
                  <a:moveTo>
                    <a:pt x="319471" y="140725"/>
                  </a:moveTo>
                  <a:lnTo>
                    <a:pt x="578001" y="1081083"/>
                  </a:lnTo>
                  <a:lnTo>
                    <a:pt x="0" y="96006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14" name="文本框 13"/>
            <p:cNvSpPr txBox="1"/>
            <p:nvPr/>
          </p:nvSpPr>
          <p:spPr>
            <a:xfrm>
              <a:off x="7016148" y="3124742"/>
              <a:ext cx="653627" cy="613833"/>
            </a:xfrm>
            <a:prstGeom prst="rect">
              <a:avLst/>
            </a:prstGeom>
          </p:spPr>
          <p:txBody>
            <a:bodyPr wrap="none">
              <a:spAutoFit/>
            </a:bodyPr>
            <a:lstStyle>
              <a:defPPr>
                <a:defRPr lang="zh-CN"/>
              </a:defPPr>
              <a:lvl1pPr>
                <a:defRPr sz="3200" b="1">
                  <a:solidFill>
                    <a:prstClr val="white"/>
                  </a:solidFill>
                  <a:latin typeface="方正姚体" panose="02010601030101010101" pitchFamily="2" charset="-122"/>
                  <a:ea typeface="方正姚体" panose="02010601030101010101" pitchFamily="2" charset="-122"/>
                </a:defRPr>
              </a:lvl1pPr>
            </a:lstStyle>
            <a:p>
              <a:r>
                <a:rPr lang="en-US" altLang="zh-CN" sz="2400" dirty="0">
                  <a:latin typeface="宋体" panose="02010600030101010101" pitchFamily="2" charset="-122"/>
                  <a:ea typeface="宋体" panose="02010600030101010101" pitchFamily="2" charset="-122"/>
                </a:rPr>
                <a:t>02</a:t>
              </a:r>
              <a:endParaRPr lang="zh-CN" altLang="en-US" sz="2400" dirty="0">
                <a:latin typeface="宋体" panose="02010600030101010101" pitchFamily="2" charset="-122"/>
                <a:ea typeface="宋体" panose="02010600030101010101" pitchFamily="2" charset="-122"/>
              </a:endParaRPr>
            </a:p>
          </p:txBody>
        </p:sp>
      </p:grpSp>
      <p:grpSp>
        <p:nvGrpSpPr>
          <p:cNvPr id="20" name="组合 19"/>
          <p:cNvGrpSpPr/>
          <p:nvPr/>
        </p:nvGrpSpPr>
        <p:grpSpPr>
          <a:xfrm>
            <a:off x="6116639" y="1724918"/>
            <a:ext cx="665060" cy="1501527"/>
            <a:chOff x="8155519" y="1156891"/>
            <a:chExt cx="886746" cy="2002036"/>
          </a:xfrm>
        </p:grpSpPr>
        <p:sp>
          <p:nvSpPr>
            <p:cNvPr id="9" name="任意多边形 8"/>
            <p:cNvSpPr/>
            <p:nvPr/>
          </p:nvSpPr>
          <p:spPr>
            <a:xfrm rot="2640524" flipH="1">
              <a:off x="8491853" y="1156891"/>
              <a:ext cx="550412" cy="2002036"/>
            </a:xfrm>
            <a:custGeom>
              <a:avLst/>
              <a:gdLst>
                <a:gd name="connsiteX0" fmla="*/ 0 w 301156"/>
                <a:gd name="connsiteY0" fmla="*/ 0 h 1095407"/>
                <a:gd name="connsiteX1" fmla="*/ 301156 w 301156"/>
                <a:gd name="connsiteY1" fmla="*/ 1095407 h 1095407"/>
                <a:gd name="connsiteX2" fmla="*/ 0 w 301156"/>
                <a:gd name="connsiteY2" fmla="*/ 968324 h 1095407"/>
              </a:gdLst>
              <a:ahLst/>
              <a:cxnLst>
                <a:cxn ang="0">
                  <a:pos x="connsiteX0" y="connsiteY0"/>
                </a:cxn>
                <a:cxn ang="0">
                  <a:pos x="connsiteX1" y="connsiteY1"/>
                </a:cxn>
                <a:cxn ang="0">
                  <a:pos x="connsiteX2" y="connsiteY2"/>
                </a:cxn>
              </a:cxnLst>
              <a:rect l="l" t="t" r="r" b="b"/>
              <a:pathLst>
                <a:path w="301156" h="1095407">
                  <a:moveTo>
                    <a:pt x="0" y="0"/>
                  </a:moveTo>
                  <a:lnTo>
                    <a:pt x="301156" y="1095407"/>
                  </a:lnTo>
                  <a:lnTo>
                    <a:pt x="0" y="96832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15" name="文本框 14"/>
            <p:cNvSpPr txBox="1"/>
            <p:nvPr/>
          </p:nvSpPr>
          <p:spPr>
            <a:xfrm>
              <a:off x="8155519" y="2398406"/>
              <a:ext cx="501227" cy="429260"/>
            </a:xfrm>
            <a:prstGeom prst="rect">
              <a:avLst/>
            </a:prstGeom>
          </p:spPr>
          <p:txBody>
            <a:bodyPr wrap="none">
              <a:spAutoFit/>
            </a:bodyPr>
            <a:lstStyle>
              <a:defPPr>
                <a:defRPr lang="zh-CN"/>
              </a:defPPr>
              <a:lvl1pPr>
                <a:defRPr sz="2000" b="1">
                  <a:solidFill>
                    <a:prstClr val="white"/>
                  </a:solidFill>
                  <a:latin typeface="方正姚体" panose="02010601030101010101" pitchFamily="2" charset="-122"/>
                  <a:ea typeface="方正姚体" panose="02010601030101010101" pitchFamily="2" charset="-122"/>
                </a:defRPr>
              </a:lvl1pPr>
            </a:lstStyle>
            <a:p>
              <a:r>
                <a:rPr lang="en-US" altLang="zh-CN" sz="1500">
                  <a:latin typeface="宋体" panose="02010600030101010101" pitchFamily="2" charset="-122"/>
                  <a:ea typeface="宋体" panose="02010600030101010101" pitchFamily="2" charset="-122"/>
                </a:rPr>
                <a:t>03</a:t>
              </a:r>
              <a:endParaRPr lang="zh-CN" altLang="en-US" sz="1500">
                <a:latin typeface="宋体" panose="02010600030101010101" pitchFamily="2" charset="-122"/>
                <a:ea typeface="宋体" panose="02010600030101010101" pitchFamily="2" charset="-122"/>
              </a:endParaRPr>
            </a:p>
          </p:txBody>
        </p:sp>
      </p:grpSp>
      <p:grpSp>
        <p:nvGrpSpPr>
          <p:cNvPr id="22" name="组合 21"/>
          <p:cNvGrpSpPr/>
          <p:nvPr/>
        </p:nvGrpSpPr>
        <p:grpSpPr>
          <a:xfrm>
            <a:off x="4092057" y="3619260"/>
            <a:ext cx="1037358" cy="1009399"/>
            <a:chOff x="5456076" y="3682680"/>
            <a:chExt cx="1383144" cy="1345865"/>
          </a:xfrm>
        </p:grpSpPr>
        <p:sp>
          <p:nvSpPr>
            <p:cNvPr id="6" name="任意多边形 5"/>
            <p:cNvSpPr/>
            <p:nvPr/>
          </p:nvSpPr>
          <p:spPr>
            <a:xfrm rot="18959476">
              <a:off x="5456076" y="3682680"/>
              <a:ext cx="1383144" cy="1345865"/>
            </a:xfrm>
            <a:custGeom>
              <a:avLst/>
              <a:gdLst>
                <a:gd name="connsiteX0" fmla="*/ 592942 w 756782"/>
                <a:gd name="connsiteY0" fmla="*/ 111213 h 736385"/>
                <a:gd name="connsiteX1" fmla="*/ 756782 w 756782"/>
                <a:gd name="connsiteY1" fmla="*/ 707150 h 736385"/>
                <a:gd name="connsiteX2" fmla="*/ 0 w 756782"/>
                <a:gd name="connsiteY2" fmla="*/ 736385 h 736385"/>
                <a:gd name="connsiteX3" fmla="*/ 0 w 756782"/>
                <a:gd name="connsiteY3" fmla="*/ 0 h 736385"/>
              </a:gdLst>
              <a:ahLst/>
              <a:cxnLst>
                <a:cxn ang="0">
                  <a:pos x="connsiteX0" y="connsiteY0"/>
                </a:cxn>
                <a:cxn ang="0">
                  <a:pos x="connsiteX1" y="connsiteY1"/>
                </a:cxn>
                <a:cxn ang="0">
                  <a:pos x="connsiteX2" y="connsiteY2"/>
                </a:cxn>
                <a:cxn ang="0">
                  <a:pos x="connsiteX3" y="connsiteY3"/>
                </a:cxn>
              </a:cxnLst>
              <a:rect l="l" t="t" r="r" b="b"/>
              <a:pathLst>
                <a:path w="756782" h="736385">
                  <a:moveTo>
                    <a:pt x="592942" y="111213"/>
                  </a:moveTo>
                  <a:lnTo>
                    <a:pt x="756782" y="707150"/>
                  </a:lnTo>
                  <a:lnTo>
                    <a:pt x="0" y="73638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16" name="文本框 15"/>
            <p:cNvSpPr txBox="1"/>
            <p:nvPr/>
          </p:nvSpPr>
          <p:spPr>
            <a:xfrm>
              <a:off x="5729502" y="3977264"/>
              <a:ext cx="858520" cy="860213"/>
            </a:xfrm>
            <a:prstGeom prst="rect">
              <a:avLst/>
            </a:prstGeom>
          </p:spPr>
          <p:txBody>
            <a:bodyPr wrap="none">
              <a:spAutoFit/>
            </a:bodyPr>
            <a:lstStyle>
              <a:defPPr>
                <a:defRPr lang="zh-CN"/>
              </a:defPPr>
              <a:lvl1pPr>
                <a:defRPr sz="4800" b="1">
                  <a:solidFill>
                    <a:prstClr val="white"/>
                  </a:solidFill>
                  <a:latin typeface="方正姚体" panose="02010601030101010101" pitchFamily="2" charset="-122"/>
                  <a:ea typeface="方正姚体" panose="02010601030101010101" pitchFamily="2" charset="-122"/>
                </a:defRPr>
              </a:lvl1pPr>
            </a:lstStyle>
            <a:p>
              <a:r>
                <a:rPr lang="en-US" altLang="zh-CN" sz="3600" dirty="0">
                  <a:latin typeface="宋体" panose="02010600030101010101" pitchFamily="2" charset="-122"/>
                  <a:ea typeface="宋体" panose="02010600030101010101" pitchFamily="2" charset="-122"/>
                </a:rPr>
                <a:t>01</a:t>
              </a:r>
              <a:endParaRPr lang="zh-CN" altLang="en-US" sz="3600" dirty="0">
                <a:latin typeface="宋体" panose="02010600030101010101" pitchFamily="2" charset="-122"/>
                <a:ea typeface="宋体" panose="02010600030101010101" pitchFamily="2" charset="-122"/>
              </a:endParaRPr>
            </a:p>
          </p:txBody>
        </p:sp>
      </p:grpSp>
      <p:grpSp>
        <p:nvGrpSpPr>
          <p:cNvPr id="23" name="组合 22"/>
          <p:cNvGrpSpPr/>
          <p:nvPr/>
        </p:nvGrpSpPr>
        <p:grpSpPr>
          <a:xfrm>
            <a:off x="3295010" y="2628296"/>
            <a:ext cx="792294" cy="1481893"/>
            <a:chOff x="4393347" y="2361394"/>
            <a:chExt cx="1056392" cy="1975857"/>
          </a:xfrm>
        </p:grpSpPr>
        <p:sp>
          <p:nvSpPr>
            <p:cNvPr id="8" name="任意多边形 7"/>
            <p:cNvSpPr/>
            <p:nvPr/>
          </p:nvSpPr>
          <p:spPr>
            <a:xfrm rot="18959476">
              <a:off x="4393347" y="2361394"/>
              <a:ext cx="1056392" cy="1975857"/>
            </a:xfrm>
            <a:custGeom>
              <a:avLst/>
              <a:gdLst>
                <a:gd name="connsiteX0" fmla="*/ 319471 w 578001"/>
                <a:gd name="connsiteY0" fmla="*/ 140725 h 1081083"/>
                <a:gd name="connsiteX1" fmla="*/ 578001 w 578001"/>
                <a:gd name="connsiteY1" fmla="*/ 1081083 h 1081083"/>
                <a:gd name="connsiteX2" fmla="*/ 0 w 578001"/>
                <a:gd name="connsiteY2" fmla="*/ 960066 h 1081083"/>
                <a:gd name="connsiteX3" fmla="*/ 0 w 578001"/>
                <a:gd name="connsiteY3" fmla="*/ 0 h 1081083"/>
              </a:gdLst>
              <a:ahLst/>
              <a:cxnLst>
                <a:cxn ang="0">
                  <a:pos x="connsiteX0" y="connsiteY0"/>
                </a:cxn>
                <a:cxn ang="0">
                  <a:pos x="connsiteX1" y="connsiteY1"/>
                </a:cxn>
                <a:cxn ang="0">
                  <a:pos x="connsiteX2" y="connsiteY2"/>
                </a:cxn>
                <a:cxn ang="0">
                  <a:pos x="connsiteX3" y="connsiteY3"/>
                </a:cxn>
              </a:cxnLst>
              <a:rect l="l" t="t" r="r" b="b"/>
              <a:pathLst>
                <a:path w="578001" h="1081083">
                  <a:moveTo>
                    <a:pt x="319471" y="140725"/>
                  </a:moveTo>
                  <a:lnTo>
                    <a:pt x="578001" y="1081083"/>
                  </a:lnTo>
                  <a:lnTo>
                    <a:pt x="0" y="96006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17" name="文本框 16"/>
            <p:cNvSpPr txBox="1"/>
            <p:nvPr/>
          </p:nvSpPr>
          <p:spPr>
            <a:xfrm>
              <a:off x="4669986" y="3168766"/>
              <a:ext cx="653627" cy="613833"/>
            </a:xfrm>
            <a:prstGeom prst="rect">
              <a:avLst/>
            </a:prstGeom>
          </p:spPr>
          <p:txBody>
            <a:bodyPr wrap="none">
              <a:spAutoFit/>
            </a:bodyPr>
            <a:lstStyle>
              <a:defPPr>
                <a:defRPr lang="zh-CN"/>
              </a:defPPr>
              <a:lvl1pPr>
                <a:defRPr sz="3200" b="1">
                  <a:solidFill>
                    <a:prstClr val="white"/>
                  </a:solidFill>
                  <a:latin typeface="方正姚体" panose="02010601030101010101" pitchFamily="2" charset="-122"/>
                  <a:ea typeface="方正姚体" panose="02010601030101010101" pitchFamily="2" charset="-122"/>
                </a:defRPr>
              </a:lvl1pPr>
            </a:lstStyle>
            <a:p>
              <a:r>
                <a:rPr lang="en-US" altLang="zh-CN" sz="2400" dirty="0">
                  <a:latin typeface="宋体" panose="02010600030101010101" pitchFamily="2" charset="-122"/>
                  <a:ea typeface="宋体" panose="02010600030101010101" pitchFamily="2" charset="-122"/>
                </a:rPr>
                <a:t>04</a:t>
              </a:r>
              <a:endParaRPr lang="zh-CN" altLang="en-US" sz="2400" dirty="0">
                <a:latin typeface="宋体" panose="02010600030101010101" pitchFamily="2" charset="-122"/>
                <a:ea typeface="宋体" panose="02010600030101010101" pitchFamily="2" charset="-122"/>
              </a:endParaRPr>
            </a:p>
          </p:txBody>
        </p:sp>
      </p:grpSp>
      <p:grpSp>
        <p:nvGrpSpPr>
          <p:cNvPr id="24" name="组合 23"/>
          <p:cNvGrpSpPr/>
          <p:nvPr/>
        </p:nvGrpSpPr>
        <p:grpSpPr>
          <a:xfrm>
            <a:off x="2382470" y="1750482"/>
            <a:ext cx="700548" cy="1501527"/>
            <a:chOff x="3176627" y="1190976"/>
            <a:chExt cx="934064" cy="2002036"/>
          </a:xfrm>
        </p:grpSpPr>
        <p:sp>
          <p:nvSpPr>
            <p:cNvPr id="7" name="任意多边形 6"/>
            <p:cNvSpPr/>
            <p:nvPr/>
          </p:nvSpPr>
          <p:spPr>
            <a:xfrm rot="18959476">
              <a:off x="3176627" y="1190976"/>
              <a:ext cx="550412" cy="2002036"/>
            </a:xfrm>
            <a:custGeom>
              <a:avLst/>
              <a:gdLst>
                <a:gd name="connsiteX0" fmla="*/ 0 w 301156"/>
                <a:gd name="connsiteY0" fmla="*/ 0 h 1095407"/>
                <a:gd name="connsiteX1" fmla="*/ 301156 w 301156"/>
                <a:gd name="connsiteY1" fmla="*/ 1095407 h 1095407"/>
                <a:gd name="connsiteX2" fmla="*/ 0 w 301156"/>
                <a:gd name="connsiteY2" fmla="*/ 968324 h 1095407"/>
              </a:gdLst>
              <a:ahLst/>
              <a:cxnLst>
                <a:cxn ang="0">
                  <a:pos x="connsiteX0" y="connsiteY0"/>
                </a:cxn>
                <a:cxn ang="0">
                  <a:pos x="connsiteX1" y="connsiteY1"/>
                </a:cxn>
                <a:cxn ang="0">
                  <a:pos x="connsiteX2" y="connsiteY2"/>
                </a:cxn>
              </a:cxnLst>
              <a:rect l="l" t="t" r="r" b="b"/>
              <a:pathLst>
                <a:path w="301156" h="1095407">
                  <a:moveTo>
                    <a:pt x="0" y="0"/>
                  </a:moveTo>
                  <a:lnTo>
                    <a:pt x="301156" y="1095407"/>
                  </a:lnTo>
                  <a:lnTo>
                    <a:pt x="0" y="96832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19" name="文本框 18"/>
            <p:cNvSpPr txBox="1"/>
            <p:nvPr/>
          </p:nvSpPr>
          <p:spPr>
            <a:xfrm>
              <a:off x="3609464" y="2441495"/>
              <a:ext cx="501227" cy="429260"/>
            </a:xfrm>
            <a:prstGeom prst="rect">
              <a:avLst/>
            </a:prstGeom>
          </p:spPr>
          <p:txBody>
            <a:bodyPr wrap="none">
              <a:spAutoFit/>
            </a:bodyPr>
            <a:lstStyle>
              <a:defPPr>
                <a:defRPr lang="zh-CN"/>
              </a:defPPr>
              <a:lvl1pPr>
                <a:defRPr sz="2000" b="1">
                  <a:solidFill>
                    <a:prstClr val="white"/>
                  </a:solidFill>
                  <a:latin typeface="方正姚体" panose="02010601030101010101" pitchFamily="2" charset="-122"/>
                  <a:ea typeface="方正姚体" panose="02010601030101010101" pitchFamily="2" charset="-122"/>
                </a:defRPr>
              </a:lvl1pPr>
            </a:lstStyle>
            <a:p>
              <a:r>
                <a:rPr lang="en-US" altLang="zh-CN" sz="1500" dirty="0">
                  <a:latin typeface="宋体" panose="02010600030101010101" pitchFamily="2" charset="-122"/>
                  <a:ea typeface="宋体" panose="02010600030101010101" pitchFamily="2" charset="-122"/>
                </a:rPr>
                <a:t>05</a:t>
              </a:r>
              <a:endParaRPr lang="zh-CN" altLang="en-US" sz="1500" dirty="0">
                <a:latin typeface="宋体" panose="02010600030101010101" pitchFamily="2" charset="-122"/>
                <a:ea typeface="宋体" panose="02010600030101010101" pitchFamily="2" charset="-122"/>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7" grpId="0" bldLvl="0" animBg="1"/>
      <p:bldP spid="38" grpId="0" bldLvl="0" animBg="1"/>
      <p:bldP spid="39" grpId="0" bldLvl="0" animBg="1"/>
      <p:bldP spid="40" grpId="0" bldLvl="0" animBg="1"/>
      <p:bldP spid="41"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 name="文本框 4"/>
          <p:cNvSpPr txBox="1"/>
          <p:nvPr/>
        </p:nvSpPr>
        <p:spPr>
          <a:xfrm>
            <a:off x="252860" y="910627"/>
            <a:ext cx="3268980" cy="506730"/>
          </a:xfrm>
          <a:prstGeom prst="rect">
            <a:avLst/>
          </a:prstGeom>
          <a:noFill/>
        </p:spPr>
        <p:txBody>
          <a:bodyPr wrap="none" rtlCol="0">
            <a:spAutoFit/>
          </a:bodyPr>
          <a:lstStyle/>
          <a:p>
            <a:r>
              <a:rPr lang="zh-CN" altLang="en-US" sz="2700" b="1" dirty="0">
                <a:solidFill>
                  <a:schemeClr val="bg1"/>
                </a:solidFill>
                <a:latin typeface="微软雅黑" panose="020B0503020204020204" charset="-122"/>
                <a:ea typeface="微软雅黑" panose="020B0503020204020204" charset="-122"/>
              </a:rPr>
              <a:t>关键技术与实践难点</a:t>
            </a:r>
            <a:endParaRPr lang="zh-CN" altLang="en-US" sz="2700" b="1"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243377" y="2493353"/>
            <a:ext cx="2744444" cy="1829630"/>
            <a:chOff x="324502" y="2181470"/>
            <a:chExt cx="3659259" cy="2439507"/>
          </a:xfrm>
        </p:grpSpPr>
        <p:graphicFrame>
          <p:nvGraphicFramePr>
            <p:cNvPr id="6" name="图表 5"/>
            <p:cNvGraphicFramePr/>
            <p:nvPr/>
          </p:nvGraphicFramePr>
          <p:xfrm>
            <a:off x="324502" y="2181470"/>
            <a:ext cx="3659259" cy="2439507"/>
          </p:xfrm>
          <a:graphic>
            <a:graphicData uri="http://schemas.openxmlformats.org/drawingml/2006/chart">
              <c:chart xmlns:c="http://schemas.openxmlformats.org/drawingml/2006/chart" xmlns:r="http://schemas.openxmlformats.org/officeDocument/2006/relationships" r:id="rId1"/>
            </a:graphicData>
          </a:graphic>
        </p:graphicFrame>
        <p:sp>
          <p:nvSpPr>
            <p:cNvPr id="9" name="文本框 8"/>
            <p:cNvSpPr txBox="1"/>
            <p:nvPr/>
          </p:nvSpPr>
          <p:spPr>
            <a:xfrm>
              <a:off x="1647020" y="3053582"/>
              <a:ext cx="937260" cy="675640"/>
            </a:xfrm>
            <a:prstGeom prst="rect">
              <a:avLst/>
            </a:prstGeom>
            <a:noFill/>
            <a:effectLst/>
          </p:spPr>
          <p:txBody>
            <a:bodyPr wrap="none" rtlCol="0">
              <a:spAutoFit/>
            </a:bodyPr>
            <a:lstStyle/>
            <a:p>
              <a:r>
                <a:rPr lang="en-US" altLang="zh-CN" sz="2700" b="1" dirty="0">
                  <a:solidFill>
                    <a:srgbClr val="BC242A"/>
                  </a:solidFill>
                  <a:latin typeface="宋体" panose="02010600030101010101" pitchFamily="2" charset="-122"/>
                </a:rPr>
                <a:t>67%</a:t>
              </a:r>
              <a:endParaRPr lang="zh-CN" altLang="en-US" sz="2700" b="1" dirty="0">
                <a:solidFill>
                  <a:srgbClr val="BC242A"/>
                </a:solidFill>
                <a:latin typeface="宋体" panose="02010600030101010101" pitchFamily="2" charset="-122"/>
              </a:endParaRPr>
            </a:p>
          </p:txBody>
        </p:sp>
      </p:grpSp>
      <p:grpSp>
        <p:nvGrpSpPr>
          <p:cNvPr id="4" name="组合 3"/>
          <p:cNvGrpSpPr/>
          <p:nvPr/>
        </p:nvGrpSpPr>
        <p:grpSpPr>
          <a:xfrm>
            <a:off x="6214266" y="2514065"/>
            <a:ext cx="2701133" cy="1800756"/>
            <a:chOff x="8285688" y="2209086"/>
            <a:chExt cx="3601511" cy="2401008"/>
          </a:xfrm>
        </p:grpSpPr>
        <p:graphicFrame>
          <p:nvGraphicFramePr>
            <p:cNvPr id="8" name="图表 7"/>
            <p:cNvGraphicFramePr/>
            <p:nvPr/>
          </p:nvGraphicFramePr>
          <p:xfrm>
            <a:off x="8285688" y="2209086"/>
            <a:ext cx="3601511" cy="2401008"/>
          </p:xfrm>
          <a:graphic>
            <a:graphicData uri="http://schemas.openxmlformats.org/drawingml/2006/chart">
              <c:chart xmlns:c="http://schemas.openxmlformats.org/drawingml/2006/chart" xmlns:r="http://schemas.openxmlformats.org/officeDocument/2006/relationships" r:id="rId2"/>
            </a:graphicData>
          </a:graphic>
        </p:graphicFrame>
        <p:sp>
          <p:nvSpPr>
            <p:cNvPr id="11" name="文本框 10"/>
            <p:cNvSpPr txBox="1"/>
            <p:nvPr/>
          </p:nvSpPr>
          <p:spPr>
            <a:xfrm>
              <a:off x="9604473" y="3070056"/>
              <a:ext cx="937260" cy="675640"/>
            </a:xfrm>
            <a:prstGeom prst="rect">
              <a:avLst/>
            </a:prstGeom>
            <a:noFill/>
            <a:effectLst/>
          </p:spPr>
          <p:txBody>
            <a:bodyPr wrap="none" rtlCol="0">
              <a:spAutoFit/>
            </a:bodyPr>
            <a:lstStyle/>
            <a:p>
              <a:r>
                <a:rPr lang="en-US" altLang="zh-CN" sz="2700" b="1" dirty="0">
                  <a:solidFill>
                    <a:srgbClr val="BC242A"/>
                  </a:solidFill>
                  <a:latin typeface="宋体" panose="02010600030101010101" pitchFamily="2" charset="-122"/>
                </a:rPr>
                <a:t>55%</a:t>
              </a:r>
              <a:endParaRPr lang="zh-CN" altLang="en-US" sz="2700" b="1" dirty="0">
                <a:solidFill>
                  <a:srgbClr val="BC242A"/>
                </a:solidFill>
                <a:latin typeface="宋体" panose="02010600030101010101" pitchFamily="2" charset="-122"/>
              </a:endParaRPr>
            </a:p>
          </p:txBody>
        </p:sp>
      </p:grpSp>
      <p:grpSp>
        <p:nvGrpSpPr>
          <p:cNvPr id="3" name="组合 2"/>
          <p:cNvGrpSpPr/>
          <p:nvPr/>
        </p:nvGrpSpPr>
        <p:grpSpPr>
          <a:xfrm>
            <a:off x="3170346" y="2486479"/>
            <a:ext cx="2781632" cy="1854421"/>
            <a:chOff x="4227128" y="2172305"/>
            <a:chExt cx="3708842" cy="2472561"/>
          </a:xfrm>
        </p:grpSpPr>
        <p:graphicFrame>
          <p:nvGraphicFramePr>
            <p:cNvPr id="7" name="图表 6"/>
            <p:cNvGraphicFramePr/>
            <p:nvPr/>
          </p:nvGraphicFramePr>
          <p:xfrm>
            <a:off x="4227128" y="2172305"/>
            <a:ext cx="3708842" cy="2472561"/>
          </p:xfrm>
          <a:graphic>
            <a:graphicData uri="http://schemas.openxmlformats.org/drawingml/2006/chart">
              <c:chart xmlns:c="http://schemas.openxmlformats.org/drawingml/2006/chart" xmlns:r="http://schemas.openxmlformats.org/officeDocument/2006/relationships" r:id="rId3"/>
            </a:graphicData>
          </a:graphic>
        </p:graphicFrame>
        <p:sp>
          <p:nvSpPr>
            <p:cNvPr id="12" name="文本框 11"/>
            <p:cNvSpPr txBox="1"/>
            <p:nvPr/>
          </p:nvSpPr>
          <p:spPr>
            <a:xfrm>
              <a:off x="5591487" y="3550719"/>
              <a:ext cx="937260" cy="675640"/>
            </a:xfrm>
            <a:prstGeom prst="rect">
              <a:avLst/>
            </a:prstGeom>
            <a:noFill/>
            <a:effectLst/>
          </p:spPr>
          <p:txBody>
            <a:bodyPr wrap="none" rtlCol="0">
              <a:spAutoFit/>
            </a:bodyPr>
            <a:lstStyle/>
            <a:p>
              <a:r>
                <a:rPr lang="en-US" altLang="zh-CN" sz="2700" b="1" dirty="0">
                  <a:solidFill>
                    <a:schemeClr val="bg1"/>
                  </a:solidFill>
                  <a:latin typeface="宋体" panose="02010600030101010101" pitchFamily="2" charset="-122"/>
                </a:rPr>
                <a:t>70%</a:t>
              </a:r>
              <a:endParaRPr lang="zh-CN" altLang="en-US" sz="2700" b="1" dirty="0">
                <a:solidFill>
                  <a:schemeClr val="bg1"/>
                </a:solidFill>
                <a:latin typeface="宋体" panose="02010600030101010101" pitchFamily="2" charset="-122"/>
              </a:endParaRPr>
            </a:p>
          </p:txBody>
        </p:sp>
      </p:grpSp>
      <p:sp>
        <p:nvSpPr>
          <p:cNvPr id="13" name="文本框 12"/>
          <p:cNvSpPr txBox="1"/>
          <p:nvPr/>
        </p:nvSpPr>
        <p:spPr>
          <a:xfrm>
            <a:off x="948527" y="4513359"/>
            <a:ext cx="1383030" cy="1129665"/>
          </a:xfrm>
          <a:prstGeom prst="rect">
            <a:avLst/>
          </a:prstGeom>
          <a:noFill/>
          <a:effectLst/>
        </p:spPr>
        <p:txBody>
          <a:bodyPr wrap="none" rtlCol="0">
            <a:spAutoFit/>
          </a:bodyPr>
          <a:lstStyle/>
          <a:p>
            <a:r>
              <a:rPr lang="zh-CN" altLang="en-US" sz="135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endParaRPr lang="en-US" altLang="zh-CN" sz="1350" dirty="0">
              <a:solidFill>
                <a:schemeClr val="tx1">
                  <a:lumMod val="85000"/>
                  <a:lumOff val="15000"/>
                </a:schemeClr>
              </a:solidFill>
              <a:latin typeface="微软雅黑" panose="020B0503020204020204" charset="-122"/>
              <a:ea typeface="微软雅黑" panose="020B0503020204020204" charset="-122"/>
            </a:endParaRPr>
          </a:p>
        </p:txBody>
      </p:sp>
      <p:sp>
        <p:nvSpPr>
          <p:cNvPr id="14" name="文本框 13"/>
          <p:cNvSpPr txBox="1"/>
          <p:nvPr/>
        </p:nvSpPr>
        <p:spPr>
          <a:xfrm>
            <a:off x="3896815" y="4513359"/>
            <a:ext cx="1383030" cy="1129665"/>
          </a:xfrm>
          <a:prstGeom prst="rect">
            <a:avLst/>
          </a:prstGeom>
          <a:noFill/>
          <a:effectLst/>
        </p:spPr>
        <p:txBody>
          <a:bodyPr wrap="none" rtlCol="0">
            <a:spAutoFit/>
          </a:bodyPr>
          <a:lstStyle/>
          <a:p>
            <a:r>
              <a:rPr lang="zh-CN" altLang="en-US" sz="135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endParaRPr lang="en-US" altLang="zh-CN" sz="1350" dirty="0">
              <a:solidFill>
                <a:schemeClr val="tx1">
                  <a:lumMod val="85000"/>
                  <a:lumOff val="15000"/>
                </a:schemeClr>
              </a:solidFill>
              <a:latin typeface="微软雅黑" panose="020B0503020204020204" charset="-122"/>
              <a:ea typeface="微软雅黑" panose="020B0503020204020204" charset="-122"/>
            </a:endParaRPr>
          </a:p>
        </p:txBody>
      </p:sp>
      <p:sp>
        <p:nvSpPr>
          <p:cNvPr id="15" name="文本框 14"/>
          <p:cNvSpPr txBox="1"/>
          <p:nvPr/>
        </p:nvSpPr>
        <p:spPr>
          <a:xfrm>
            <a:off x="6916617" y="4513359"/>
            <a:ext cx="1383030" cy="1129665"/>
          </a:xfrm>
          <a:prstGeom prst="rect">
            <a:avLst/>
          </a:prstGeom>
          <a:noFill/>
          <a:effectLst/>
        </p:spPr>
        <p:txBody>
          <a:bodyPr wrap="none" rtlCol="0">
            <a:spAutoFit/>
          </a:bodyPr>
          <a:lstStyle/>
          <a:p>
            <a:r>
              <a:rPr lang="zh-CN" altLang="en-US" sz="135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endParaRPr lang="en-US" altLang="zh-CN" sz="1350" dirty="0">
              <a:solidFill>
                <a:schemeClr val="tx1">
                  <a:lumMod val="85000"/>
                  <a:lumOff val="15000"/>
                </a:schemeClr>
              </a:solidFill>
              <a:latin typeface="微软雅黑" panose="020B0503020204020204" charset="-122"/>
              <a:ea typeface="微软雅黑" panose="020B0503020204020204"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362">
                                          <p:stCondLst>
                                            <p:cond delay="0"/>
                                          </p:stCondLst>
                                        </p:cTn>
                                        <p:tgtEl>
                                          <p:spTgt spid="2"/>
                                        </p:tgtEl>
                                      </p:cBhvr>
                                    </p:animEffect>
                                    <p:anim calcmode="lin" valueType="num">
                                      <p:cBhvr>
                                        <p:cTn id="13" dur="1139"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4" dur="415"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5" dur="415" tmFilter="0, 0; 0.125,0.2665; 0.25,0.4; 0.375,0.465; 0.5,0.5;  0.625,0.535; 0.75,0.6; 0.875,0.7335; 1,1">
                                          <p:stCondLst>
                                            <p:cond delay="415"/>
                                          </p:stCondLst>
                                        </p:cTn>
                                        <p:tgtEl>
                                          <p:spTgt spid="2"/>
                                        </p:tgtEl>
                                        <p:attrNameLst>
                                          <p:attrName>ppt_y</p:attrName>
                                        </p:attrNameLst>
                                      </p:cBhvr>
                                      <p:tavLst>
                                        <p:tav tm="0" fmla="#ppt_y-sin(pi*$)/9">
                                          <p:val>
                                            <p:fltVal val="0"/>
                                          </p:val>
                                        </p:tav>
                                        <p:tav tm="100000">
                                          <p:val>
                                            <p:fltVal val="1"/>
                                          </p:val>
                                        </p:tav>
                                      </p:tavLst>
                                    </p:anim>
                                    <p:anim calcmode="lin" valueType="num">
                                      <p:cBhvr>
                                        <p:cTn id="16" dur="207" tmFilter="0, 0; 0.125,0.2665; 0.25,0.4; 0.375,0.465; 0.5,0.5;  0.625,0.535; 0.75,0.6; 0.875,0.7335; 1,1">
                                          <p:stCondLst>
                                            <p:cond delay="828"/>
                                          </p:stCondLst>
                                        </p:cTn>
                                        <p:tgtEl>
                                          <p:spTgt spid="2"/>
                                        </p:tgtEl>
                                        <p:attrNameLst>
                                          <p:attrName>ppt_y</p:attrName>
                                        </p:attrNameLst>
                                      </p:cBhvr>
                                      <p:tavLst>
                                        <p:tav tm="0" fmla="#ppt_y-sin(pi*$)/27">
                                          <p:val>
                                            <p:fltVal val="0"/>
                                          </p:val>
                                        </p:tav>
                                        <p:tav tm="100000">
                                          <p:val>
                                            <p:fltVal val="1"/>
                                          </p:val>
                                        </p:tav>
                                      </p:tavLst>
                                    </p:anim>
                                    <p:anim calcmode="lin" valueType="num">
                                      <p:cBhvr>
                                        <p:cTn id="17" dur="103" tmFilter="0, 0; 0.125,0.2665; 0.25,0.4; 0.375,0.465; 0.5,0.5;  0.625,0.535; 0.75,0.6; 0.875,0.7335; 1,1">
                                          <p:stCondLst>
                                            <p:cond delay="1035"/>
                                          </p:stCondLst>
                                        </p:cTn>
                                        <p:tgtEl>
                                          <p:spTgt spid="2"/>
                                        </p:tgtEl>
                                        <p:attrNameLst>
                                          <p:attrName>ppt_y</p:attrName>
                                        </p:attrNameLst>
                                      </p:cBhvr>
                                      <p:tavLst>
                                        <p:tav tm="0" fmla="#ppt_y-sin(pi*$)/81">
                                          <p:val>
                                            <p:fltVal val="0"/>
                                          </p:val>
                                        </p:tav>
                                        <p:tav tm="100000">
                                          <p:val>
                                            <p:fltVal val="1"/>
                                          </p:val>
                                        </p:tav>
                                      </p:tavLst>
                                    </p:anim>
                                    <p:animScale>
                                      <p:cBhvr>
                                        <p:cTn id="18" dur="16">
                                          <p:stCondLst>
                                            <p:cond delay="406"/>
                                          </p:stCondLst>
                                        </p:cTn>
                                        <p:tgtEl>
                                          <p:spTgt spid="2"/>
                                        </p:tgtEl>
                                      </p:cBhvr>
                                      <p:to x="100000" y="60000"/>
                                    </p:animScale>
                                    <p:animScale>
                                      <p:cBhvr>
                                        <p:cTn id="19" dur="104" decel="50000">
                                          <p:stCondLst>
                                            <p:cond delay="423"/>
                                          </p:stCondLst>
                                        </p:cTn>
                                        <p:tgtEl>
                                          <p:spTgt spid="2"/>
                                        </p:tgtEl>
                                      </p:cBhvr>
                                      <p:to x="100000" y="100000"/>
                                    </p:animScale>
                                    <p:animScale>
                                      <p:cBhvr>
                                        <p:cTn id="20" dur="16">
                                          <p:stCondLst>
                                            <p:cond delay="820"/>
                                          </p:stCondLst>
                                        </p:cTn>
                                        <p:tgtEl>
                                          <p:spTgt spid="2"/>
                                        </p:tgtEl>
                                      </p:cBhvr>
                                      <p:to x="100000" y="80000"/>
                                    </p:animScale>
                                    <p:animScale>
                                      <p:cBhvr>
                                        <p:cTn id="21" dur="104" decel="50000">
                                          <p:stCondLst>
                                            <p:cond delay="836"/>
                                          </p:stCondLst>
                                        </p:cTn>
                                        <p:tgtEl>
                                          <p:spTgt spid="2"/>
                                        </p:tgtEl>
                                      </p:cBhvr>
                                      <p:to x="100000" y="100000"/>
                                    </p:animScale>
                                    <p:animScale>
                                      <p:cBhvr>
                                        <p:cTn id="22" dur="16">
                                          <p:stCondLst>
                                            <p:cond delay="1026"/>
                                          </p:stCondLst>
                                        </p:cTn>
                                        <p:tgtEl>
                                          <p:spTgt spid="2"/>
                                        </p:tgtEl>
                                      </p:cBhvr>
                                      <p:to x="100000" y="90000"/>
                                    </p:animScale>
                                    <p:animScale>
                                      <p:cBhvr>
                                        <p:cTn id="23" dur="104" decel="50000">
                                          <p:stCondLst>
                                            <p:cond delay="1042"/>
                                          </p:stCondLst>
                                        </p:cTn>
                                        <p:tgtEl>
                                          <p:spTgt spid="2"/>
                                        </p:tgtEl>
                                      </p:cBhvr>
                                      <p:to x="100000" y="100000"/>
                                    </p:animScale>
                                    <p:animScale>
                                      <p:cBhvr>
                                        <p:cTn id="24" dur="16">
                                          <p:stCondLst>
                                            <p:cond delay="1130"/>
                                          </p:stCondLst>
                                        </p:cTn>
                                        <p:tgtEl>
                                          <p:spTgt spid="2"/>
                                        </p:tgtEl>
                                      </p:cBhvr>
                                      <p:to x="100000" y="95000"/>
                                    </p:animScale>
                                    <p:animScale>
                                      <p:cBhvr>
                                        <p:cTn id="25" dur="104" decel="50000">
                                          <p:stCondLst>
                                            <p:cond delay="1146"/>
                                          </p:stCondLst>
                                        </p:cTn>
                                        <p:tgtEl>
                                          <p:spTgt spid="2"/>
                                        </p:tgtEl>
                                      </p:cBhvr>
                                      <p:to x="100000" y="100000"/>
                                    </p:animScale>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par>
                          <p:cTn id="30" fill="hold">
                            <p:stCondLst>
                              <p:cond delay="2500"/>
                            </p:stCondLst>
                            <p:childTnLst>
                              <p:par>
                                <p:cTn id="31" presetID="26" presetClass="entr" presetSubtype="0"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down)">
                                      <p:cBhvr>
                                        <p:cTn id="33" dur="362">
                                          <p:stCondLst>
                                            <p:cond delay="0"/>
                                          </p:stCondLst>
                                        </p:cTn>
                                        <p:tgtEl>
                                          <p:spTgt spid="3"/>
                                        </p:tgtEl>
                                      </p:cBhvr>
                                    </p:animEffect>
                                    <p:anim calcmode="lin" valueType="num">
                                      <p:cBhvr>
                                        <p:cTn id="34" dur="1139"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35" dur="415"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36" dur="415" tmFilter="0, 0; 0.125,0.2665; 0.25,0.4; 0.375,0.465; 0.5,0.5;  0.625,0.535; 0.75,0.6; 0.875,0.7335; 1,1">
                                          <p:stCondLst>
                                            <p:cond delay="415"/>
                                          </p:stCondLst>
                                        </p:cTn>
                                        <p:tgtEl>
                                          <p:spTgt spid="3"/>
                                        </p:tgtEl>
                                        <p:attrNameLst>
                                          <p:attrName>ppt_y</p:attrName>
                                        </p:attrNameLst>
                                      </p:cBhvr>
                                      <p:tavLst>
                                        <p:tav tm="0" fmla="#ppt_y-sin(pi*$)/9">
                                          <p:val>
                                            <p:fltVal val="0"/>
                                          </p:val>
                                        </p:tav>
                                        <p:tav tm="100000">
                                          <p:val>
                                            <p:fltVal val="1"/>
                                          </p:val>
                                        </p:tav>
                                      </p:tavLst>
                                    </p:anim>
                                    <p:anim calcmode="lin" valueType="num">
                                      <p:cBhvr>
                                        <p:cTn id="37" dur="207" tmFilter="0, 0; 0.125,0.2665; 0.25,0.4; 0.375,0.465; 0.5,0.5;  0.625,0.535; 0.75,0.6; 0.875,0.7335; 1,1">
                                          <p:stCondLst>
                                            <p:cond delay="828"/>
                                          </p:stCondLst>
                                        </p:cTn>
                                        <p:tgtEl>
                                          <p:spTgt spid="3"/>
                                        </p:tgtEl>
                                        <p:attrNameLst>
                                          <p:attrName>ppt_y</p:attrName>
                                        </p:attrNameLst>
                                      </p:cBhvr>
                                      <p:tavLst>
                                        <p:tav tm="0" fmla="#ppt_y-sin(pi*$)/27">
                                          <p:val>
                                            <p:fltVal val="0"/>
                                          </p:val>
                                        </p:tav>
                                        <p:tav tm="100000">
                                          <p:val>
                                            <p:fltVal val="1"/>
                                          </p:val>
                                        </p:tav>
                                      </p:tavLst>
                                    </p:anim>
                                    <p:anim calcmode="lin" valueType="num">
                                      <p:cBhvr>
                                        <p:cTn id="38" dur="103" tmFilter="0, 0; 0.125,0.2665; 0.25,0.4; 0.375,0.465; 0.5,0.5;  0.625,0.535; 0.75,0.6; 0.875,0.7335; 1,1">
                                          <p:stCondLst>
                                            <p:cond delay="1035"/>
                                          </p:stCondLst>
                                        </p:cTn>
                                        <p:tgtEl>
                                          <p:spTgt spid="3"/>
                                        </p:tgtEl>
                                        <p:attrNameLst>
                                          <p:attrName>ppt_y</p:attrName>
                                        </p:attrNameLst>
                                      </p:cBhvr>
                                      <p:tavLst>
                                        <p:tav tm="0" fmla="#ppt_y-sin(pi*$)/81">
                                          <p:val>
                                            <p:fltVal val="0"/>
                                          </p:val>
                                        </p:tav>
                                        <p:tav tm="100000">
                                          <p:val>
                                            <p:fltVal val="1"/>
                                          </p:val>
                                        </p:tav>
                                      </p:tavLst>
                                    </p:anim>
                                    <p:animScale>
                                      <p:cBhvr>
                                        <p:cTn id="39" dur="16">
                                          <p:stCondLst>
                                            <p:cond delay="406"/>
                                          </p:stCondLst>
                                        </p:cTn>
                                        <p:tgtEl>
                                          <p:spTgt spid="3"/>
                                        </p:tgtEl>
                                      </p:cBhvr>
                                      <p:to x="100000" y="60000"/>
                                    </p:animScale>
                                    <p:animScale>
                                      <p:cBhvr>
                                        <p:cTn id="40" dur="104" decel="50000">
                                          <p:stCondLst>
                                            <p:cond delay="423"/>
                                          </p:stCondLst>
                                        </p:cTn>
                                        <p:tgtEl>
                                          <p:spTgt spid="3"/>
                                        </p:tgtEl>
                                      </p:cBhvr>
                                      <p:to x="100000" y="100000"/>
                                    </p:animScale>
                                    <p:animScale>
                                      <p:cBhvr>
                                        <p:cTn id="41" dur="16">
                                          <p:stCondLst>
                                            <p:cond delay="820"/>
                                          </p:stCondLst>
                                        </p:cTn>
                                        <p:tgtEl>
                                          <p:spTgt spid="3"/>
                                        </p:tgtEl>
                                      </p:cBhvr>
                                      <p:to x="100000" y="80000"/>
                                    </p:animScale>
                                    <p:animScale>
                                      <p:cBhvr>
                                        <p:cTn id="42" dur="104" decel="50000">
                                          <p:stCondLst>
                                            <p:cond delay="836"/>
                                          </p:stCondLst>
                                        </p:cTn>
                                        <p:tgtEl>
                                          <p:spTgt spid="3"/>
                                        </p:tgtEl>
                                      </p:cBhvr>
                                      <p:to x="100000" y="100000"/>
                                    </p:animScale>
                                    <p:animScale>
                                      <p:cBhvr>
                                        <p:cTn id="43" dur="16">
                                          <p:stCondLst>
                                            <p:cond delay="1026"/>
                                          </p:stCondLst>
                                        </p:cTn>
                                        <p:tgtEl>
                                          <p:spTgt spid="3"/>
                                        </p:tgtEl>
                                      </p:cBhvr>
                                      <p:to x="100000" y="90000"/>
                                    </p:animScale>
                                    <p:animScale>
                                      <p:cBhvr>
                                        <p:cTn id="44" dur="104" decel="50000">
                                          <p:stCondLst>
                                            <p:cond delay="1042"/>
                                          </p:stCondLst>
                                        </p:cTn>
                                        <p:tgtEl>
                                          <p:spTgt spid="3"/>
                                        </p:tgtEl>
                                      </p:cBhvr>
                                      <p:to x="100000" y="100000"/>
                                    </p:animScale>
                                    <p:animScale>
                                      <p:cBhvr>
                                        <p:cTn id="45" dur="16">
                                          <p:stCondLst>
                                            <p:cond delay="1130"/>
                                          </p:stCondLst>
                                        </p:cTn>
                                        <p:tgtEl>
                                          <p:spTgt spid="3"/>
                                        </p:tgtEl>
                                      </p:cBhvr>
                                      <p:to x="100000" y="95000"/>
                                    </p:animScale>
                                    <p:animScale>
                                      <p:cBhvr>
                                        <p:cTn id="46" dur="104" decel="50000">
                                          <p:stCondLst>
                                            <p:cond delay="1146"/>
                                          </p:stCondLst>
                                        </p:cTn>
                                        <p:tgtEl>
                                          <p:spTgt spid="3"/>
                                        </p:tgtEl>
                                      </p:cBhvr>
                                      <p:to x="100000" y="100000"/>
                                    </p:animScale>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childTnLst>
                          </p:cTn>
                        </p:par>
                        <p:par>
                          <p:cTn id="51" fill="hold">
                            <p:stCondLst>
                              <p:cond delay="4500"/>
                            </p:stCondLst>
                            <p:childTnLst>
                              <p:par>
                                <p:cTn id="52" presetID="26" presetClass="entr" presetSubtype="0" fill="hold" nodeType="after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down)">
                                      <p:cBhvr>
                                        <p:cTn id="54" dur="362">
                                          <p:stCondLst>
                                            <p:cond delay="0"/>
                                          </p:stCondLst>
                                        </p:cTn>
                                        <p:tgtEl>
                                          <p:spTgt spid="4"/>
                                        </p:tgtEl>
                                      </p:cBhvr>
                                    </p:animEffect>
                                    <p:anim calcmode="lin" valueType="num">
                                      <p:cBhvr>
                                        <p:cTn id="55" dur="1139"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56" dur="415"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57" dur="415" tmFilter="0, 0; 0.125,0.2665; 0.25,0.4; 0.375,0.465; 0.5,0.5;  0.625,0.535; 0.75,0.6; 0.875,0.7335; 1,1">
                                          <p:stCondLst>
                                            <p:cond delay="415"/>
                                          </p:stCondLst>
                                        </p:cTn>
                                        <p:tgtEl>
                                          <p:spTgt spid="4"/>
                                        </p:tgtEl>
                                        <p:attrNameLst>
                                          <p:attrName>ppt_y</p:attrName>
                                        </p:attrNameLst>
                                      </p:cBhvr>
                                      <p:tavLst>
                                        <p:tav tm="0" fmla="#ppt_y-sin(pi*$)/9">
                                          <p:val>
                                            <p:fltVal val="0"/>
                                          </p:val>
                                        </p:tav>
                                        <p:tav tm="100000">
                                          <p:val>
                                            <p:fltVal val="1"/>
                                          </p:val>
                                        </p:tav>
                                      </p:tavLst>
                                    </p:anim>
                                    <p:anim calcmode="lin" valueType="num">
                                      <p:cBhvr>
                                        <p:cTn id="58" dur="207" tmFilter="0, 0; 0.125,0.2665; 0.25,0.4; 0.375,0.465; 0.5,0.5;  0.625,0.535; 0.75,0.6; 0.875,0.7335; 1,1">
                                          <p:stCondLst>
                                            <p:cond delay="828"/>
                                          </p:stCondLst>
                                        </p:cTn>
                                        <p:tgtEl>
                                          <p:spTgt spid="4"/>
                                        </p:tgtEl>
                                        <p:attrNameLst>
                                          <p:attrName>ppt_y</p:attrName>
                                        </p:attrNameLst>
                                      </p:cBhvr>
                                      <p:tavLst>
                                        <p:tav tm="0" fmla="#ppt_y-sin(pi*$)/27">
                                          <p:val>
                                            <p:fltVal val="0"/>
                                          </p:val>
                                        </p:tav>
                                        <p:tav tm="100000">
                                          <p:val>
                                            <p:fltVal val="1"/>
                                          </p:val>
                                        </p:tav>
                                      </p:tavLst>
                                    </p:anim>
                                    <p:anim calcmode="lin" valueType="num">
                                      <p:cBhvr>
                                        <p:cTn id="59" dur="103" tmFilter="0, 0; 0.125,0.2665; 0.25,0.4; 0.375,0.465; 0.5,0.5;  0.625,0.535; 0.75,0.6; 0.875,0.7335; 1,1">
                                          <p:stCondLst>
                                            <p:cond delay="1035"/>
                                          </p:stCondLst>
                                        </p:cTn>
                                        <p:tgtEl>
                                          <p:spTgt spid="4"/>
                                        </p:tgtEl>
                                        <p:attrNameLst>
                                          <p:attrName>ppt_y</p:attrName>
                                        </p:attrNameLst>
                                      </p:cBhvr>
                                      <p:tavLst>
                                        <p:tav tm="0" fmla="#ppt_y-sin(pi*$)/81">
                                          <p:val>
                                            <p:fltVal val="0"/>
                                          </p:val>
                                        </p:tav>
                                        <p:tav tm="100000">
                                          <p:val>
                                            <p:fltVal val="1"/>
                                          </p:val>
                                        </p:tav>
                                      </p:tavLst>
                                    </p:anim>
                                    <p:animScale>
                                      <p:cBhvr>
                                        <p:cTn id="60" dur="16">
                                          <p:stCondLst>
                                            <p:cond delay="406"/>
                                          </p:stCondLst>
                                        </p:cTn>
                                        <p:tgtEl>
                                          <p:spTgt spid="4"/>
                                        </p:tgtEl>
                                      </p:cBhvr>
                                      <p:to x="100000" y="60000"/>
                                    </p:animScale>
                                    <p:animScale>
                                      <p:cBhvr>
                                        <p:cTn id="61" dur="104" decel="50000">
                                          <p:stCondLst>
                                            <p:cond delay="423"/>
                                          </p:stCondLst>
                                        </p:cTn>
                                        <p:tgtEl>
                                          <p:spTgt spid="4"/>
                                        </p:tgtEl>
                                      </p:cBhvr>
                                      <p:to x="100000" y="100000"/>
                                    </p:animScale>
                                    <p:animScale>
                                      <p:cBhvr>
                                        <p:cTn id="62" dur="16">
                                          <p:stCondLst>
                                            <p:cond delay="820"/>
                                          </p:stCondLst>
                                        </p:cTn>
                                        <p:tgtEl>
                                          <p:spTgt spid="4"/>
                                        </p:tgtEl>
                                      </p:cBhvr>
                                      <p:to x="100000" y="80000"/>
                                    </p:animScale>
                                    <p:animScale>
                                      <p:cBhvr>
                                        <p:cTn id="63" dur="104" decel="50000">
                                          <p:stCondLst>
                                            <p:cond delay="836"/>
                                          </p:stCondLst>
                                        </p:cTn>
                                        <p:tgtEl>
                                          <p:spTgt spid="4"/>
                                        </p:tgtEl>
                                      </p:cBhvr>
                                      <p:to x="100000" y="100000"/>
                                    </p:animScale>
                                    <p:animScale>
                                      <p:cBhvr>
                                        <p:cTn id="64" dur="16">
                                          <p:stCondLst>
                                            <p:cond delay="1026"/>
                                          </p:stCondLst>
                                        </p:cTn>
                                        <p:tgtEl>
                                          <p:spTgt spid="4"/>
                                        </p:tgtEl>
                                      </p:cBhvr>
                                      <p:to x="100000" y="90000"/>
                                    </p:animScale>
                                    <p:animScale>
                                      <p:cBhvr>
                                        <p:cTn id="65" dur="104" decel="50000">
                                          <p:stCondLst>
                                            <p:cond delay="1042"/>
                                          </p:stCondLst>
                                        </p:cTn>
                                        <p:tgtEl>
                                          <p:spTgt spid="4"/>
                                        </p:tgtEl>
                                      </p:cBhvr>
                                      <p:to x="100000" y="100000"/>
                                    </p:animScale>
                                    <p:animScale>
                                      <p:cBhvr>
                                        <p:cTn id="66" dur="16">
                                          <p:stCondLst>
                                            <p:cond delay="1130"/>
                                          </p:stCondLst>
                                        </p:cTn>
                                        <p:tgtEl>
                                          <p:spTgt spid="4"/>
                                        </p:tgtEl>
                                      </p:cBhvr>
                                      <p:to x="100000" y="95000"/>
                                    </p:animScale>
                                    <p:animScale>
                                      <p:cBhvr>
                                        <p:cTn id="67" dur="104" decel="50000">
                                          <p:stCondLst>
                                            <p:cond delay="1146"/>
                                          </p:stCondLst>
                                        </p:cTn>
                                        <p:tgtEl>
                                          <p:spTgt spid="4"/>
                                        </p:tgtEl>
                                      </p:cBhvr>
                                      <p:to x="100000" y="100000"/>
                                    </p:animScale>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fade">
                                      <p:cBhvr>
                                        <p:cTn id="7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bldLvl="0" animBg="1"/>
      <p:bldP spid="14" grpId="0" bldLvl="0" animBg="1"/>
      <p:bldP spid="15"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 name="文本框 4"/>
          <p:cNvSpPr txBox="1"/>
          <p:nvPr/>
        </p:nvSpPr>
        <p:spPr>
          <a:xfrm>
            <a:off x="252860" y="910627"/>
            <a:ext cx="3268980" cy="506730"/>
          </a:xfrm>
          <a:prstGeom prst="rect">
            <a:avLst/>
          </a:prstGeom>
          <a:noFill/>
        </p:spPr>
        <p:txBody>
          <a:bodyPr wrap="none" rtlCol="0">
            <a:spAutoFit/>
          </a:bodyPr>
          <a:lstStyle/>
          <a:p>
            <a:r>
              <a:rPr lang="zh-CN" altLang="en-US" sz="2700" b="1" dirty="0">
                <a:solidFill>
                  <a:schemeClr val="bg1"/>
                </a:solidFill>
                <a:latin typeface="微软雅黑" panose="020B0503020204020204" charset="-122"/>
                <a:ea typeface="微软雅黑" panose="020B0503020204020204" charset="-122"/>
              </a:rPr>
              <a:t>关键技术与实践难点</a:t>
            </a:r>
            <a:endParaRPr lang="zh-CN" altLang="en-US" sz="2700" b="1"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2236909" y="3809588"/>
            <a:ext cx="81000" cy="515922"/>
            <a:chOff x="2982545" y="3936450"/>
            <a:chExt cx="108000" cy="687896"/>
          </a:xfrm>
        </p:grpSpPr>
        <p:cxnSp>
          <p:nvCxnSpPr>
            <p:cNvPr id="40" name="直接连接符 39"/>
            <p:cNvCxnSpPr/>
            <p:nvPr/>
          </p:nvCxnSpPr>
          <p:spPr>
            <a:xfrm>
              <a:off x="3030341" y="4009993"/>
              <a:ext cx="0" cy="556538"/>
            </a:xfrm>
            <a:prstGeom prst="line">
              <a:avLst/>
            </a:prstGeom>
            <a:ln>
              <a:solidFill>
                <a:schemeClr val="tx1">
                  <a:lumMod val="50000"/>
                  <a:lumOff val="50000"/>
                </a:schemeClr>
              </a:solidFill>
            </a:ln>
            <a:effectLst/>
          </p:spPr>
          <p:style>
            <a:lnRef idx="1">
              <a:schemeClr val="accent1"/>
            </a:lnRef>
            <a:fillRef idx="0">
              <a:schemeClr val="accent1"/>
            </a:fillRef>
            <a:effectRef idx="0">
              <a:schemeClr val="accent1"/>
            </a:effectRef>
            <a:fontRef idx="minor">
              <a:schemeClr val="tx1"/>
            </a:fontRef>
          </p:style>
        </p:cxnSp>
        <p:sp>
          <p:nvSpPr>
            <p:cNvPr id="41" name="椭圆 40"/>
            <p:cNvSpPr>
              <a:spLocks noChangeAspect="1"/>
            </p:cNvSpPr>
            <p:nvPr/>
          </p:nvSpPr>
          <p:spPr>
            <a:xfrm>
              <a:off x="2982545" y="3936450"/>
              <a:ext cx="108000" cy="1080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椭圆 41"/>
            <p:cNvSpPr>
              <a:spLocks noChangeAspect="1"/>
            </p:cNvSpPr>
            <p:nvPr/>
          </p:nvSpPr>
          <p:spPr>
            <a:xfrm>
              <a:off x="2982545" y="4516346"/>
              <a:ext cx="108000" cy="1080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4" name="组合 3"/>
          <p:cNvGrpSpPr/>
          <p:nvPr/>
        </p:nvGrpSpPr>
        <p:grpSpPr>
          <a:xfrm>
            <a:off x="5494201" y="3814790"/>
            <a:ext cx="81000" cy="515922"/>
            <a:chOff x="7325601" y="3943386"/>
            <a:chExt cx="108000" cy="687896"/>
          </a:xfrm>
        </p:grpSpPr>
        <p:cxnSp>
          <p:nvCxnSpPr>
            <p:cNvPr id="43" name="直接连接符 42"/>
            <p:cNvCxnSpPr/>
            <p:nvPr/>
          </p:nvCxnSpPr>
          <p:spPr>
            <a:xfrm>
              <a:off x="7373397" y="4016929"/>
              <a:ext cx="0" cy="556538"/>
            </a:xfrm>
            <a:prstGeom prst="line">
              <a:avLst/>
            </a:prstGeom>
            <a:ln>
              <a:solidFill>
                <a:schemeClr val="tx1">
                  <a:lumMod val="50000"/>
                  <a:lumOff val="50000"/>
                </a:schemeClr>
              </a:solidFill>
            </a:ln>
            <a:effectLst/>
          </p:spPr>
          <p:style>
            <a:lnRef idx="1">
              <a:schemeClr val="accent1"/>
            </a:lnRef>
            <a:fillRef idx="0">
              <a:schemeClr val="accent1"/>
            </a:fillRef>
            <a:effectRef idx="0">
              <a:schemeClr val="accent1"/>
            </a:effectRef>
            <a:fontRef idx="minor">
              <a:schemeClr val="tx1"/>
            </a:fontRef>
          </p:style>
        </p:cxnSp>
        <p:sp>
          <p:nvSpPr>
            <p:cNvPr id="44" name="椭圆 43"/>
            <p:cNvSpPr>
              <a:spLocks noChangeAspect="1"/>
            </p:cNvSpPr>
            <p:nvPr/>
          </p:nvSpPr>
          <p:spPr>
            <a:xfrm>
              <a:off x="7325601" y="3943386"/>
              <a:ext cx="108000" cy="1080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椭圆 44"/>
            <p:cNvSpPr>
              <a:spLocks noChangeAspect="1"/>
            </p:cNvSpPr>
            <p:nvPr/>
          </p:nvSpPr>
          <p:spPr>
            <a:xfrm>
              <a:off x="7325601" y="4523282"/>
              <a:ext cx="108000" cy="1080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 name="组合 2"/>
          <p:cNvGrpSpPr/>
          <p:nvPr/>
        </p:nvGrpSpPr>
        <p:grpSpPr>
          <a:xfrm>
            <a:off x="3864218" y="3606088"/>
            <a:ext cx="81000" cy="515922"/>
            <a:chOff x="5152290" y="3665117"/>
            <a:chExt cx="108000" cy="687896"/>
          </a:xfrm>
        </p:grpSpPr>
        <p:cxnSp>
          <p:nvCxnSpPr>
            <p:cNvPr id="46" name="直接连接符 45"/>
            <p:cNvCxnSpPr/>
            <p:nvPr/>
          </p:nvCxnSpPr>
          <p:spPr>
            <a:xfrm>
              <a:off x="5200086" y="3738660"/>
              <a:ext cx="0" cy="556538"/>
            </a:xfrm>
            <a:prstGeom prst="line">
              <a:avLst/>
            </a:prstGeom>
            <a:ln>
              <a:solidFill>
                <a:schemeClr val="tx1">
                  <a:lumMod val="50000"/>
                  <a:lumOff val="50000"/>
                </a:schemeClr>
              </a:solidFill>
            </a:ln>
            <a:effectLst/>
          </p:spPr>
          <p:style>
            <a:lnRef idx="1">
              <a:schemeClr val="accent1"/>
            </a:lnRef>
            <a:fillRef idx="0">
              <a:schemeClr val="accent1"/>
            </a:fillRef>
            <a:effectRef idx="0">
              <a:schemeClr val="accent1"/>
            </a:effectRef>
            <a:fontRef idx="minor">
              <a:schemeClr val="tx1"/>
            </a:fontRef>
          </p:style>
        </p:cxnSp>
        <p:sp>
          <p:nvSpPr>
            <p:cNvPr id="47" name="椭圆 46"/>
            <p:cNvSpPr>
              <a:spLocks noChangeAspect="1"/>
            </p:cNvSpPr>
            <p:nvPr/>
          </p:nvSpPr>
          <p:spPr>
            <a:xfrm>
              <a:off x="5152290" y="3665117"/>
              <a:ext cx="108000" cy="1080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48" name="椭圆 47"/>
            <p:cNvSpPr>
              <a:spLocks noChangeAspect="1"/>
            </p:cNvSpPr>
            <p:nvPr/>
          </p:nvSpPr>
          <p:spPr>
            <a:xfrm>
              <a:off x="5152290" y="4245013"/>
              <a:ext cx="108000" cy="1080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grpSp>
        <p:nvGrpSpPr>
          <p:cNvPr id="60" name="组合 59"/>
          <p:cNvGrpSpPr/>
          <p:nvPr/>
        </p:nvGrpSpPr>
        <p:grpSpPr>
          <a:xfrm>
            <a:off x="7096330" y="3608846"/>
            <a:ext cx="81000" cy="515922"/>
            <a:chOff x="9461773" y="3668795"/>
            <a:chExt cx="108000" cy="687896"/>
          </a:xfrm>
        </p:grpSpPr>
        <p:cxnSp>
          <p:nvCxnSpPr>
            <p:cNvPr id="49" name="直接连接符 48"/>
            <p:cNvCxnSpPr/>
            <p:nvPr/>
          </p:nvCxnSpPr>
          <p:spPr>
            <a:xfrm>
              <a:off x="9509569" y="3742338"/>
              <a:ext cx="0" cy="556538"/>
            </a:xfrm>
            <a:prstGeom prst="line">
              <a:avLst/>
            </a:prstGeom>
            <a:ln>
              <a:solidFill>
                <a:schemeClr val="tx1">
                  <a:lumMod val="50000"/>
                  <a:lumOff val="50000"/>
                </a:schemeClr>
              </a:solidFill>
            </a:ln>
            <a:effectLst/>
          </p:spPr>
          <p:style>
            <a:lnRef idx="1">
              <a:schemeClr val="accent1"/>
            </a:lnRef>
            <a:fillRef idx="0">
              <a:schemeClr val="accent1"/>
            </a:fillRef>
            <a:effectRef idx="0">
              <a:schemeClr val="accent1"/>
            </a:effectRef>
            <a:fontRef idx="minor">
              <a:schemeClr val="tx1"/>
            </a:fontRef>
          </p:style>
        </p:cxnSp>
        <p:sp>
          <p:nvSpPr>
            <p:cNvPr id="50" name="椭圆 49"/>
            <p:cNvSpPr>
              <a:spLocks noChangeAspect="1"/>
            </p:cNvSpPr>
            <p:nvPr/>
          </p:nvSpPr>
          <p:spPr>
            <a:xfrm>
              <a:off x="9461773" y="3668795"/>
              <a:ext cx="108000" cy="1080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51" name="椭圆 50"/>
            <p:cNvSpPr>
              <a:spLocks noChangeAspect="1"/>
            </p:cNvSpPr>
            <p:nvPr/>
          </p:nvSpPr>
          <p:spPr>
            <a:xfrm>
              <a:off x="9461773" y="4248691"/>
              <a:ext cx="108000" cy="1080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61" name="组合 60"/>
          <p:cNvGrpSpPr/>
          <p:nvPr/>
        </p:nvGrpSpPr>
        <p:grpSpPr>
          <a:xfrm>
            <a:off x="1511206" y="2350832"/>
            <a:ext cx="1542101" cy="1329398"/>
            <a:chOff x="2014941" y="1991443"/>
            <a:chExt cx="2056135" cy="1772530"/>
          </a:xfrm>
        </p:grpSpPr>
        <p:sp>
          <p:nvSpPr>
            <p:cNvPr id="8" name="任意多边形 7"/>
            <p:cNvSpPr/>
            <p:nvPr/>
          </p:nvSpPr>
          <p:spPr>
            <a:xfrm flipV="1">
              <a:off x="2014941" y="1991443"/>
              <a:ext cx="2056135" cy="1772530"/>
            </a:xfrm>
            <a:custGeom>
              <a:avLst/>
              <a:gdLst>
                <a:gd name="connsiteX0" fmla="*/ 1028067 w 2056135"/>
                <a:gd name="connsiteY0" fmla="*/ 1688122 h 1772530"/>
                <a:gd name="connsiteX1" fmla="*/ 520306 w 2056135"/>
                <a:gd name="connsiteY1" fmla="*/ 1180361 h 1772530"/>
                <a:gd name="connsiteX2" fmla="*/ 1028067 w 2056135"/>
                <a:gd name="connsiteY2" fmla="*/ 672600 h 1772530"/>
                <a:gd name="connsiteX3" fmla="*/ 1535828 w 2056135"/>
                <a:gd name="connsiteY3" fmla="*/ 1180361 h 1772530"/>
                <a:gd name="connsiteX4" fmla="*/ 1028067 w 2056135"/>
                <a:gd name="connsiteY4" fmla="*/ 1688122 h 1772530"/>
                <a:gd name="connsiteX5" fmla="*/ 0 w 2056135"/>
                <a:gd name="connsiteY5" fmla="*/ 1772530 h 1772530"/>
                <a:gd name="connsiteX6" fmla="*/ 2056135 w 2056135"/>
                <a:gd name="connsiteY6" fmla="*/ 1772530 h 1772530"/>
                <a:gd name="connsiteX7" fmla="*/ 1028068 w 2056135"/>
                <a:gd name="connsiteY7" fmla="*/ 0 h 177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6135" h="1772530">
                  <a:moveTo>
                    <a:pt x="1028067" y="1688122"/>
                  </a:moveTo>
                  <a:cubicBezTo>
                    <a:pt x="747638" y="1688122"/>
                    <a:pt x="520306" y="1460790"/>
                    <a:pt x="520306" y="1180361"/>
                  </a:cubicBezTo>
                  <a:cubicBezTo>
                    <a:pt x="520306" y="899932"/>
                    <a:pt x="747638" y="672600"/>
                    <a:pt x="1028067" y="672600"/>
                  </a:cubicBezTo>
                  <a:cubicBezTo>
                    <a:pt x="1308496" y="672600"/>
                    <a:pt x="1535828" y="899932"/>
                    <a:pt x="1535828" y="1180361"/>
                  </a:cubicBezTo>
                  <a:cubicBezTo>
                    <a:pt x="1535828" y="1460790"/>
                    <a:pt x="1308496" y="1688122"/>
                    <a:pt x="1028067" y="1688122"/>
                  </a:cubicBezTo>
                  <a:close/>
                  <a:moveTo>
                    <a:pt x="0" y="1772530"/>
                  </a:moveTo>
                  <a:lnTo>
                    <a:pt x="2056135" y="1772530"/>
                  </a:lnTo>
                  <a:lnTo>
                    <a:pt x="1028068" y="0"/>
                  </a:lnTo>
                  <a:close/>
                </a:path>
              </a:pathLst>
            </a:custGeom>
            <a:solidFill>
              <a:schemeClr val="accent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solidFill>
                  <a:schemeClr val="bg2"/>
                </a:solidFill>
              </a:endParaRPr>
            </a:p>
          </p:txBody>
        </p:sp>
        <p:sp>
          <p:nvSpPr>
            <p:cNvPr id="52" name="文本框 51"/>
            <p:cNvSpPr txBox="1"/>
            <p:nvPr/>
          </p:nvSpPr>
          <p:spPr>
            <a:xfrm>
              <a:off x="2726411" y="2275090"/>
              <a:ext cx="663787" cy="675640"/>
            </a:xfrm>
            <a:prstGeom prst="rect">
              <a:avLst/>
            </a:prstGeom>
            <a:noFill/>
            <a:effectLst/>
          </p:spPr>
          <p:txBody>
            <a:bodyPr wrap="none" rtlCol="0">
              <a:spAutoFit/>
            </a:bodyPr>
            <a:lstStyle/>
            <a:p>
              <a:r>
                <a:rPr lang="en-US" altLang="zh-CN" sz="2700" dirty="0">
                  <a:solidFill>
                    <a:schemeClr val="bg2"/>
                  </a:solidFill>
                  <a:latin typeface="Impact" panose="020B0806030902050204" pitchFamily="34" charset="0"/>
                </a:rPr>
                <a:t>01</a:t>
              </a:r>
              <a:endParaRPr lang="zh-CN" altLang="en-US" sz="2700" dirty="0">
                <a:solidFill>
                  <a:schemeClr val="bg2"/>
                </a:solidFill>
                <a:latin typeface="Impact" panose="020B0806030902050204" pitchFamily="34" charset="0"/>
              </a:endParaRPr>
            </a:p>
          </p:txBody>
        </p:sp>
      </p:grpSp>
      <p:grpSp>
        <p:nvGrpSpPr>
          <p:cNvPr id="63" name="组合 62"/>
          <p:cNvGrpSpPr/>
          <p:nvPr/>
        </p:nvGrpSpPr>
        <p:grpSpPr>
          <a:xfrm>
            <a:off x="4761383" y="2350832"/>
            <a:ext cx="1542101" cy="1329398"/>
            <a:chOff x="6348510" y="1991443"/>
            <a:chExt cx="2056135" cy="1772530"/>
          </a:xfrm>
        </p:grpSpPr>
        <p:sp>
          <p:nvSpPr>
            <p:cNvPr id="9" name="任意多边形 8"/>
            <p:cNvSpPr/>
            <p:nvPr/>
          </p:nvSpPr>
          <p:spPr>
            <a:xfrm flipV="1">
              <a:off x="6348510" y="1991443"/>
              <a:ext cx="2056135" cy="1772530"/>
            </a:xfrm>
            <a:custGeom>
              <a:avLst/>
              <a:gdLst>
                <a:gd name="connsiteX0" fmla="*/ 1021614 w 2056135"/>
                <a:gd name="connsiteY0" fmla="*/ 1688122 h 1772530"/>
                <a:gd name="connsiteX1" fmla="*/ 513853 w 2056135"/>
                <a:gd name="connsiteY1" fmla="*/ 1180361 h 1772530"/>
                <a:gd name="connsiteX2" fmla="*/ 1021614 w 2056135"/>
                <a:gd name="connsiteY2" fmla="*/ 672600 h 1772530"/>
                <a:gd name="connsiteX3" fmla="*/ 1529375 w 2056135"/>
                <a:gd name="connsiteY3" fmla="*/ 1180361 h 1772530"/>
                <a:gd name="connsiteX4" fmla="*/ 1021614 w 2056135"/>
                <a:gd name="connsiteY4" fmla="*/ 1688122 h 1772530"/>
                <a:gd name="connsiteX5" fmla="*/ 0 w 2056135"/>
                <a:gd name="connsiteY5" fmla="*/ 1772530 h 1772530"/>
                <a:gd name="connsiteX6" fmla="*/ 2056135 w 2056135"/>
                <a:gd name="connsiteY6" fmla="*/ 1772530 h 1772530"/>
                <a:gd name="connsiteX7" fmla="*/ 1028068 w 2056135"/>
                <a:gd name="connsiteY7" fmla="*/ 0 h 177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6135" h="1772530">
                  <a:moveTo>
                    <a:pt x="1021614" y="1688122"/>
                  </a:moveTo>
                  <a:cubicBezTo>
                    <a:pt x="741185" y="1688122"/>
                    <a:pt x="513853" y="1460790"/>
                    <a:pt x="513853" y="1180361"/>
                  </a:cubicBezTo>
                  <a:cubicBezTo>
                    <a:pt x="513853" y="899932"/>
                    <a:pt x="741185" y="672600"/>
                    <a:pt x="1021614" y="672600"/>
                  </a:cubicBezTo>
                  <a:cubicBezTo>
                    <a:pt x="1302043" y="672600"/>
                    <a:pt x="1529375" y="899932"/>
                    <a:pt x="1529375" y="1180361"/>
                  </a:cubicBezTo>
                  <a:cubicBezTo>
                    <a:pt x="1529375" y="1460790"/>
                    <a:pt x="1302043" y="1688122"/>
                    <a:pt x="1021614" y="1688122"/>
                  </a:cubicBezTo>
                  <a:close/>
                  <a:moveTo>
                    <a:pt x="0" y="1772530"/>
                  </a:moveTo>
                  <a:lnTo>
                    <a:pt x="2056135" y="1772530"/>
                  </a:lnTo>
                  <a:lnTo>
                    <a:pt x="1028068" y="0"/>
                  </a:lnTo>
                  <a:close/>
                </a:path>
              </a:pathLst>
            </a:custGeom>
            <a:solidFill>
              <a:schemeClr val="accent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bg2"/>
                </a:solidFill>
              </a:endParaRPr>
            </a:p>
          </p:txBody>
        </p:sp>
        <p:sp>
          <p:nvSpPr>
            <p:cNvPr id="53" name="文本框 52"/>
            <p:cNvSpPr txBox="1"/>
            <p:nvPr/>
          </p:nvSpPr>
          <p:spPr>
            <a:xfrm>
              <a:off x="7056941" y="2275090"/>
              <a:ext cx="718820" cy="675640"/>
            </a:xfrm>
            <a:prstGeom prst="rect">
              <a:avLst/>
            </a:prstGeom>
            <a:noFill/>
            <a:effectLst/>
          </p:spPr>
          <p:txBody>
            <a:bodyPr wrap="none" rtlCol="0">
              <a:spAutoFit/>
            </a:bodyPr>
            <a:lstStyle/>
            <a:p>
              <a:r>
                <a:rPr lang="en-US" altLang="zh-CN" sz="2700" dirty="0">
                  <a:solidFill>
                    <a:schemeClr val="bg2"/>
                  </a:solidFill>
                  <a:latin typeface="Impact" panose="020B0806030902050204" pitchFamily="34" charset="0"/>
                </a:rPr>
                <a:t>02</a:t>
              </a:r>
              <a:endParaRPr lang="zh-CN" altLang="en-US" sz="2700" dirty="0">
                <a:solidFill>
                  <a:schemeClr val="bg2"/>
                </a:solidFill>
                <a:latin typeface="Impact" panose="020B0806030902050204" pitchFamily="34" charset="0"/>
              </a:endParaRPr>
            </a:p>
          </p:txBody>
        </p:sp>
      </p:grpSp>
      <p:grpSp>
        <p:nvGrpSpPr>
          <p:cNvPr id="62" name="组合 61"/>
          <p:cNvGrpSpPr/>
          <p:nvPr/>
        </p:nvGrpSpPr>
        <p:grpSpPr>
          <a:xfrm>
            <a:off x="3122409" y="4254597"/>
            <a:ext cx="1542101" cy="1329398"/>
            <a:chOff x="4163212" y="4529796"/>
            <a:chExt cx="2056135" cy="1772530"/>
          </a:xfrm>
        </p:grpSpPr>
        <p:sp>
          <p:nvSpPr>
            <p:cNvPr id="6" name="任意多边形 5"/>
            <p:cNvSpPr/>
            <p:nvPr/>
          </p:nvSpPr>
          <p:spPr>
            <a:xfrm>
              <a:off x="4163212" y="4529796"/>
              <a:ext cx="2056135" cy="1772530"/>
            </a:xfrm>
            <a:custGeom>
              <a:avLst/>
              <a:gdLst>
                <a:gd name="connsiteX0" fmla="*/ 1028067 w 2056135"/>
                <a:gd name="connsiteY0" fmla="*/ 684476 h 1772530"/>
                <a:gd name="connsiteX1" fmla="*/ 520306 w 2056135"/>
                <a:gd name="connsiteY1" fmla="*/ 1192237 h 1772530"/>
                <a:gd name="connsiteX2" fmla="*/ 1028067 w 2056135"/>
                <a:gd name="connsiteY2" fmla="*/ 1699998 h 1772530"/>
                <a:gd name="connsiteX3" fmla="*/ 1535828 w 2056135"/>
                <a:gd name="connsiteY3" fmla="*/ 1192237 h 1772530"/>
                <a:gd name="connsiteX4" fmla="*/ 1028067 w 2056135"/>
                <a:gd name="connsiteY4" fmla="*/ 684476 h 1772530"/>
                <a:gd name="connsiteX5" fmla="*/ 1028068 w 2056135"/>
                <a:gd name="connsiteY5" fmla="*/ 0 h 1772530"/>
                <a:gd name="connsiteX6" fmla="*/ 2056135 w 2056135"/>
                <a:gd name="connsiteY6" fmla="*/ 1772530 h 1772530"/>
                <a:gd name="connsiteX7" fmla="*/ 0 w 2056135"/>
                <a:gd name="connsiteY7" fmla="*/ 1772530 h 177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6135" h="1772530">
                  <a:moveTo>
                    <a:pt x="1028067" y="684476"/>
                  </a:moveTo>
                  <a:cubicBezTo>
                    <a:pt x="747638" y="684476"/>
                    <a:pt x="520306" y="911808"/>
                    <a:pt x="520306" y="1192237"/>
                  </a:cubicBezTo>
                  <a:cubicBezTo>
                    <a:pt x="520306" y="1472666"/>
                    <a:pt x="747638" y="1699998"/>
                    <a:pt x="1028067" y="1699998"/>
                  </a:cubicBezTo>
                  <a:cubicBezTo>
                    <a:pt x="1308496" y="1699998"/>
                    <a:pt x="1535828" y="1472666"/>
                    <a:pt x="1535828" y="1192237"/>
                  </a:cubicBezTo>
                  <a:cubicBezTo>
                    <a:pt x="1535828" y="911808"/>
                    <a:pt x="1308496" y="684476"/>
                    <a:pt x="1028067" y="684476"/>
                  </a:cubicBezTo>
                  <a:close/>
                  <a:moveTo>
                    <a:pt x="1028068" y="0"/>
                  </a:moveTo>
                  <a:lnTo>
                    <a:pt x="2056135" y="1772530"/>
                  </a:lnTo>
                  <a:lnTo>
                    <a:pt x="0" y="1772530"/>
                  </a:lnTo>
                  <a:close/>
                </a:path>
              </a:pathLst>
            </a:custGeom>
            <a:solidFill>
              <a:schemeClr val="accent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bg2"/>
                </a:solidFill>
              </a:endParaRPr>
            </a:p>
          </p:txBody>
        </p:sp>
        <p:sp>
          <p:nvSpPr>
            <p:cNvPr id="54" name="文本框 53"/>
            <p:cNvSpPr txBox="1"/>
            <p:nvPr/>
          </p:nvSpPr>
          <p:spPr>
            <a:xfrm>
              <a:off x="4859297" y="5416061"/>
              <a:ext cx="731520" cy="675640"/>
            </a:xfrm>
            <a:prstGeom prst="rect">
              <a:avLst/>
            </a:prstGeom>
            <a:noFill/>
            <a:effectLst/>
          </p:spPr>
          <p:txBody>
            <a:bodyPr wrap="none" rtlCol="0">
              <a:spAutoFit/>
            </a:bodyPr>
            <a:lstStyle/>
            <a:p>
              <a:r>
                <a:rPr lang="en-US" altLang="zh-CN" sz="2700" dirty="0">
                  <a:solidFill>
                    <a:schemeClr val="bg2"/>
                  </a:solidFill>
                  <a:latin typeface="Impact" panose="020B0806030902050204" pitchFamily="34" charset="0"/>
                </a:rPr>
                <a:t>03</a:t>
              </a:r>
              <a:endParaRPr lang="zh-CN" altLang="en-US" sz="2700" dirty="0">
                <a:solidFill>
                  <a:schemeClr val="bg2"/>
                </a:solidFill>
                <a:latin typeface="Impact" panose="020B0806030902050204" pitchFamily="34" charset="0"/>
              </a:endParaRPr>
            </a:p>
          </p:txBody>
        </p:sp>
      </p:grpSp>
      <p:grpSp>
        <p:nvGrpSpPr>
          <p:cNvPr id="64" name="组合 63"/>
          <p:cNvGrpSpPr/>
          <p:nvPr/>
        </p:nvGrpSpPr>
        <p:grpSpPr>
          <a:xfrm>
            <a:off x="6372586" y="4254597"/>
            <a:ext cx="1542101" cy="1329398"/>
            <a:chOff x="8496781" y="4529796"/>
            <a:chExt cx="2056135" cy="1772530"/>
          </a:xfrm>
        </p:grpSpPr>
        <p:sp>
          <p:nvSpPr>
            <p:cNvPr id="7" name="任意多边形 6"/>
            <p:cNvSpPr/>
            <p:nvPr/>
          </p:nvSpPr>
          <p:spPr>
            <a:xfrm>
              <a:off x="8496781" y="4529796"/>
              <a:ext cx="2056135" cy="1772530"/>
            </a:xfrm>
            <a:custGeom>
              <a:avLst/>
              <a:gdLst>
                <a:gd name="connsiteX0" fmla="*/ 1028067 w 2056135"/>
                <a:gd name="connsiteY0" fmla="*/ 684476 h 1772530"/>
                <a:gd name="connsiteX1" fmla="*/ 520306 w 2056135"/>
                <a:gd name="connsiteY1" fmla="*/ 1192237 h 1772530"/>
                <a:gd name="connsiteX2" fmla="*/ 1028067 w 2056135"/>
                <a:gd name="connsiteY2" fmla="*/ 1699998 h 1772530"/>
                <a:gd name="connsiteX3" fmla="*/ 1535828 w 2056135"/>
                <a:gd name="connsiteY3" fmla="*/ 1192237 h 1772530"/>
                <a:gd name="connsiteX4" fmla="*/ 1028067 w 2056135"/>
                <a:gd name="connsiteY4" fmla="*/ 684476 h 1772530"/>
                <a:gd name="connsiteX5" fmla="*/ 1028068 w 2056135"/>
                <a:gd name="connsiteY5" fmla="*/ 0 h 1772530"/>
                <a:gd name="connsiteX6" fmla="*/ 2056135 w 2056135"/>
                <a:gd name="connsiteY6" fmla="*/ 1772530 h 1772530"/>
                <a:gd name="connsiteX7" fmla="*/ 0 w 2056135"/>
                <a:gd name="connsiteY7" fmla="*/ 1772530 h 177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6135" h="1772530">
                  <a:moveTo>
                    <a:pt x="1028067" y="684476"/>
                  </a:moveTo>
                  <a:cubicBezTo>
                    <a:pt x="747638" y="684476"/>
                    <a:pt x="520306" y="911808"/>
                    <a:pt x="520306" y="1192237"/>
                  </a:cubicBezTo>
                  <a:cubicBezTo>
                    <a:pt x="520306" y="1472666"/>
                    <a:pt x="747638" y="1699998"/>
                    <a:pt x="1028067" y="1699998"/>
                  </a:cubicBezTo>
                  <a:cubicBezTo>
                    <a:pt x="1308496" y="1699998"/>
                    <a:pt x="1535828" y="1472666"/>
                    <a:pt x="1535828" y="1192237"/>
                  </a:cubicBezTo>
                  <a:cubicBezTo>
                    <a:pt x="1535828" y="911808"/>
                    <a:pt x="1308496" y="684476"/>
                    <a:pt x="1028067" y="684476"/>
                  </a:cubicBezTo>
                  <a:close/>
                  <a:moveTo>
                    <a:pt x="1028068" y="0"/>
                  </a:moveTo>
                  <a:lnTo>
                    <a:pt x="2056135" y="1772530"/>
                  </a:lnTo>
                  <a:lnTo>
                    <a:pt x="0" y="1772530"/>
                  </a:lnTo>
                  <a:close/>
                </a:path>
              </a:pathLst>
            </a:custGeom>
            <a:solidFill>
              <a:schemeClr val="accent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bg2"/>
                </a:solidFill>
              </a:endParaRPr>
            </a:p>
          </p:txBody>
        </p:sp>
        <p:sp>
          <p:nvSpPr>
            <p:cNvPr id="55" name="文本框 54"/>
            <p:cNvSpPr txBox="1"/>
            <p:nvPr/>
          </p:nvSpPr>
          <p:spPr>
            <a:xfrm>
              <a:off x="9186454" y="5416060"/>
              <a:ext cx="717973" cy="675640"/>
            </a:xfrm>
            <a:prstGeom prst="rect">
              <a:avLst/>
            </a:prstGeom>
            <a:noFill/>
            <a:effectLst/>
          </p:spPr>
          <p:txBody>
            <a:bodyPr wrap="none" rtlCol="0">
              <a:spAutoFit/>
            </a:bodyPr>
            <a:lstStyle/>
            <a:p>
              <a:r>
                <a:rPr lang="en-US" altLang="zh-CN" sz="2700" dirty="0">
                  <a:solidFill>
                    <a:schemeClr val="bg2"/>
                  </a:solidFill>
                  <a:latin typeface="Impact" panose="020B0806030902050204" pitchFamily="34" charset="0"/>
                </a:rPr>
                <a:t>04</a:t>
              </a:r>
              <a:endParaRPr lang="zh-CN" altLang="en-US" sz="2700" dirty="0">
                <a:solidFill>
                  <a:schemeClr val="bg2"/>
                </a:solidFill>
                <a:latin typeface="Impact" panose="020B0806030902050204" pitchFamily="34" charset="0"/>
              </a:endParaRPr>
            </a:p>
          </p:txBody>
        </p:sp>
      </p:grpSp>
      <p:sp>
        <p:nvSpPr>
          <p:cNvPr id="56" name="文本框 55"/>
          <p:cNvSpPr txBox="1"/>
          <p:nvPr/>
        </p:nvSpPr>
        <p:spPr>
          <a:xfrm>
            <a:off x="1660513" y="4542575"/>
            <a:ext cx="1249680" cy="1014730"/>
          </a:xfrm>
          <a:prstGeom prst="rect">
            <a:avLst/>
          </a:prstGeom>
          <a:noFill/>
          <a:effectLst/>
        </p:spPr>
        <p:txBody>
          <a:bodyPr wrap="none" rtlCol="0">
            <a:spAutoFit/>
          </a:bodyPr>
          <a:lstStyle/>
          <a:p>
            <a:r>
              <a:rPr lang="zh-CN" altLang="en-US" sz="120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r>
              <a:rPr lang="zh-CN" altLang="en-US" sz="120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r>
              <a:rPr lang="zh-CN" altLang="en-US" sz="120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r>
              <a:rPr lang="zh-CN" altLang="en-US" sz="120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endParaRPr lang="en-US" altLang="zh-CN" sz="1200" dirty="0">
              <a:solidFill>
                <a:schemeClr val="tx1">
                  <a:lumMod val="85000"/>
                  <a:lumOff val="15000"/>
                </a:schemeClr>
              </a:solidFill>
              <a:latin typeface="微软雅黑" panose="020B0503020204020204" charset="-122"/>
              <a:ea typeface="微软雅黑" panose="020B0503020204020204" charset="-122"/>
            </a:endParaRPr>
          </a:p>
        </p:txBody>
      </p:sp>
      <p:sp>
        <p:nvSpPr>
          <p:cNvPr id="57" name="文本框 56"/>
          <p:cNvSpPr txBox="1"/>
          <p:nvPr/>
        </p:nvSpPr>
        <p:spPr>
          <a:xfrm>
            <a:off x="3337358" y="2630769"/>
            <a:ext cx="1249680" cy="1014730"/>
          </a:xfrm>
          <a:prstGeom prst="rect">
            <a:avLst/>
          </a:prstGeom>
          <a:noFill/>
          <a:effectLst/>
        </p:spPr>
        <p:txBody>
          <a:bodyPr wrap="none" rtlCol="0">
            <a:spAutoFit/>
          </a:bodyPr>
          <a:lstStyle/>
          <a:p>
            <a:r>
              <a:rPr lang="zh-CN" altLang="en-US" sz="120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r>
              <a:rPr lang="zh-CN" altLang="en-US" sz="120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r>
              <a:rPr lang="zh-CN" altLang="en-US" sz="120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r>
              <a:rPr lang="zh-CN" altLang="en-US" sz="120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endParaRPr lang="en-US" altLang="zh-CN" sz="1200" dirty="0">
              <a:solidFill>
                <a:schemeClr val="tx1">
                  <a:lumMod val="85000"/>
                  <a:lumOff val="15000"/>
                </a:schemeClr>
              </a:solidFill>
              <a:latin typeface="微软雅黑" panose="020B0503020204020204" charset="-122"/>
              <a:ea typeface="微软雅黑" panose="020B0503020204020204" charset="-122"/>
            </a:endParaRPr>
          </a:p>
        </p:txBody>
      </p:sp>
      <p:sp>
        <p:nvSpPr>
          <p:cNvPr id="58" name="文本框 57"/>
          <p:cNvSpPr txBox="1"/>
          <p:nvPr/>
        </p:nvSpPr>
        <p:spPr>
          <a:xfrm>
            <a:off x="4933833" y="4542574"/>
            <a:ext cx="1249680" cy="1014730"/>
          </a:xfrm>
          <a:prstGeom prst="rect">
            <a:avLst/>
          </a:prstGeom>
          <a:noFill/>
          <a:effectLst/>
        </p:spPr>
        <p:txBody>
          <a:bodyPr wrap="none" rtlCol="0">
            <a:spAutoFit/>
          </a:bodyPr>
          <a:lstStyle/>
          <a:p>
            <a:r>
              <a:rPr lang="zh-CN" altLang="en-US" sz="120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r>
              <a:rPr lang="zh-CN" altLang="en-US" sz="120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r>
              <a:rPr lang="zh-CN" altLang="en-US" sz="120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r>
              <a:rPr lang="zh-CN" altLang="en-US" sz="120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endParaRPr lang="en-US" altLang="zh-CN" sz="1200" dirty="0">
              <a:solidFill>
                <a:schemeClr val="tx1">
                  <a:lumMod val="85000"/>
                  <a:lumOff val="15000"/>
                </a:schemeClr>
              </a:solidFill>
              <a:latin typeface="微软雅黑" panose="020B0503020204020204" charset="-122"/>
              <a:ea typeface="微软雅黑" panose="020B0503020204020204" charset="-122"/>
            </a:endParaRPr>
          </a:p>
        </p:txBody>
      </p:sp>
      <p:sp>
        <p:nvSpPr>
          <p:cNvPr id="59" name="文本框 58"/>
          <p:cNvSpPr txBox="1"/>
          <p:nvPr/>
        </p:nvSpPr>
        <p:spPr>
          <a:xfrm>
            <a:off x="6488471" y="2657654"/>
            <a:ext cx="1249680" cy="1014730"/>
          </a:xfrm>
          <a:prstGeom prst="rect">
            <a:avLst/>
          </a:prstGeom>
          <a:noFill/>
          <a:effectLst/>
        </p:spPr>
        <p:txBody>
          <a:bodyPr wrap="none" rtlCol="0">
            <a:spAutoFit/>
          </a:bodyPr>
          <a:lstStyle/>
          <a:p>
            <a:r>
              <a:rPr lang="zh-CN" altLang="en-US" sz="120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r>
              <a:rPr lang="zh-CN" altLang="en-US" sz="120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r>
              <a:rPr lang="zh-CN" altLang="en-US" sz="120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r>
              <a:rPr lang="zh-CN" altLang="en-US" sz="120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endParaRPr lang="en-US" altLang="zh-CN" sz="1200" dirty="0">
              <a:solidFill>
                <a:schemeClr val="tx1">
                  <a:lumMod val="85000"/>
                  <a:lumOff val="15000"/>
                </a:schemeClr>
              </a:solidFill>
              <a:latin typeface="微软雅黑" panose="020B0503020204020204" charset="-122"/>
              <a:ea typeface="微软雅黑" panose="020B050302020402020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61"/>
                                        </p:tgtEl>
                                        <p:attrNameLst>
                                          <p:attrName>style.visibility</p:attrName>
                                        </p:attrNameLst>
                                      </p:cBhvr>
                                      <p:to>
                                        <p:strVal val="visible"/>
                                      </p:to>
                                    </p:set>
                                    <p:anim calcmode="lin" valueType="num">
                                      <p:cBhvr additive="base">
                                        <p:cTn id="12" dur="500" fill="hold"/>
                                        <p:tgtEl>
                                          <p:spTgt spid="61"/>
                                        </p:tgtEl>
                                        <p:attrNameLst>
                                          <p:attrName>ppt_x</p:attrName>
                                        </p:attrNameLst>
                                      </p:cBhvr>
                                      <p:tavLst>
                                        <p:tav tm="0">
                                          <p:val>
                                            <p:strVal val="#ppt_x"/>
                                          </p:val>
                                        </p:tav>
                                        <p:tav tm="100000">
                                          <p:val>
                                            <p:strVal val="#ppt_x"/>
                                          </p:val>
                                        </p:tav>
                                      </p:tavLst>
                                    </p:anim>
                                    <p:anim calcmode="lin" valueType="num">
                                      <p:cBhvr additive="base">
                                        <p:cTn id="13" dur="500" fill="hold"/>
                                        <p:tgtEl>
                                          <p:spTgt spid="61"/>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6" presetClass="entr" presetSubtype="42"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outHorizontal)">
                                      <p:cBhvr>
                                        <p:cTn id="17" dur="500"/>
                                        <p:tgtEl>
                                          <p:spTgt spid="2"/>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62"/>
                                        </p:tgtEl>
                                        <p:attrNameLst>
                                          <p:attrName>style.visibility</p:attrName>
                                        </p:attrNameLst>
                                      </p:cBhvr>
                                      <p:to>
                                        <p:strVal val="visible"/>
                                      </p:to>
                                    </p:set>
                                    <p:anim calcmode="lin" valueType="num">
                                      <p:cBhvr additive="base">
                                        <p:cTn id="25" dur="500" fill="hold"/>
                                        <p:tgtEl>
                                          <p:spTgt spid="62"/>
                                        </p:tgtEl>
                                        <p:attrNameLst>
                                          <p:attrName>ppt_x</p:attrName>
                                        </p:attrNameLst>
                                      </p:cBhvr>
                                      <p:tavLst>
                                        <p:tav tm="0">
                                          <p:val>
                                            <p:strVal val="#ppt_x"/>
                                          </p:val>
                                        </p:tav>
                                        <p:tav tm="100000">
                                          <p:val>
                                            <p:strVal val="#ppt_x"/>
                                          </p:val>
                                        </p:tav>
                                      </p:tavLst>
                                    </p:anim>
                                    <p:anim calcmode="lin" valueType="num">
                                      <p:cBhvr additive="base">
                                        <p:cTn id="26" dur="500" fill="hold"/>
                                        <p:tgtEl>
                                          <p:spTgt spid="62"/>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6" presetClass="entr" presetSubtype="42"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arn(outHorizontal)">
                                      <p:cBhvr>
                                        <p:cTn id="30" dur="500"/>
                                        <p:tgtEl>
                                          <p:spTgt spid="3"/>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childTnLst>
                                </p:cTn>
                              </p:par>
                            </p:childTnLst>
                          </p:cTn>
                        </p:par>
                        <p:par>
                          <p:cTn id="35" fill="hold">
                            <p:stCondLst>
                              <p:cond delay="3500"/>
                            </p:stCondLst>
                            <p:childTnLst>
                              <p:par>
                                <p:cTn id="36" presetID="2" presetClass="entr" presetSubtype="1" fill="hold" nodeType="afterEffect">
                                  <p:stCondLst>
                                    <p:cond delay="0"/>
                                  </p:stCondLst>
                                  <p:childTnLst>
                                    <p:set>
                                      <p:cBhvr>
                                        <p:cTn id="37" dur="1" fill="hold">
                                          <p:stCondLst>
                                            <p:cond delay="0"/>
                                          </p:stCondLst>
                                        </p:cTn>
                                        <p:tgtEl>
                                          <p:spTgt spid="63"/>
                                        </p:tgtEl>
                                        <p:attrNameLst>
                                          <p:attrName>style.visibility</p:attrName>
                                        </p:attrNameLst>
                                      </p:cBhvr>
                                      <p:to>
                                        <p:strVal val="visible"/>
                                      </p:to>
                                    </p:set>
                                    <p:anim calcmode="lin" valueType="num">
                                      <p:cBhvr additive="base">
                                        <p:cTn id="38" dur="500" fill="hold"/>
                                        <p:tgtEl>
                                          <p:spTgt spid="63"/>
                                        </p:tgtEl>
                                        <p:attrNameLst>
                                          <p:attrName>ppt_x</p:attrName>
                                        </p:attrNameLst>
                                      </p:cBhvr>
                                      <p:tavLst>
                                        <p:tav tm="0">
                                          <p:val>
                                            <p:strVal val="#ppt_x"/>
                                          </p:val>
                                        </p:tav>
                                        <p:tav tm="100000">
                                          <p:val>
                                            <p:strVal val="#ppt_x"/>
                                          </p:val>
                                        </p:tav>
                                      </p:tavLst>
                                    </p:anim>
                                    <p:anim calcmode="lin" valueType="num">
                                      <p:cBhvr additive="base">
                                        <p:cTn id="39" dur="500" fill="hold"/>
                                        <p:tgtEl>
                                          <p:spTgt spid="63"/>
                                        </p:tgtEl>
                                        <p:attrNameLst>
                                          <p:attrName>ppt_y</p:attrName>
                                        </p:attrNameLst>
                                      </p:cBhvr>
                                      <p:tavLst>
                                        <p:tav tm="0">
                                          <p:val>
                                            <p:strVal val="0-#ppt_h/2"/>
                                          </p:val>
                                        </p:tav>
                                        <p:tav tm="100000">
                                          <p:val>
                                            <p:strVal val="#ppt_y"/>
                                          </p:val>
                                        </p:tav>
                                      </p:tavLst>
                                    </p:anim>
                                  </p:childTnLst>
                                </p:cTn>
                              </p:par>
                            </p:childTnLst>
                          </p:cTn>
                        </p:par>
                        <p:par>
                          <p:cTn id="40" fill="hold">
                            <p:stCondLst>
                              <p:cond delay="4000"/>
                            </p:stCondLst>
                            <p:childTnLst>
                              <p:par>
                                <p:cTn id="41" presetID="16" presetClass="entr" presetSubtype="42"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barn(outHorizontal)">
                                      <p:cBhvr>
                                        <p:cTn id="43" dur="500"/>
                                        <p:tgtEl>
                                          <p:spTgt spid="4"/>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500"/>
                                        <p:tgtEl>
                                          <p:spTgt spid="58"/>
                                        </p:tgtEl>
                                      </p:cBhvr>
                                    </p:animEffect>
                                  </p:childTnLst>
                                </p:cTn>
                              </p:par>
                            </p:childTnLst>
                          </p:cTn>
                        </p:par>
                        <p:par>
                          <p:cTn id="48" fill="hold">
                            <p:stCondLst>
                              <p:cond delay="5000"/>
                            </p:stCondLst>
                            <p:childTnLst>
                              <p:par>
                                <p:cTn id="49" presetID="2" presetClass="entr" presetSubtype="4" fill="hold" nodeType="afterEffect">
                                  <p:stCondLst>
                                    <p:cond delay="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ppt_x"/>
                                          </p:val>
                                        </p:tav>
                                        <p:tav tm="100000">
                                          <p:val>
                                            <p:strVal val="#ppt_x"/>
                                          </p:val>
                                        </p:tav>
                                      </p:tavLst>
                                    </p:anim>
                                    <p:anim calcmode="lin" valueType="num">
                                      <p:cBhvr additive="base">
                                        <p:cTn id="52" dur="500" fill="hold"/>
                                        <p:tgtEl>
                                          <p:spTgt spid="64"/>
                                        </p:tgtEl>
                                        <p:attrNameLst>
                                          <p:attrName>ppt_y</p:attrName>
                                        </p:attrNameLst>
                                      </p:cBhvr>
                                      <p:tavLst>
                                        <p:tav tm="0">
                                          <p:val>
                                            <p:strVal val="1+#ppt_h/2"/>
                                          </p:val>
                                        </p:tav>
                                        <p:tav tm="100000">
                                          <p:val>
                                            <p:strVal val="#ppt_y"/>
                                          </p:val>
                                        </p:tav>
                                      </p:tavLst>
                                    </p:anim>
                                  </p:childTnLst>
                                </p:cTn>
                              </p:par>
                            </p:childTnLst>
                          </p:cTn>
                        </p:par>
                        <p:par>
                          <p:cTn id="53" fill="hold">
                            <p:stCondLst>
                              <p:cond delay="5500"/>
                            </p:stCondLst>
                            <p:childTnLst>
                              <p:par>
                                <p:cTn id="54" presetID="16" presetClass="entr" presetSubtype="42" fill="hold" nodeType="after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barn(outHorizontal)">
                                      <p:cBhvr>
                                        <p:cTn id="56" dur="500"/>
                                        <p:tgtEl>
                                          <p:spTgt spid="60"/>
                                        </p:tgtEl>
                                      </p:cBhvr>
                                    </p:animEffect>
                                  </p:childTnLst>
                                </p:cTn>
                              </p:par>
                            </p:childTnLst>
                          </p:cTn>
                        </p:par>
                        <p:par>
                          <p:cTn id="57" fill="hold">
                            <p:stCondLst>
                              <p:cond delay="60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6" grpId="0" bldLvl="0" animBg="1"/>
      <p:bldP spid="57" grpId="0" bldLvl="0" animBg="1"/>
      <p:bldP spid="58" grpId="0" bldLvl="0" animBg="1"/>
      <p:bldP spid="59"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文本框 5"/>
          <p:cNvSpPr txBox="1"/>
          <p:nvPr/>
        </p:nvSpPr>
        <p:spPr>
          <a:xfrm>
            <a:off x="544090" y="910627"/>
            <a:ext cx="2583180" cy="506730"/>
          </a:xfrm>
          <a:prstGeom prst="rect">
            <a:avLst/>
          </a:prstGeom>
          <a:noFill/>
        </p:spPr>
        <p:txBody>
          <a:bodyPr wrap="none" rtlCol="0">
            <a:spAutoFit/>
          </a:bodyPr>
          <a:lstStyle/>
          <a:p>
            <a:r>
              <a:rPr lang="zh-CN" altLang="en-US" sz="2700" b="1" dirty="0">
                <a:solidFill>
                  <a:schemeClr val="bg1"/>
                </a:solidFill>
                <a:latin typeface="微软雅黑" panose="020B0503020204020204" charset="-122"/>
                <a:ea typeface="微软雅黑" panose="020B0503020204020204" charset="-122"/>
              </a:rPr>
              <a:t>研究成果与应用</a:t>
            </a:r>
            <a:endParaRPr lang="zh-CN" altLang="en-US" sz="2700" b="1" dirty="0">
              <a:solidFill>
                <a:schemeClr val="bg1"/>
              </a:solidFill>
              <a:latin typeface="微软雅黑" panose="020B0503020204020204" charset="-122"/>
              <a:ea typeface="微软雅黑" panose="020B0503020204020204" charset="-122"/>
            </a:endParaRPr>
          </a:p>
        </p:txBody>
      </p:sp>
      <p:grpSp>
        <p:nvGrpSpPr>
          <p:cNvPr id="7" name="组合 6"/>
          <p:cNvGrpSpPr/>
          <p:nvPr/>
        </p:nvGrpSpPr>
        <p:grpSpPr>
          <a:xfrm>
            <a:off x="1780677" y="2212900"/>
            <a:ext cx="4536800" cy="1622864"/>
            <a:chOff x="2686385" y="1983722"/>
            <a:chExt cx="6049067" cy="2163818"/>
          </a:xfrm>
        </p:grpSpPr>
        <p:sp>
          <p:nvSpPr>
            <p:cNvPr id="8" name="任意多边形 7"/>
            <p:cNvSpPr/>
            <p:nvPr/>
          </p:nvSpPr>
          <p:spPr>
            <a:xfrm rot="19320000">
              <a:off x="2686385" y="3256449"/>
              <a:ext cx="6049067" cy="891091"/>
            </a:xfrm>
            <a:custGeom>
              <a:avLst/>
              <a:gdLst>
                <a:gd name="connsiteX0" fmla="*/ 5871090 w 6049067"/>
                <a:gd name="connsiteY0" fmla="*/ 665132 h 891091"/>
                <a:gd name="connsiteX1" fmla="*/ 6049067 w 6049067"/>
                <a:gd name="connsiteY1" fmla="*/ 804183 h 891091"/>
                <a:gd name="connsiteX2" fmla="*/ 6013780 w 6049067"/>
                <a:gd name="connsiteY2" fmla="*/ 836246 h 891091"/>
                <a:gd name="connsiteX3" fmla="*/ 5834230 w 6049067"/>
                <a:gd name="connsiteY3" fmla="*/ 891091 h 891091"/>
                <a:gd name="connsiteX4" fmla="*/ 321135 w 6049067"/>
                <a:gd name="connsiteY4" fmla="*/ 891091 h 891091"/>
                <a:gd name="connsiteX5" fmla="*/ 0 w 6049067"/>
                <a:gd name="connsiteY5" fmla="*/ 569956 h 891091"/>
                <a:gd name="connsiteX6" fmla="*/ 0 w 6049067"/>
                <a:gd name="connsiteY6" fmla="*/ 199220 h 891091"/>
                <a:gd name="connsiteX7" fmla="*/ 113866 w 6049067"/>
                <a:gd name="connsiteY7" fmla="*/ 120214 h 891091"/>
                <a:gd name="connsiteX8" fmla="*/ 228972 w 6049067"/>
                <a:gd name="connsiteY8" fmla="*/ 0 h 891091"/>
                <a:gd name="connsiteX9" fmla="*/ 228972 w 6049067"/>
                <a:gd name="connsiteY9" fmla="*/ 372117 h 891091"/>
                <a:gd name="connsiteX10" fmla="*/ 521987 w 6049067"/>
                <a:gd name="connsiteY10" fmla="*/ 665133 h 891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49067" h="891091">
                  <a:moveTo>
                    <a:pt x="5871090" y="665132"/>
                  </a:moveTo>
                  <a:lnTo>
                    <a:pt x="6049067" y="804183"/>
                  </a:lnTo>
                  <a:lnTo>
                    <a:pt x="6013780" y="836246"/>
                  </a:lnTo>
                  <a:cubicBezTo>
                    <a:pt x="5962527" y="870873"/>
                    <a:pt x="5900740" y="891091"/>
                    <a:pt x="5834230" y="891091"/>
                  </a:cubicBezTo>
                  <a:lnTo>
                    <a:pt x="321135" y="891091"/>
                  </a:lnTo>
                  <a:cubicBezTo>
                    <a:pt x="143777" y="891091"/>
                    <a:pt x="0" y="747314"/>
                    <a:pt x="0" y="569956"/>
                  </a:cubicBezTo>
                  <a:lnTo>
                    <a:pt x="0" y="199220"/>
                  </a:lnTo>
                  <a:lnTo>
                    <a:pt x="113866" y="120214"/>
                  </a:lnTo>
                  <a:lnTo>
                    <a:pt x="228972" y="0"/>
                  </a:lnTo>
                  <a:lnTo>
                    <a:pt x="228972" y="372117"/>
                  </a:lnTo>
                  <a:cubicBezTo>
                    <a:pt x="228972" y="533945"/>
                    <a:pt x="360159" y="665132"/>
                    <a:pt x="521987" y="6651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等腰三角形 8"/>
            <p:cNvSpPr/>
            <p:nvPr/>
          </p:nvSpPr>
          <p:spPr>
            <a:xfrm rot="2633485">
              <a:off x="7988013" y="1983722"/>
              <a:ext cx="539138" cy="28602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grpSp>
        <p:nvGrpSpPr>
          <p:cNvPr id="11" name="组合 10"/>
          <p:cNvGrpSpPr/>
          <p:nvPr/>
        </p:nvGrpSpPr>
        <p:grpSpPr>
          <a:xfrm>
            <a:off x="2850319" y="4858302"/>
            <a:ext cx="2309738" cy="526597"/>
            <a:chOff x="4112574" y="5510925"/>
            <a:chExt cx="3079650" cy="702129"/>
          </a:xfrm>
          <a:solidFill>
            <a:srgbClr val="BC242A"/>
          </a:solidFill>
        </p:grpSpPr>
        <p:sp>
          <p:nvSpPr>
            <p:cNvPr id="12" name="五边形 11"/>
            <p:cNvSpPr/>
            <p:nvPr/>
          </p:nvSpPr>
          <p:spPr>
            <a:xfrm>
              <a:off x="4112574" y="5510925"/>
              <a:ext cx="3079650" cy="702129"/>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3" name="文本框 12"/>
            <p:cNvSpPr txBox="1"/>
            <p:nvPr/>
          </p:nvSpPr>
          <p:spPr>
            <a:xfrm>
              <a:off x="4949734" y="5621064"/>
              <a:ext cx="1666240" cy="552027"/>
            </a:xfrm>
            <a:prstGeom prst="rect">
              <a:avLst/>
            </a:prstGeom>
            <a:noFill/>
            <a:effectLst/>
          </p:spPr>
          <p:txBody>
            <a:bodyPr wrap="none" rtlCol="0">
              <a:spAutoFit/>
            </a:bodyPr>
            <a:lstStyle/>
            <a:p>
              <a:r>
                <a:rPr lang="zh-CN" altLang="en-US" sz="2100" dirty="0">
                  <a:solidFill>
                    <a:srgbClr val="FFFFFF"/>
                  </a:solidFill>
                  <a:latin typeface="微软雅黑" panose="020B0503020204020204" charset="-122"/>
                  <a:ea typeface="微软雅黑" panose="020B0503020204020204" charset="-122"/>
                </a:rPr>
                <a:t>初步构想</a:t>
              </a:r>
              <a:endParaRPr lang="en-US" altLang="zh-CN" sz="2100" dirty="0">
                <a:solidFill>
                  <a:srgbClr val="FFFFFF"/>
                </a:solidFill>
                <a:latin typeface="微软雅黑" panose="020B0503020204020204" charset="-122"/>
                <a:ea typeface="微软雅黑" panose="020B0503020204020204" charset="-122"/>
              </a:endParaRPr>
            </a:p>
          </p:txBody>
        </p:sp>
        <p:sp>
          <p:nvSpPr>
            <p:cNvPr id="14" name="文本框 13"/>
            <p:cNvSpPr txBox="1"/>
            <p:nvPr/>
          </p:nvSpPr>
          <p:spPr>
            <a:xfrm>
              <a:off x="4205952" y="5578288"/>
              <a:ext cx="616373" cy="613833"/>
            </a:xfrm>
            <a:prstGeom prst="rect">
              <a:avLst/>
            </a:prstGeom>
            <a:noFill/>
          </p:spPr>
          <p:txBody>
            <a:bodyPr wrap="none" rtlCol="0">
              <a:spAutoFit/>
            </a:bodyPr>
            <a:lstStyle/>
            <a:p>
              <a:r>
                <a:rPr lang="en-US" altLang="zh-CN" sz="2400" dirty="0">
                  <a:solidFill>
                    <a:schemeClr val="bg1"/>
                  </a:solidFill>
                  <a:effectLst>
                    <a:outerShdw blurRad="50800" dist="25400" dir="2700000" algn="tl" rotWithShape="0">
                      <a:prstClr val="black">
                        <a:alpha val="40000"/>
                      </a:prstClr>
                    </a:outerShdw>
                  </a:effectLst>
                  <a:latin typeface="Impact" panose="020B0806030902050204" pitchFamily="34" charset="0"/>
                </a:rPr>
                <a:t>01</a:t>
              </a:r>
              <a:endParaRPr lang="zh-CN" altLang="en-US" sz="2400" dirty="0">
                <a:solidFill>
                  <a:schemeClr val="bg1"/>
                </a:solidFill>
                <a:effectLst>
                  <a:outerShdw blurRad="50800" dist="25400" dir="2700000" algn="tl" rotWithShape="0">
                    <a:prstClr val="black">
                      <a:alpha val="40000"/>
                    </a:prstClr>
                  </a:outerShdw>
                </a:effectLst>
                <a:latin typeface="Impact" panose="020B0806030902050204" pitchFamily="34" charset="0"/>
              </a:endParaRPr>
            </a:p>
          </p:txBody>
        </p:sp>
      </p:grpSp>
      <p:grpSp>
        <p:nvGrpSpPr>
          <p:cNvPr id="15" name="组合 14"/>
          <p:cNvGrpSpPr/>
          <p:nvPr/>
        </p:nvGrpSpPr>
        <p:grpSpPr>
          <a:xfrm>
            <a:off x="3724737" y="4204644"/>
            <a:ext cx="2309738" cy="526597"/>
            <a:chOff x="5278465" y="4639381"/>
            <a:chExt cx="3079650" cy="702129"/>
          </a:xfrm>
          <a:solidFill>
            <a:srgbClr val="BC242A"/>
          </a:solidFill>
        </p:grpSpPr>
        <p:sp>
          <p:nvSpPr>
            <p:cNvPr id="16" name="五边形 15"/>
            <p:cNvSpPr/>
            <p:nvPr/>
          </p:nvSpPr>
          <p:spPr>
            <a:xfrm>
              <a:off x="5278465" y="4639381"/>
              <a:ext cx="3079650" cy="702129"/>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7" name="文本框 16"/>
            <p:cNvSpPr txBox="1"/>
            <p:nvPr/>
          </p:nvSpPr>
          <p:spPr>
            <a:xfrm>
              <a:off x="6128815" y="4744294"/>
              <a:ext cx="1666240" cy="552027"/>
            </a:xfrm>
            <a:prstGeom prst="rect">
              <a:avLst/>
            </a:prstGeom>
            <a:noFill/>
            <a:effectLst/>
          </p:spPr>
          <p:txBody>
            <a:bodyPr wrap="none" rtlCol="0">
              <a:spAutoFit/>
            </a:bodyPr>
            <a:lstStyle/>
            <a:p>
              <a:r>
                <a:rPr lang="zh-CN" altLang="en-US" sz="2100" dirty="0">
                  <a:solidFill>
                    <a:srgbClr val="FFFFFF"/>
                  </a:solidFill>
                  <a:latin typeface="微软雅黑" panose="020B0503020204020204" charset="-122"/>
                  <a:ea typeface="微软雅黑" panose="020B0503020204020204" charset="-122"/>
                </a:rPr>
                <a:t>初步目标</a:t>
              </a:r>
              <a:endParaRPr lang="en-US" altLang="zh-CN" sz="2100" dirty="0">
                <a:solidFill>
                  <a:srgbClr val="FFFFFF"/>
                </a:solidFill>
                <a:latin typeface="微软雅黑" panose="020B0503020204020204" charset="-122"/>
                <a:ea typeface="微软雅黑" panose="020B0503020204020204" charset="-122"/>
              </a:endParaRPr>
            </a:p>
          </p:txBody>
        </p:sp>
        <p:sp>
          <p:nvSpPr>
            <p:cNvPr id="19" name="文本框 18"/>
            <p:cNvSpPr txBox="1"/>
            <p:nvPr/>
          </p:nvSpPr>
          <p:spPr>
            <a:xfrm>
              <a:off x="5414190" y="4707356"/>
              <a:ext cx="665480" cy="613833"/>
            </a:xfrm>
            <a:prstGeom prst="rect">
              <a:avLst/>
            </a:prstGeom>
            <a:noFill/>
          </p:spPr>
          <p:txBody>
            <a:bodyPr wrap="none" rtlCol="0">
              <a:spAutoFit/>
            </a:bodyPr>
            <a:lstStyle/>
            <a:p>
              <a:r>
                <a:rPr lang="en-US" altLang="zh-CN" sz="2400" dirty="0">
                  <a:solidFill>
                    <a:schemeClr val="bg1"/>
                  </a:solidFill>
                  <a:effectLst>
                    <a:outerShdw blurRad="50800" dist="25400" dir="2700000" algn="tl" rotWithShape="0">
                      <a:prstClr val="black">
                        <a:alpha val="40000"/>
                      </a:prstClr>
                    </a:outerShdw>
                  </a:effectLst>
                  <a:latin typeface="Impact" panose="020B0806030902050204" pitchFamily="34" charset="0"/>
                </a:rPr>
                <a:t>02</a:t>
              </a:r>
              <a:endParaRPr lang="zh-CN" altLang="en-US" sz="2400" dirty="0">
                <a:solidFill>
                  <a:schemeClr val="bg1"/>
                </a:solidFill>
                <a:effectLst>
                  <a:outerShdw blurRad="50800" dist="25400" dir="2700000" algn="tl" rotWithShape="0">
                    <a:prstClr val="black">
                      <a:alpha val="40000"/>
                    </a:prstClr>
                  </a:outerShdw>
                </a:effectLst>
                <a:latin typeface="Impact" panose="020B0806030902050204" pitchFamily="34" charset="0"/>
              </a:endParaRPr>
            </a:p>
          </p:txBody>
        </p:sp>
      </p:grpSp>
      <p:grpSp>
        <p:nvGrpSpPr>
          <p:cNvPr id="20" name="组合 19"/>
          <p:cNvGrpSpPr/>
          <p:nvPr/>
        </p:nvGrpSpPr>
        <p:grpSpPr>
          <a:xfrm>
            <a:off x="4568426" y="3550986"/>
            <a:ext cx="2309738" cy="526597"/>
            <a:chOff x="6403384" y="3767837"/>
            <a:chExt cx="3079650" cy="702129"/>
          </a:xfrm>
          <a:solidFill>
            <a:srgbClr val="BC242A"/>
          </a:solidFill>
        </p:grpSpPr>
        <p:sp>
          <p:nvSpPr>
            <p:cNvPr id="21" name="五边形 20"/>
            <p:cNvSpPr/>
            <p:nvPr/>
          </p:nvSpPr>
          <p:spPr>
            <a:xfrm>
              <a:off x="6403384" y="3767837"/>
              <a:ext cx="3079650" cy="702129"/>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22" name="文本框 21"/>
            <p:cNvSpPr txBox="1"/>
            <p:nvPr/>
          </p:nvSpPr>
          <p:spPr>
            <a:xfrm>
              <a:off x="7264352" y="3835092"/>
              <a:ext cx="1666240" cy="552027"/>
            </a:xfrm>
            <a:prstGeom prst="rect">
              <a:avLst/>
            </a:prstGeom>
            <a:noFill/>
            <a:effectLst/>
          </p:spPr>
          <p:txBody>
            <a:bodyPr wrap="none" rtlCol="0">
              <a:spAutoFit/>
            </a:bodyPr>
            <a:lstStyle/>
            <a:p>
              <a:r>
                <a:rPr lang="zh-CN" altLang="en-US" sz="2100" dirty="0">
                  <a:solidFill>
                    <a:srgbClr val="FFFFFF"/>
                  </a:solidFill>
                  <a:latin typeface="微软雅黑" panose="020B0503020204020204" charset="-122"/>
                  <a:ea typeface="微软雅黑" panose="020B0503020204020204" charset="-122"/>
                </a:rPr>
                <a:t>引证假设</a:t>
              </a:r>
              <a:endParaRPr lang="en-US" altLang="zh-CN" sz="2100" dirty="0">
                <a:solidFill>
                  <a:srgbClr val="FFFFFF"/>
                </a:solidFill>
                <a:latin typeface="微软雅黑" panose="020B0503020204020204" charset="-122"/>
                <a:ea typeface="微软雅黑" panose="020B0503020204020204" charset="-122"/>
              </a:endParaRPr>
            </a:p>
          </p:txBody>
        </p:sp>
        <p:sp>
          <p:nvSpPr>
            <p:cNvPr id="23" name="文本框 22"/>
            <p:cNvSpPr txBox="1"/>
            <p:nvPr/>
          </p:nvSpPr>
          <p:spPr>
            <a:xfrm>
              <a:off x="6537604" y="3814675"/>
              <a:ext cx="677333" cy="613833"/>
            </a:xfrm>
            <a:prstGeom prst="rect">
              <a:avLst/>
            </a:prstGeom>
            <a:noFill/>
          </p:spPr>
          <p:txBody>
            <a:bodyPr wrap="none" rtlCol="0">
              <a:spAutoFit/>
            </a:bodyPr>
            <a:lstStyle/>
            <a:p>
              <a:r>
                <a:rPr lang="en-US" altLang="zh-CN" sz="2400" dirty="0">
                  <a:solidFill>
                    <a:schemeClr val="bg1"/>
                  </a:solidFill>
                  <a:effectLst>
                    <a:outerShdw blurRad="50800" dist="25400" dir="2700000" algn="tl" rotWithShape="0">
                      <a:prstClr val="black">
                        <a:alpha val="40000"/>
                      </a:prstClr>
                    </a:outerShdw>
                  </a:effectLst>
                  <a:latin typeface="Impact" panose="020B0806030902050204" pitchFamily="34" charset="0"/>
                </a:rPr>
                <a:t>03</a:t>
              </a:r>
              <a:endParaRPr lang="zh-CN" altLang="en-US" sz="2400" dirty="0">
                <a:solidFill>
                  <a:schemeClr val="bg1"/>
                </a:solidFill>
                <a:effectLst>
                  <a:outerShdw blurRad="50800" dist="25400" dir="2700000" algn="tl" rotWithShape="0">
                    <a:prstClr val="black">
                      <a:alpha val="40000"/>
                    </a:prstClr>
                  </a:outerShdw>
                </a:effectLst>
                <a:latin typeface="Impact" panose="020B0806030902050204" pitchFamily="34" charset="0"/>
              </a:endParaRPr>
            </a:p>
          </p:txBody>
        </p:sp>
      </p:grpSp>
      <p:grpSp>
        <p:nvGrpSpPr>
          <p:cNvPr id="24" name="组合 23"/>
          <p:cNvGrpSpPr/>
          <p:nvPr/>
        </p:nvGrpSpPr>
        <p:grpSpPr>
          <a:xfrm>
            <a:off x="5412116" y="2897328"/>
            <a:ext cx="2309738" cy="526597"/>
            <a:chOff x="7528303" y="2896293"/>
            <a:chExt cx="3079650" cy="702129"/>
          </a:xfrm>
          <a:solidFill>
            <a:srgbClr val="BC242A"/>
          </a:solidFill>
        </p:grpSpPr>
        <p:sp>
          <p:nvSpPr>
            <p:cNvPr id="25" name="五边形 24"/>
            <p:cNvSpPr/>
            <p:nvPr/>
          </p:nvSpPr>
          <p:spPr>
            <a:xfrm>
              <a:off x="7528303" y="2896293"/>
              <a:ext cx="3079650" cy="702129"/>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文本框 25"/>
            <p:cNvSpPr txBox="1"/>
            <p:nvPr/>
          </p:nvSpPr>
          <p:spPr>
            <a:xfrm>
              <a:off x="8305708" y="2998994"/>
              <a:ext cx="2021840" cy="552027"/>
            </a:xfrm>
            <a:prstGeom prst="rect">
              <a:avLst/>
            </a:prstGeom>
            <a:noFill/>
            <a:effectLst/>
          </p:spPr>
          <p:txBody>
            <a:bodyPr wrap="none" rtlCol="0">
              <a:spAutoFit/>
            </a:bodyPr>
            <a:lstStyle/>
            <a:p>
              <a:r>
                <a:rPr lang="zh-CN" altLang="en-US" sz="2100" dirty="0">
                  <a:solidFill>
                    <a:srgbClr val="FFFFFF"/>
                  </a:solidFill>
                  <a:latin typeface="微软雅黑" panose="020B0503020204020204" charset="-122"/>
                  <a:ea typeface="微软雅黑" panose="020B0503020204020204" charset="-122"/>
                </a:rPr>
                <a:t>进一步目标</a:t>
              </a:r>
              <a:endParaRPr lang="en-US" altLang="zh-CN" sz="2100" dirty="0">
                <a:solidFill>
                  <a:srgbClr val="FFFFFF"/>
                </a:solidFill>
                <a:latin typeface="微软雅黑" panose="020B0503020204020204" charset="-122"/>
                <a:ea typeface="微软雅黑" panose="020B0503020204020204" charset="-122"/>
              </a:endParaRPr>
            </a:p>
          </p:txBody>
        </p:sp>
        <p:sp>
          <p:nvSpPr>
            <p:cNvPr id="27" name="文本框 26"/>
            <p:cNvSpPr txBox="1"/>
            <p:nvPr/>
          </p:nvSpPr>
          <p:spPr>
            <a:xfrm>
              <a:off x="7596463" y="2975973"/>
              <a:ext cx="664633" cy="613833"/>
            </a:xfrm>
            <a:prstGeom prst="rect">
              <a:avLst/>
            </a:prstGeom>
            <a:noFill/>
          </p:spPr>
          <p:txBody>
            <a:bodyPr wrap="none" rtlCol="0">
              <a:spAutoFit/>
            </a:bodyPr>
            <a:lstStyle/>
            <a:p>
              <a:r>
                <a:rPr lang="en-US" altLang="zh-CN" sz="2400" dirty="0">
                  <a:solidFill>
                    <a:schemeClr val="bg1"/>
                  </a:solidFill>
                  <a:effectLst>
                    <a:outerShdw blurRad="50800" dist="25400" dir="2700000" algn="tl" rotWithShape="0">
                      <a:prstClr val="black">
                        <a:alpha val="40000"/>
                      </a:prstClr>
                    </a:outerShdw>
                  </a:effectLst>
                  <a:latin typeface="Impact" panose="020B0806030902050204" pitchFamily="34" charset="0"/>
                </a:rPr>
                <a:t>04</a:t>
              </a:r>
              <a:endParaRPr lang="zh-CN" altLang="en-US" sz="2400" dirty="0">
                <a:solidFill>
                  <a:schemeClr val="bg1"/>
                </a:solidFill>
                <a:effectLst>
                  <a:outerShdw blurRad="50800" dist="25400" dir="2700000" algn="tl" rotWithShape="0">
                    <a:prstClr val="black">
                      <a:alpha val="40000"/>
                    </a:prstClr>
                  </a:outerShdw>
                </a:effectLst>
                <a:latin typeface="Impact" panose="020B0806030902050204" pitchFamily="34" charset="0"/>
              </a:endParaRPr>
            </a:p>
          </p:txBody>
        </p:sp>
      </p:grpSp>
      <p:grpSp>
        <p:nvGrpSpPr>
          <p:cNvPr id="28" name="组合 27"/>
          <p:cNvGrpSpPr/>
          <p:nvPr/>
        </p:nvGrpSpPr>
        <p:grpSpPr>
          <a:xfrm>
            <a:off x="6147228" y="2239415"/>
            <a:ext cx="2309738" cy="526597"/>
            <a:chOff x="8508453" y="2019076"/>
            <a:chExt cx="3079650" cy="702129"/>
          </a:xfrm>
          <a:solidFill>
            <a:srgbClr val="BC242A"/>
          </a:solidFill>
        </p:grpSpPr>
        <p:sp>
          <p:nvSpPr>
            <p:cNvPr id="29" name="五边形 28"/>
            <p:cNvSpPr/>
            <p:nvPr/>
          </p:nvSpPr>
          <p:spPr>
            <a:xfrm>
              <a:off x="8508453" y="2019076"/>
              <a:ext cx="3079650" cy="702129"/>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文本框 29"/>
            <p:cNvSpPr txBox="1"/>
            <p:nvPr/>
          </p:nvSpPr>
          <p:spPr>
            <a:xfrm>
              <a:off x="9426227" y="2105104"/>
              <a:ext cx="1666240" cy="552027"/>
            </a:xfrm>
            <a:prstGeom prst="rect">
              <a:avLst/>
            </a:prstGeom>
            <a:noFill/>
            <a:effectLst/>
          </p:spPr>
          <p:txBody>
            <a:bodyPr wrap="none" rtlCol="0">
              <a:spAutoFit/>
            </a:bodyPr>
            <a:lstStyle/>
            <a:p>
              <a:r>
                <a:rPr lang="zh-CN" altLang="en-US" sz="2100" dirty="0">
                  <a:solidFill>
                    <a:srgbClr val="FFFFFF"/>
                  </a:solidFill>
                  <a:latin typeface="微软雅黑" panose="020B0503020204020204" charset="-122"/>
                  <a:ea typeface="微软雅黑" panose="020B0503020204020204" charset="-122"/>
                </a:rPr>
                <a:t>思维发散</a:t>
              </a:r>
              <a:endParaRPr lang="en-US" altLang="zh-CN" sz="2100" dirty="0">
                <a:solidFill>
                  <a:srgbClr val="FFFFFF"/>
                </a:solidFill>
                <a:latin typeface="微软雅黑" panose="020B0503020204020204" charset="-122"/>
                <a:ea typeface="微软雅黑" panose="020B0503020204020204" charset="-122"/>
              </a:endParaRPr>
            </a:p>
          </p:txBody>
        </p:sp>
        <p:sp>
          <p:nvSpPr>
            <p:cNvPr id="31" name="文本框 30"/>
            <p:cNvSpPr txBox="1"/>
            <p:nvPr/>
          </p:nvSpPr>
          <p:spPr>
            <a:xfrm>
              <a:off x="8612383" y="2105104"/>
              <a:ext cx="679873" cy="613833"/>
            </a:xfrm>
            <a:prstGeom prst="rect">
              <a:avLst/>
            </a:prstGeom>
            <a:noFill/>
          </p:spPr>
          <p:txBody>
            <a:bodyPr wrap="none" rtlCol="0">
              <a:spAutoFit/>
            </a:bodyPr>
            <a:lstStyle/>
            <a:p>
              <a:r>
                <a:rPr lang="en-US" altLang="zh-CN" sz="2400" dirty="0">
                  <a:solidFill>
                    <a:schemeClr val="bg1"/>
                  </a:solidFill>
                  <a:effectLst>
                    <a:outerShdw blurRad="50800" dist="25400" dir="2700000" algn="tl" rotWithShape="0">
                      <a:prstClr val="black">
                        <a:alpha val="40000"/>
                      </a:prstClr>
                    </a:outerShdw>
                  </a:effectLst>
                  <a:latin typeface="Impact" panose="020B0806030902050204" pitchFamily="34" charset="0"/>
                </a:rPr>
                <a:t>05</a:t>
              </a:r>
              <a:endParaRPr lang="zh-CN" altLang="en-US" sz="2400" dirty="0">
                <a:solidFill>
                  <a:schemeClr val="bg1"/>
                </a:solidFill>
                <a:effectLst>
                  <a:outerShdw blurRad="50800" dist="25400" dir="2700000" algn="tl" rotWithShape="0">
                    <a:prstClr val="black">
                      <a:alpha val="40000"/>
                    </a:prstClr>
                  </a:outerShdw>
                </a:effectLst>
                <a:latin typeface="Impact" panose="020B0806030902050204" pitchFamily="34" charset="0"/>
              </a:endParaRPr>
            </a:p>
          </p:txBody>
        </p:sp>
      </p:grpSp>
      <p:grpSp>
        <p:nvGrpSpPr>
          <p:cNvPr id="35" name="组合 34"/>
          <p:cNvGrpSpPr/>
          <p:nvPr/>
        </p:nvGrpSpPr>
        <p:grpSpPr>
          <a:xfrm>
            <a:off x="920028" y="3601427"/>
            <a:ext cx="1391519" cy="1391519"/>
            <a:chOff x="1943583" y="4134892"/>
            <a:chExt cx="1855359" cy="1855358"/>
          </a:xfrm>
          <a:solidFill>
            <a:srgbClr val="BC242A"/>
          </a:solidFill>
        </p:grpSpPr>
        <p:sp>
          <p:nvSpPr>
            <p:cNvPr id="36" name="椭圆 35"/>
            <p:cNvSpPr>
              <a:spLocks noChangeAspect="1"/>
            </p:cNvSpPr>
            <p:nvPr/>
          </p:nvSpPr>
          <p:spPr>
            <a:xfrm>
              <a:off x="1943583" y="4134892"/>
              <a:ext cx="1855359" cy="1855358"/>
            </a:xfrm>
            <a:prstGeom prst="ellipse">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37" name="文本框 36"/>
            <p:cNvSpPr txBox="1"/>
            <p:nvPr/>
          </p:nvSpPr>
          <p:spPr>
            <a:xfrm>
              <a:off x="2376318" y="4534374"/>
              <a:ext cx="1056640" cy="1106593"/>
            </a:xfrm>
            <a:prstGeom prst="rect">
              <a:avLst/>
            </a:prstGeom>
            <a:noFill/>
          </p:spPr>
          <p:txBody>
            <a:bodyPr wrap="none" rtlCol="0">
              <a:spAutoFit/>
            </a:bodyPr>
            <a:lstStyle/>
            <a:p>
              <a:r>
                <a:rPr lang="zh-CN" altLang="en-US" sz="2400" b="1" dirty="0">
                  <a:solidFill>
                    <a:srgbClr val="FEFEFE"/>
                  </a:solidFill>
                  <a:latin typeface="微软雅黑" panose="020B0503020204020204" charset="-122"/>
                  <a:ea typeface="微软雅黑" panose="020B0503020204020204" charset="-122"/>
                </a:rPr>
                <a:t>添加</a:t>
              </a:r>
              <a:endParaRPr lang="en-US" altLang="zh-CN" sz="2400" b="1" dirty="0">
                <a:solidFill>
                  <a:srgbClr val="FEFEFE"/>
                </a:solidFill>
                <a:latin typeface="微软雅黑" panose="020B0503020204020204" charset="-122"/>
                <a:ea typeface="微软雅黑" panose="020B0503020204020204" charset="-122"/>
              </a:endParaRPr>
            </a:p>
            <a:p>
              <a:r>
                <a:rPr lang="zh-CN" altLang="en-US" sz="2400" b="1" dirty="0">
                  <a:solidFill>
                    <a:srgbClr val="FEFEFE"/>
                  </a:solidFill>
                  <a:latin typeface="微软雅黑" panose="020B0503020204020204" charset="-122"/>
                  <a:ea typeface="微软雅黑" panose="020B0503020204020204" charset="-122"/>
                </a:rPr>
                <a:t>标题</a:t>
              </a:r>
              <a:endParaRPr lang="zh-CN" altLang="en-US" sz="2400" b="1" dirty="0">
                <a:solidFill>
                  <a:srgbClr val="FEFEFE"/>
                </a:solidFill>
                <a:latin typeface="微软雅黑" panose="020B0503020204020204" charset="-122"/>
                <a:ea typeface="微软雅黑" panose="020B0503020204020204" charset="-122"/>
              </a:endParaRPr>
            </a:p>
          </p:txBody>
        </p:sp>
      </p:grpSp>
      <p:sp>
        <p:nvSpPr>
          <p:cNvPr id="39" name="文本框 38"/>
          <p:cNvSpPr txBox="1"/>
          <p:nvPr/>
        </p:nvSpPr>
        <p:spPr>
          <a:xfrm>
            <a:off x="1277586" y="2165645"/>
            <a:ext cx="2316480" cy="1198880"/>
          </a:xfrm>
          <a:prstGeom prst="rect">
            <a:avLst/>
          </a:prstGeom>
          <a:noFill/>
          <a:effectLst/>
        </p:spPr>
        <p:txBody>
          <a:bodyPr wrap="none" rtlCol="0">
            <a:spAutoFit/>
          </a:bodyPr>
          <a:lstStyle/>
          <a:p>
            <a:r>
              <a:rPr lang="zh-CN" altLang="en-US" sz="1200" dirty="0">
                <a:latin typeface="微软雅黑" panose="020B0503020204020204" charset="-122"/>
                <a:ea typeface="微软雅黑" panose="020B0503020204020204" charset="-122"/>
              </a:rPr>
              <a:t>请在这里输入您的主要叙述内容</a:t>
            </a:r>
            <a:endParaRPr lang="en-US" altLang="zh-CN" sz="1200" dirty="0">
              <a:latin typeface="微软雅黑" panose="020B0503020204020204" charset="-122"/>
              <a:ea typeface="微软雅黑" panose="020B0503020204020204" charset="-122"/>
            </a:endParaRPr>
          </a:p>
          <a:p>
            <a:r>
              <a:rPr lang="zh-CN" altLang="en-US" sz="1200" dirty="0">
                <a:latin typeface="微软雅黑" panose="020B0503020204020204" charset="-122"/>
                <a:ea typeface="微软雅黑" panose="020B0503020204020204" charset="-122"/>
              </a:rPr>
              <a:t>请在这里输入您的主要叙述内容</a:t>
            </a:r>
            <a:endParaRPr lang="en-US" altLang="zh-CN" sz="1200" dirty="0">
              <a:latin typeface="微软雅黑" panose="020B0503020204020204" charset="-122"/>
              <a:ea typeface="微软雅黑" panose="020B0503020204020204" charset="-122"/>
            </a:endParaRPr>
          </a:p>
          <a:p>
            <a:r>
              <a:rPr lang="zh-CN" altLang="en-US" sz="1200" dirty="0">
                <a:latin typeface="微软雅黑" panose="020B0503020204020204" charset="-122"/>
                <a:ea typeface="微软雅黑" panose="020B0503020204020204" charset="-122"/>
              </a:rPr>
              <a:t>请在这里输入您的主要叙述内容</a:t>
            </a:r>
            <a:endParaRPr lang="en-US" altLang="zh-CN" sz="1200" dirty="0">
              <a:latin typeface="微软雅黑" panose="020B0503020204020204" charset="-122"/>
              <a:ea typeface="微软雅黑" panose="020B0503020204020204" charset="-122"/>
            </a:endParaRPr>
          </a:p>
          <a:p>
            <a:r>
              <a:rPr lang="zh-CN" altLang="en-US" sz="1200" dirty="0">
                <a:latin typeface="微软雅黑" panose="020B0503020204020204" charset="-122"/>
                <a:ea typeface="微软雅黑" panose="020B0503020204020204" charset="-122"/>
              </a:rPr>
              <a:t>请在这里输入您的主要叙述内容</a:t>
            </a:r>
            <a:endParaRPr lang="en-US" altLang="zh-CN" sz="1200" dirty="0">
              <a:latin typeface="微软雅黑" panose="020B0503020204020204" charset="-122"/>
              <a:ea typeface="微软雅黑" panose="020B0503020204020204" charset="-122"/>
            </a:endParaRPr>
          </a:p>
          <a:p>
            <a:endParaRPr lang="en-US" altLang="zh-CN" sz="1200" dirty="0">
              <a:latin typeface="微软雅黑" panose="020B0503020204020204" charset="-122"/>
              <a:ea typeface="微软雅黑" panose="020B0503020204020204" charset="-122"/>
            </a:endParaRPr>
          </a:p>
          <a:p>
            <a:endParaRPr lang="en-US" altLang="zh-CN" sz="1200" dirty="0">
              <a:latin typeface="微软雅黑" panose="020B0503020204020204" charset="-122"/>
              <a:ea typeface="微软雅黑" panose="020B050302020402020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left)">
                                      <p:cBhvr>
                                        <p:cTn id="38" dur="500"/>
                                        <p:tgtEl>
                                          <p:spTgt spid="28"/>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left)">
                                      <p:cBhvr>
                                        <p:cTn id="4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9"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2075815" cy="59182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9" name="文本框 98"/>
          <p:cNvSpPr txBox="1"/>
          <p:nvPr/>
        </p:nvSpPr>
        <p:spPr>
          <a:xfrm>
            <a:off x="-23" y="876114"/>
            <a:ext cx="1706880" cy="553085"/>
          </a:xfrm>
          <a:prstGeom prst="rect">
            <a:avLst/>
          </a:prstGeom>
          <a:noFill/>
        </p:spPr>
        <p:txBody>
          <a:bodyPr wrap="none" rtlCol="0">
            <a:spAutoFit/>
          </a:bodyPr>
          <a:lstStyle/>
          <a:p>
            <a:pPr algn="l"/>
            <a:r>
              <a:rPr lang="zh-CN" altLang="en-US" sz="3000" b="1" dirty="0">
                <a:solidFill>
                  <a:schemeClr val="bg1"/>
                </a:solidFill>
                <a:latin typeface="微软雅黑" panose="020B0503020204020204" charset="-122"/>
                <a:ea typeface="微软雅黑" panose="020B0503020204020204" charset="-122"/>
              </a:rPr>
              <a:t>方波测试</a:t>
            </a:r>
            <a:endParaRPr lang="zh-CN" altLang="en-US" sz="3000" b="1"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276632" y="2163782"/>
            <a:ext cx="1929345" cy="2494193"/>
            <a:chOff x="368843" y="1742042"/>
            <a:chExt cx="2572460" cy="3325591"/>
          </a:xfrm>
        </p:grpSpPr>
        <p:sp>
          <p:nvSpPr>
            <p:cNvPr id="5" name="矩形 4"/>
            <p:cNvSpPr/>
            <p:nvPr/>
          </p:nvSpPr>
          <p:spPr>
            <a:xfrm>
              <a:off x="368843" y="1742042"/>
              <a:ext cx="2572460" cy="665931"/>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7" name="组合 6"/>
            <p:cNvGrpSpPr/>
            <p:nvPr/>
          </p:nvGrpSpPr>
          <p:grpSpPr>
            <a:xfrm>
              <a:off x="368843" y="4619272"/>
              <a:ext cx="2572460" cy="448361"/>
              <a:chOff x="1087298" y="5078186"/>
              <a:chExt cx="2754339" cy="480061"/>
            </a:xfrm>
            <a:solidFill>
              <a:srgbClr val="BC242A"/>
            </a:solidFill>
            <a:effectLst/>
          </p:grpSpPr>
          <p:sp>
            <p:nvSpPr>
              <p:cNvPr id="8" name="矩形 7"/>
              <p:cNvSpPr/>
              <p:nvPr/>
            </p:nvSpPr>
            <p:spPr>
              <a:xfrm>
                <a:off x="1087298" y="5078186"/>
                <a:ext cx="2754339"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等腰三角形 8"/>
              <p:cNvSpPr/>
              <p:nvPr/>
            </p:nvSpPr>
            <p:spPr>
              <a:xfrm flipV="1">
                <a:off x="2056703" y="5213103"/>
                <a:ext cx="815528" cy="34514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5" name="文本框 34"/>
            <p:cNvSpPr txBox="1"/>
            <p:nvPr/>
          </p:nvSpPr>
          <p:spPr>
            <a:xfrm>
              <a:off x="844594" y="1834255"/>
              <a:ext cx="1666240" cy="552027"/>
            </a:xfrm>
            <a:prstGeom prst="rect">
              <a:avLst/>
            </a:prstGeom>
            <a:noFill/>
          </p:spPr>
          <p:txBody>
            <a:bodyPr wrap="none" rtlCol="0">
              <a:spAutoFit/>
            </a:bodyPr>
            <a:lstStyle/>
            <a:p>
              <a:pPr algn="l"/>
              <a:r>
                <a:rPr lang="zh-CN" altLang="en-US" sz="2100" b="1" dirty="0">
                  <a:solidFill>
                    <a:schemeClr val="bg1"/>
                  </a:solidFill>
                  <a:latin typeface="微软雅黑" panose="020B0503020204020204" charset="-122"/>
                  <a:ea typeface="微软雅黑" panose="020B0503020204020204" charset="-122"/>
                </a:rPr>
                <a:t>显示部分</a:t>
              </a:r>
              <a:endParaRPr lang="zh-CN" altLang="en-US" sz="2100" b="1" dirty="0">
                <a:solidFill>
                  <a:schemeClr val="bg1"/>
                </a:solidFill>
                <a:latin typeface="微软雅黑" panose="020B0503020204020204" charset="-122"/>
                <a:ea typeface="微软雅黑" panose="020B0503020204020204" charset="-122"/>
              </a:endParaRPr>
            </a:p>
          </p:txBody>
        </p:sp>
      </p:grpSp>
      <p:grpSp>
        <p:nvGrpSpPr>
          <p:cNvPr id="3" name="组合 2"/>
          <p:cNvGrpSpPr/>
          <p:nvPr/>
        </p:nvGrpSpPr>
        <p:grpSpPr>
          <a:xfrm>
            <a:off x="2500961" y="2163782"/>
            <a:ext cx="2139893" cy="2494193"/>
            <a:chOff x="3334614" y="1742042"/>
            <a:chExt cx="2853191" cy="3325591"/>
          </a:xfrm>
        </p:grpSpPr>
        <p:sp>
          <p:nvSpPr>
            <p:cNvPr id="11" name="矩形 10"/>
            <p:cNvSpPr/>
            <p:nvPr/>
          </p:nvSpPr>
          <p:spPr>
            <a:xfrm>
              <a:off x="3334614" y="1742042"/>
              <a:ext cx="2572460" cy="665931"/>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3" name="组合 12"/>
            <p:cNvGrpSpPr/>
            <p:nvPr/>
          </p:nvGrpSpPr>
          <p:grpSpPr>
            <a:xfrm>
              <a:off x="3334614" y="4619272"/>
              <a:ext cx="2572460" cy="448361"/>
              <a:chOff x="1087298" y="5078186"/>
              <a:chExt cx="2754339" cy="480061"/>
            </a:xfrm>
            <a:solidFill>
              <a:srgbClr val="BC242A"/>
            </a:solidFill>
            <a:effectLst/>
          </p:grpSpPr>
          <p:sp>
            <p:nvSpPr>
              <p:cNvPr id="14" name="矩形 13"/>
              <p:cNvSpPr/>
              <p:nvPr/>
            </p:nvSpPr>
            <p:spPr>
              <a:xfrm>
                <a:off x="1087298" y="5078186"/>
                <a:ext cx="2754339"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5" name="等腰三角形 14"/>
              <p:cNvSpPr/>
              <p:nvPr/>
            </p:nvSpPr>
            <p:spPr>
              <a:xfrm flipV="1">
                <a:off x="2056703" y="5213103"/>
                <a:ext cx="815528" cy="34514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6" name="文本框 35"/>
            <p:cNvSpPr txBox="1"/>
            <p:nvPr/>
          </p:nvSpPr>
          <p:spPr>
            <a:xfrm>
              <a:off x="3810365" y="1820187"/>
              <a:ext cx="2377440" cy="552027"/>
            </a:xfrm>
            <a:prstGeom prst="rect">
              <a:avLst/>
            </a:prstGeom>
            <a:noFill/>
          </p:spPr>
          <p:txBody>
            <a:bodyPr wrap="none" rtlCol="0">
              <a:spAutoFit/>
            </a:bodyPr>
            <a:lstStyle/>
            <a:p>
              <a:pPr algn="l"/>
              <a:r>
                <a:rPr lang="zh-CN" altLang="en-US" sz="2100" b="1" dirty="0">
                  <a:solidFill>
                    <a:schemeClr val="bg1"/>
                  </a:solidFill>
                  <a:latin typeface="微软雅黑" panose="020B0503020204020204" charset="-122"/>
                  <a:ea typeface="微软雅黑" panose="020B0503020204020204" charset="-122"/>
                </a:rPr>
                <a:t>数值计算部分</a:t>
              </a:r>
              <a:endParaRPr lang="zh-CN" altLang="en-US" sz="2100" b="1" dirty="0">
                <a:solidFill>
                  <a:schemeClr val="bg1"/>
                </a:solidFill>
                <a:latin typeface="微软雅黑" panose="020B0503020204020204" charset="-122"/>
                <a:ea typeface="微软雅黑" panose="020B0503020204020204" charset="-122"/>
              </a:endParaRPr>
            </a:p>
          </p:txBody>
        </p:sp>
      </p:grpSp>
      <p:grpSp>
        <p:nvGrpSpPr>
          <p:cNvPr id="4" name="组合 3"/>
          <p:cNvGrpSpPr/>
          <p:nvPr/>
        </p:nvGrpSpPr>
        <p:grpSpPr>
          <a:xfrm>
            <a:off x="4725289" y="2163782"/>
            <a:ext cx="1929345" cy="2494193"/>
            <a:chOff x="6300385" y="1742042"/>
            <a:chExt cx="2572460" cy="3325591"/>
          </a:xfrm>
        </p:grpSpPr>
        <p:sp>
          <p:nvSpPr>
            <p:cNvPr id="16" name="矩形 15"/>
            <p:cNvSpPr/>
            <p:nvPr/>
          </p:nvSpPr>
          <p:spPr>
            <a:xfrm>
              <a:off x="6300385" y="1742042"/>
              <a:ext cx="2572460" cy="665931"/>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7" name="矩形 16"/>
            <p:cNvSpPr/>
            <p:nvPr/>
          </p:nvSpPr>
          <p:spPr>
            <a:xfrm>
              <a:off x="6300385" y="2407972"/>
              <a:ext cx="2572460" cy="2211299"/>
            </a:xfrm>
            <a:prstGeom prst="rect">
              <a:avLst/>
            </a:prstGeom>
            <a:blipFill>
              <a:blip r:embed="rId1">
                <a:extLst>
                  <a:ext uri="{28A0092B-C50C-407E-A947-70E740481C1C}">
                    <a14:useLocalDpi xmlns:a14="http://schemas.microsoft.com/office/drawing/2010/main" val="0"/>
                  </a:ext>
                </a:extLst>
              </a:blip>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9" name="组合 18"/>
            <p:cNvGrpSpPr/>
            <p:nvPr/>
          </p:nvGrpSpPr>
          <p:grpSpPr>
            <a:xfrm>
              <a:off x="6300385" y="4619272"/>
              <a:ext cx="2572460" cy="448361"/>
              <a:chOff x="1087298" y="5078186"/>
              <a:chExt cx="2754339" cy="480061"/>
            </a:xfrm>
            <a:solidFill>
              <a:srgbClr val="BC242A"/>
            </a:solidFill>
            <a:effectLst/>
          </p:grpSpPr>
          <p:sp>
            <p:nvSpPr>
              <p:cNvPr id="20" name="矩形 19"/>
              <p:cNvSpPr/>
              <p:nvPr/>
            </p:nvSpPr>
            <p:spPr>
              <a:xfrm>
                <a:off x="1087298" y="5078186"/>
                <a:ext cx="2754339"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21" name="等腰三角形 20"/>
              <p:cNvSpPr/>
              <p:nvPr/>
            </p:nvSpPr>
            <p:spPr>
              <a:xfrm flipV="1">
                <a:off x="2056703" y="5213103"/>
                <a:ext cx="815528" cy="34514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7" name="文本框 36"/>
            <p:cNvSpPr txBox="1"/>
            <p:nvPr/>
          </p:nvSpPr>
          <p:spPr>
            <a:xfrm>
              <a:off x="6776136" y="1820187"/>
              <a:ext cx="1666240" cy="552027"/>
            </a:xfrm>
            <a:prstGeom prst="rect">
              <a:avLst/>
            </a:prstGeom>
            <a:noFill/>
          </p:spPr>
          <p:txBody>
            <a:bodyPr wrap="none" rtlCol="0">
              <a:spAutoFit/>
            </a:bodyPr>
            <a:lstStyle/>
            <a:p>
              <a:r>
                <a:rPr lang="zh-CN" altLang="en-US" sz="2100" b="1" dirty="0">
                  <a:solidFill>
                    <a:schemeClr val="bg1"/>
                  </a:solidFill>
                  <a:latin typeface="微软雅黑" panose="020B0503020204020204" charset="-122"/>
                  <a:ea typeface="微软雅黑" panose="020B0503020204020204" charset="-122"/>
                </a:rPr>
                <a:t>添加标题</a:t>
              </a:r>
              <a:endParaRPr lang="zh-CN" altLang="en-US" sz="2100" b="1" dirty="0">
                <a:solidFill>
                  <a:schemeClr val="bg1"/>
                </a:solidFill>
                <a:latin typeface="微软雅黑" panose="020B0503020204020204" charset="-122"/>
                <a:ea typeface="微软雅黑" panose="020B0503020204020204" charset="-122"/>
              </a:endParaRPr>
            </a:p>
          </p:txBody>
        </p:sp>
      </p:grpSp>
      <p:grpSp>
        <p:nvGrpSpPr>
          <p:cNvPr id="27" name="组合 26"/>
          <p:cNvGrpSpPr/>
          <p:nvPr/>
        </p:nvGrpSpPr>
        <p:grpSpPr>
          <a:xfrm>
            <a:off x="6949616" y="2163782"/>
            <a:ext cx="1929345" cy="2494193"/>
            <a:chOff x="9266155" y="1742042"/>
            <a:chExt cx="2572460" cy="3325591"/>
          </a:xfrm>
        </p:grpSpPr>
        <p:sp>
          <p:nvSpPr>
            <p:cNvPr id="22" name="矩形 21"/>
            <p:cNvSpPr/>
            <p:nvPr/>
          </p:nvSpPr>
          <p:spPr>
            <a:xfrm>
              <a:off x="9266155" y="1742042"/>
              <a:ext cx="2572460" cy="665931"/>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23" name="矩形 22"/>
            <p:cNvSpPr/>
            <p:nvPr/>
          </p:nvSpPr>
          <p:spPr>
            <a:xfrm>
              <a:off x="9266155" y="2407972"/>
              <a:ext cx="2572460" cy="2211299"/>
            </a:xfrm>
            <a:prstGeom prst="rect">
              <a:avLst/>
            </a:prstGeom>
            <a:blipFill>
              <a:blip r:embed="rId2">
                <a:extLst>
                  <a:ext uri="{28A0092B-C50C-407E-A947-70E740481C1C}">
                    <a14:useLocalDpi xmlns:a14="http://schemas.microsoft.com/office/drawing/2010/main" val="0"/>
                  </a:ext>
                </a:extLst>
              </a:blip>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4" name="组合 23"/>
            <p:cNvGrpSpPr/>
            <p:nvPr/>
          </p:nvGrpSpPr>
          <p:grpSpPr>
            <a:xfrm>
              <a:off x="9266155" y="4619272"/>
              <a:ext cx="2572460" cy="448361"/>
              <a:chOff x="1087298" y="5078186"/>
              <a:chExt cx="2754339" cy="480061"/>
            </a:xfrm>
            <a:solidFill>
              <a:srgbClr val="BC242A"/>
            </a:solidFill>
            <a:effectLst/>
          </p:grpSpPr>
          <p:sp>
            <p:nvSpPr>
              <p:cNvPr id="25" name="矩形 24"/>
              <p:cNvSpPr/>
              <p:nvPr/>
            </p:nvSpPr>
            <p:spPr>
              <a:xfrm>
                <a:off x="1087298" y="5078186"/>
                <a:ext cx="2754339"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等腰三角形 25"/>
              <p:cNvSpPr/>
              <p:nvPr/>
            </p:nvSpPr>
            <p:spPr>
              <a:xfrm flipV="1">
                <a:off x="2056703" y="5213103"/>
                <a:ext cx="815528" cy="34514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sp>
          <p:nvSpPr>
            <p:cNvPr id="38" name="文本框 37"/>
            <p:cNvSpPr txBox="1"/>
            <p:nvPr/>
          </p:nvSpPr>
          <p:spPr>
            <a:xfrm>
              <a:off x="9741906" y="1820187"/>
              <a:ext cx="1666240" cy="552027"/>
            </a:xfrm>
            <a:prstGeom prst="rect">
              <a:avLst/>
            </a:prstGeom>
            <a:noFill/>
          </p:spPr>
          <p:txBody>
            <a:bodyPr wrap="none" rtlCol="0">
              <a:spAutoFit/>
            </a:bodyPr>
            <a:lstStyle/>
            <a:p>
              <a:r>
                <a:rPr lang="zh-CN" altLang="en-US" sz="2100" b="1" dirty="0">
                  <a:solidFill>
                    <a:schemeClr val="bg1"/>
                  </a:solidFill>
                  <a:latin typeface="微软雅黑" panose="020B0503020204020204" charset="-122"/>
                  <a:ea typeface="微软雅黑" panose="020B0503020204020204" charset="-122"/>
                </a:rPr>
                <a:t>添加标题</a:t>
              </a:r>
              <a:endParaRPr lang="zh-CN" altLang="en-US" sz="2100" b="1" dirty="0">
                <a:solidFill>
                  <a:schemeClr val="bg1"/>
                </a:solidFill>
                <a:latin typeface="微软雅黑" panose="020B0503020204020204" charset="-122"/>
                <a:ea typeface="微软雅黑" panose="020B0503020204020204" charset="-122"/>
              </a:endParaRPr>
            </a:p>
          </p:txBody>
        </p:sp>
      </p:grpSp>
      <p:sp>
        <p:nvSpPr>
          <p:cNvPr id="40" name="文本框 39"/>
          <p:cNvSpPr txBox="1"/>
          <p:nvPr/>
        </p:nvSpPr>
        <p:spPr>
          <a:xfrm>
            <a:off x="637432" y="4752481"/>
            <a:ext cx="1249680" cy="1014730"/>
          </a:xfrm>
          <a:prstGeom prst="rect">
            <a:avLst/>
          </a:prstGeom>
          <a:noFill/>
          <a:effectLst/>
        </p:spPr>
        <p:txBody>
          <a:bodyPr wrap="none" rtlCol="0">
            <a:spAutoFit/>
          </a:bodyPr>
          <a:lstStyle/>
          <a:p>
            <a:r>
              <a:rPr lang="zh-CN" altLang="en-US" sz="1200" dirty="0">
                <a:latin typeface="微软雅黑" panose="020B0503020204020204" charset="-122"/>
                <a:ea typeface="微软雅黑" panose="020B0503020204020204" charset="-122"/>
              </a:rPr>
              <a:t>请在这里输入您</a:t>
            </a:r>
            <a:endParaRPr lang="en-US" altLang="zh-CN" sz="1200" dirty="0">
              <a:latin typeface="微软雅黑" panose="020B0503020204020204" charset="-122"/>
              <a:ea typeface="微软雅黑" panose="020B0503020204020204" charset="-122"/>
            </a:endParaRPr>
          </a:p>
          <a:p>
            <a:r>
              <a:rPr lang="zh-CN" altLang="en-US" sz="1200" dirty="0">
                <a:latin typeface="微软雅黑" panose="020B0503020204020204" charset="-122"/>
                <a:ea typeface="微软雅黑" panose="020B0503020204020204" charset="-122"/>
              </a:rPr>
              <a:t>的主要叙述内容</a:t>
            </a:r>
            <a:endParaRPr lang="en-US" altLang="zh-CN" sz="1200" dirty="0">
              <a:latin typeface="微软雅黑" panose="020B0503020204020204" charset="-122"/>
              <a:ea typeface="微软雅黑" panose="020B0503020204020204" charset="-122"/>
            </a:endParaRPr>
          </a:p>
          <a:p>
            <a:r>
              <a:rPr lang="zh-CN" altLang="en-US" sz="1200" dirty="0">
                <a:latin typeface="微软雅黑" panose="020B0503020204020204" charset="-122"/>
                <a:ea typeface="微软雅黑" panose="020B0503020204020204" charset="-122"/>
              </a:rPr>
              <a:t>请在这里输入您</a:t>
            </a:r>
            <a:endParaRPr lang="en-US" altLang="zh-CN" sz="1200" dirty="0">
              <a:latin typeface="微软雅黑" panose="020B0503020204020204" charset="-122"/>
              <a:ea typeface="微软雅黑" panose="020B0503020204020204" charset="-122"/>
            </a:endParaRPr>
          </a:p>
          <a:p>
            <a:r>
              <a:rPr lang="zh-CN" altLang="en-US" sz="1200" dirty="0">
                <a:latin typeface="微软雅黑" panose="020B0503020204020204" charset="-122"/>
                <a:ea typeface="微软雅黑" panose="020B0503020204020204" charset="-122"/>
              </a:rPr>
              <a:t>的主要叙述内容</a:t>
            </a:r>
            <a:endParaRPr lang="en-US" altLang="zh-CN" sz="1200" dirty="0">
              <a:latin typeface="微软雅黑" panose="020B0503020204020204" charset="-122"/>
              <a:ea typeface="微软雅黑" panose="020B0503020204020204" charset="-122"/>
            </a:endParaRPr>
          </a:p>
          <a:p>
            <a:endParaRPr lang="en-US" altLang="zh-CN" sz="1200" dirty="0">
              <a:latin typeface="微软雅黑" panose="020B0503020204020204" charset="-122"/>
              <a:ea typeface="微软雅黑" panose="020B0503020204020204" charset="-122"/>
            </a:endParaRPr>
          </a:p>
        </p:txBody>
      </p:sp>
      <p:sp>
        <p:nvSpPr>
          <p:cNvPr id="41" name="文本框 40"/>
          <p:cNvSpPr txBox="1"/>
          <p:nvPr/>
        </p:nvSpPr>
        <p:spPr>
          <a:xfrm>
            <a:off x="2857773" y="4764935"/>
            <a:ext cx="1249680" cy="1014730"/>
          </a:xfrm>
          <a:prstGeom prst="rect">
            <a:avLst/>
          </a:prstGeom>
          <a:noFill/>
          <a:effectLst/>
        </p:spPr>
        <p:txBody>
          <a:bodyPr wrap="none" rtlCol="0">
            <a:spAutoFit/>
          </a:bodyPr>
          <a:lstStyle/>
          <a:p>
            <a:r>
              <a:rPr lang="zh-CN" altLang="en-US" sz="1200" dirty="0">
                <a:latin typeface="微软雅黑" panose="020B0503020204020204" charset="-122"/>
                <a:ea typeface="微软雅黑" panose="020B0503020204020204" charset="-122"/>
              </a:rPr>
              <a:t>请在这里输入您</a:t>
            </a:r>
            <a:endParaRPr lang="en-US" altLang="zh-CN" sz="1200" dirty="0">
              <a:latin typeface="微软雅黑" panose="020B0503020204020204" charset="-122"/>
              <a:ea typeface="微软雅黑" panose="020B0503020204020204" charset="-122"/>
            </a:endParaRPr>
          </a:p>
          <a:p>
            <a:r>
              <a:rPr lang="zh-CN" altLang="en-US" sz="1200" dirty="0">
                <a:latin typeface="微软雅黑" panose="020B0503020204020204" charset="-122"/>
                <a:ea typeface="微软雅黑" panose="020B0503020204020204" charset="-122"/>
              </a:rPr>
              <a:t>的主要叙述内容</a:t>
            </a:r>
            <a:endParaRPr lang="en-US" altLang="zh-CN" sz="1200" dirty="0">
              <a:latin typeface="微软雅黑" panose="020B0503020204020204" charset="-122"/>
              <a:ea typeface="微软雅黑" panose="020B0503020204020204" charset="-122"/>
            </a:endParaRPr>
          </a:p>
          <a:p>
            <a:r>
              <a:rPr lang="zh-CN" altLang="en-US" sz="1200" dirty="0">
                <a:latin typeface="微软雅黑" panose="020B0503020204020204" charset="-122"/>
                <a:ea typeface="微软雅黑" panose="020B0503020204020204" charset="-122"/>
              </a:rPr>
              <a:t>请在这里输入您</a:t>
            </a:r>
            <a:endParaRPr lang="en-US" altLang="zh-CN" sz="1200" dirty="0">
              <a:latin typeface="微软雅黑" panose="020B0503020204020204" charset="-122"/>
              <a:ea typeface="微软雅黑" panose="020B0503020204020204" charset="-122"/>
            </a:endParaRPr>
          </a:p>
          <a:p>
            <a:r>
              <a:rPr lang="zh-CN" altLang="en-US" sz="1200" dirty="0">
                <a:latin typeface="微软雅黑" panose="020B0503020204020204" charset="-122"/>
                <a:ea typeface="微软雅黑" panose="020B0503020204020204" charset="-122"/>
              </a:rPr>
              <a:t>的主要叙述内容</a:t>
            </a:r>
            <a:endParaRPr lang="en-US" altLang="zh-CN" sz="1200" dirty="0">
              <a:latin typeface="微软雅黑" panose="020B0503020204020204" charset="-122"/>
              <a:ea typeface="微软雅黑" panose="020B0503020204020204" charset="-122"/>
            </a:endParaRPr>
          </a:p>
          <a:p>
            <a:endParaRPr lang="en-US" altLang="zh-CN" sz="1200" dirty="0">
              <a:latin typeface="微软雅黑" panose="020B0503020204020204" charset="-122"/>
              <a:ea typeface="微软雅黑" panose="020B0503020204020204" charset="-122"/>
            </a:endParaRPr>
          </a:p>
        </p:txBody>
      </p:sp>
      <p:sp>
        <p:nvSpPr>
          <p:cNvPr id="42" name="文本框 41"/>
          <p:cNvSpPr txBox="1"/>
          <p:nvPr/>
        </p:nvSpPr>
        <p:spPr>
          <a:xfrm>
            <a:off x="5078114" y="4764934"/>
            <a:ext cx="1249680" cy="1014730"/>
          </a:xfrm>
          <a:prstGeom prst="rect">
            <a:avLst/>
          </a:prstGeom>
          <a:noFill/>
          <a:effectLst/>
        </p:spPr>
        <p:txBody>
          <a:bodyPr wrap="none" rtlCol="0">
            <a:spAutoFit/>
          </a:bodyPr>
          <a:lstStyle/>
          <a:p>
            <a:r>
              <a:rPr lang="zh-CN" altLang="en-US" sz="1200" dirty="0">
                <a:latin typeface="微软雅黑" panose="020B0503020204020204" charset="-122"/>
                <a:ea typeface="微软雅黑" panose="020B0503020204020204" charset="-122"/>
              </a:rPr>
              <a:t>请在这里输入您</a:t>
            </a:r>
            <a:endParaRPr lang="en-US" altLang="zh-CN" sz="1200" dirty="0">
              <a:latin typeface="微软雅黑" panose="020B0503020204020204" charset="-122"/>
              <a:ea typeface="微软雅黑" panose="020B0503020204020204" charset="-122"/>
            </a:endParaRPr>
          </a:p>
          <a:p>
            <a:r>
              <a:rPr lang="zh-CN" altLang="en-US" sz="1200" dirty="0">
                <a:latin typeface="微软雅黑" panose="020B0503020204020204" charset="-122"/>
                <a:ea typeface="微软雅黑" panose="020B0503020204020204" charset="-122"/>
              </a:rPr>
              <a:t>的主要叙述内容</a:t>
            </a:r>
            <a:endParaRPr lang="en-US" altLang="zh-CN" sz="1200" dirty="0">
              <a:latin typeface="微软雅黑" panose="020B0503020204020204" charset="-122"/>
              <a:ea typeface="微软雅黑" panose="020B0503020204020204" charset="-122"/>
            </a:endParaRPr>
          </a:p>
          <a:p>
            <a:r>
              <a:rPr lang="zh-CN" altLang="en-US" sz="1200" dirty="0">
                <a:latin typeface="微软雅黑" panose="020B0503020204020204" charset="-122"/>
                <a:ea typeface="微软雅黑" panose="020B0503020204020204" charset="-122"/>
              </a:rPr>
              <a:t>请在这里输入您</a:t>
            </a:r>
            <a:endParaRPr lang="en-US" altLang="zh-CN" sz="1200" dirty="0">
              <a:latin typeface="微软雅黑" panose="020B0503020204020204" charset="-122"/>
              <a:ea typeface="微软雅黑" panose="020B0503020204020204" charset="-122"/>
            </a:endParaRPr>
          </a:p>
          <a:p>
            <a:r>
              <a:rPr lang="zh-CN" altLang="en-US" sz="1200" dirty="0">
                <a:latin typeface="微软雅黑" panose="020B0503020204020204" charset="-122"/>
                <a:ea typeface="微软雅黑" panose="020B0503020204020204" charset="-122"/>
              </a:rPr>
              <a:t>的主要叙述内容</a:t>
            </a:r>
            <a:endParaRPr lang="en-US" altLang="zh-CN" sz="1200" dirty="0">
              <a:latin typeface="微软雅黑" panose="020B0503020204020204" charset="-122"/>
              <a:ea typeface="微软雅黑" panose="020B0503020204020204" charset="-122"/>
            </a:endParaRPr>
          </a:p>
          <a:p>
            <a:endParaRPr lang="en-US" altLang="zh-CN" sz="1200" dirty="0">
              <a:latin typeface="微软雅黑" panose="020B0503020204020204" charset="-122"/>
              <a:ea typeface="微软雅黑" panose="020B0503020204020204" charset="-122"/>
            </a:endParaRPr>
          </a:p>
        </p:txBody>
      </p:sp>
      <p:sp>
        <p:nvSpPr>
          <p:cNvPr id="43" name="文本框 42"/>
          <p:cNvSpPr txBox="1"/>
          <p:nvPr/>
        </p:nvSpPr>
        <p:spPr>
          <a:xfrm>
            <a:off x="7306429" y="4764933"/>
            <a:ext cx="1249680" cy="1014730"/>
          </a:xfrm>
          <a:prstGeom prst="rect">
            <a:avLst/>
          </a:prstGeom>
          <a:noFill/>
          <a:effectLst/>
        </p:spPr>
        <p:txBody>
          <a:bodyPr wrap="none" rtlCol="0">
            <a:spAutoFit/>
          </a:bodyPr>
          <a:lstStyle/>
          <a:p>
            <a:r>
              <a:rPr lang="zh-CN" altLang="en-US" sz="1200" dirty="0">
                <a:latin typeface="微软雅黑" panose="020B0503020204020204" charset="-122"/>
                <a:ea typeface="微软雅黑" panose="020B0503020204020204" charset="-122"/>
              </a:rPr>
              <a:t>请在这里输入您</a:t>
            </a:r>
            <a:endParaRPr lang="en-US" altLang="zh-CN" sz="1200" dirty="0">
              <a:latin typeface="微软雅黑" panose="020B0503020204020204" charset="-122"/>
              <a:ea typeface="微软雅黑" panose="020B0503020204020204" charset="-122"/>
            </a:endParaRPr>
          </a:p>
          <a:p>
            <a:r>
              <a:rPr lang="zh-CN" altLang="en-US" sz="1200" dirty="0">
                <a:latin typeface="微软雅黑" panose="020B0503020204020204" charset="-122"/>
                <a:ea typeface="微软雅黑" panose="020B0503020204020204" charset="-122"/>
              </a:rPr>
              <a:t>的主要叙述内容</a:t>
            </a:r>
            <a:endParaRPr lang="en-US" altLang="zh-CN" sz="1200" dirty="0">
              <a:latin typeface="微软雅黑" panose="020B0503020204020204" charset="-122"/>
              <a:ea typeface="微软雅黑" panose="020B0503020204020204" charset="-122"/>
            </a:endParaRPr>
          </a:p>
          <a:p>
            <a:r>
              <a:rPr lang="zh-CN" altLang="en-US" sz="1200" dirty="0">
                <a:latin typeface="微软雅黑" panose="020B0503020204020204" charset="-122"/>
                <a:ea typeface="微软雅黑" panose="020B0503020204020204" charset="-122"/>
              </a:rPr>
              <a:t>请在这里输入您</a:t>
            </a:r>
            <a:endParaRPr lang="en-US" altLang="zh-CN" sz="1200" dirty="0">
              <a:latin typeface="微软雅黑" panose="020B0503020204020204" charset="-122"/>
              <a:ea typeface="微软雅黑" panose="020B0503020204020204" charset="-122"/>
            </a:endParaRPr>
          </a:p>
          <a:p>
            <a:r>
              <a:rPr lang="zh-CN" altLang="en-US" sz="1200" dirty="0">
                <a:latin typeface="微软雅黑" panose="020B0503020204020204" charset="-122"/>
                <a:ea typeface="微软雅黑" panose="020B0503020204020204" charset="-122"/>
              </a:rPr>
              <a:t>的主要叙述内容</a:t>
            </a:r>
            <a:endParaRPr lang="en-US" altLang="zh-CN" sz="1200" dirty="0">
              <a:latin typeface="微软雅黑" panose="020B0503020204020204" charset="-122"/>
              <a:ea typeface="微软雅黑" panose="020B0503020204020204" charset="-122"/>
            </a:endParaRPr>
          </a:p>
          <a:p>
            <a:endParaRPr lang="en-US" altLang="zh-CN" sz="1200" dirty="0">
              <a:latin typeface="微软雅黑" panose="020B0503020204020204" charset="-122"/>
              <a:ea typeface="微软雅黑" panose="020B0503020204020204" charset="-122"/>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1+#ppt_w/2"/>
                                          </p:val>
                                        </p:tav>
                                        <p:tav tm="100000">
                                          <p:val>
                                            <p:strVal val="#ppt_x"/>
                                          </p:val>
                                        </p:tav>
                                      </p:tavLst>
                                    </p:anim>
                                    <p:anim calcmode="lin" valueType="num">
                                      <p:cBhvr additive="base">
                                        <p:cTn id="8" dur="500" fill="hold"/>
                                        <p:tgtEl>
                                          <p:spTgt spid="9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750"/>
                                        <p:tgtEl>
                                          <p:spTgt spid="2"/>
                                        </p:tgtEl>
                                      </p:cBhvr>
                                    </p:animEffect>
                                    <p:anim calcmode="lin" valueType="num">
                                      <p:cBhvr>
                                        <p:cTn id="13" dur="750" fill="hold"/>
                                        <p:tgtEl>
                                          <p:spTgt spid="2"/>
                                        </p:tgtEl>
                                        <p:attrNameLst>
                                          <p:attrName>ppt_x</p:attrName>
                                        </p:attrNameLst>
                                      </p:cBhvr>
                                      <p:tavLst>
                                        <p:tav tm="0">
                                          <p:val>
                                            <p:strVal val="#ppt_x"/>
                                          </p:val>
                                        </p:tav>
                                        <p:tav tm="100000">
                                          <p:val>
                                            <p:strVal val="#ppt_x"/>
                                          </p:val>
                                        </p:tav>
                                      </p:tavLst>
                                    </p:anim>
                                    <p:anim calcmode="lin" valueType="num">
                                      <p:cBhvr>
                                        <p:cTn id="14" dur="75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childTnLst>
                          </p:cTn>
                        </p:par>
                        <p:par>
                          <p:cTn id="19" fill="hold">
                            <p:stCondLst>
                              <p:cond delay="2000"/>
                            </p:stCondLst>
                            <p:childTnLst>
                              <p:par>
                                <p:cTn id="20" presetID="42"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750"/>
                                        <p:tgtEl>
                                          <p:spTgt spid="3"/>
                                        </p:tgtEl>
                                      </p:cBhvr>
                                    </p:animEffect>
                                    <p:anim calcmode="lin" valueType="num">
                                      <p:cBhvr>
                                        <p:cTn id="23" dur="750" fill="hold"/>
                                        <p:tgtEl>
                                          <p:spTgt spid="3"/>
                                        </p:tgtEl>
                                        <p:attrNameLst>
                                          <p:attrName>ppt_x</p:attrName>
                                        </p:attrNameLst>
                                      </p:cBhvr>
                                      <p:tavLst>
                                        <p:tav tm="0">
                                          <p:val>
                                            <p:strVal val="#ppt_x"/>
                                          </p:val>
                                        </p:tav>
                                        <p:tav tm="100000">
                                          <p:val>
                                            <p:strVal val="#ppt_x"/>
                                          </p:val>
                                        </p:tav>
                                      </p:tavLst>
                                    </p:anim>
                                    <p:anim calcmode="lin" valueType="num">
                                      <p:cBhvr>
                                        <p:cTn id="24" dur="750" fill="hold"/>
                                        <p:tgtEl>
                                          <p:spTgt spid="3"/>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childTnLst>
                          </p:cTn>
                        </p:par>
                        <p:par>
                          <p:cTn id="29" fill="hold">
                            <p:stCondLst>
                              <p:cond delay="3500"/>
                            </p:stCondLst>
                            <p:childTnLst>
                              <p:par>
                                <p:cTn id="30" presetID="42"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750"/>
                                        <p:tgtEl>
                                          <p:spTgt spid="4"/>
                                        </p:tgtEl>
                                      </p:cBhvr>
                                    </p:animEffect>
                                    <p:anim calcmode="lin" valueType="num">
                                      <p:cBhvr>
                                        <p:cTn id="33" dur="750" fill="hold"/>
                                        <p:tgtEl>
                                          <p:spTgt spid="4"/>
                                        </p:tgtEl>
                                        <p:attrNameLst>
                                          <p:attrName>ppt_x</p:attrName>
                                        </p:attrNameLst>
                                      </p:cBhvr>
                                      <p:tavLst>
                                        <p:tav tm="0">
                                          <p:val>
                                            <p:strVal val="#ppt_x"/>
                                          </p:val>
                                        </p:tav>
                                        <p:tav tm="100000">
                                          <p:val>
                                            <p:strVal val="#ppt_x"/>
                                          </p:val>
                                        </p:tav>
                                      </p:tavLst>
                                    </p:anim>
                                    <p:anim calcmode="lin" valueType="num">
                                      <p:cBhvr>
                                        <p:cTn id="34" dur="750" fill="hold"/>
                                        <p:tgtEl>
                                          <p:spTgt spid="4"/>
                                        </p:tgtEl>
                                        <p:attrNameLst>
                                          <p:attrName>ppt_y</p:attrName>
                                        </p:attrNameLst>
                                      </p:cBhvr>
                                      <p:tavLst>
                                        <p:tav tm="0">
                                          <p:val>
                                            <p:strVal val="#ppt_y+.1"/>
                                          </p:val>
                                        </p:tav>
                                        <p:tav tm="100000">
                                          <p:val>
                                            <p:strVal val="#ppt_y"/>
                                          </p:val>
                                        </p:tav>
                                      </p:tavLst>
                                    </p:anim>
                                  </p:childTnLst>
                                </p:cTn>
                              </p:par>
                            </p:childTnLst>
                          </p:cTn>
                        </p:par>
                        <p:par>
                          <p:cTn id="35" fill="hold">
                            <p:stCondLst>
                              <p:cond delay="4500"/>
                            </p:stCondLst>
                            <p:childTnLst>
                              <p:par>
                                <p:cTn id="36" presetID="10" presetClass="entr" presetSubtype="0" fill="hold" grpId="0" nodeType="after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childTnLst>
                          </p:cTn>
                        </p:par>
                        <p:par>
                          <p:cTn id="39" fill="hold">
                            <p:stCondLst>
                              <p:cond delay="5000"/>
                            </p:stCondLst>
                            <p:childTnLst>
                              <p:par>
                                <p:cTn id="40" presetID="42" presetClass="entr" presetSubtype="0"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750"/>
                                        <p:tgtEl>
                                          <p:spTgt spid="27"/>
                                        </p:tgtEl>
                                      </p:cBhvr>
                                    </p:animEffect>
                                    <p:anim calcmode="lin" valueType="num">
                                      <p:cBhvr>
                                        <p:cTn id="43" dur="750" fill="hold"/>
                                        <p:tgtEl>
                                          <p:spTgt spid="27"/>
                                        </p:tgtEl>
                                        <p:attrNameLst>
                                          <p:attrName>ppt_x</p:attrName>
                                        </p:attrNameLst>
                                      </p:cBhvr>
                                      <p:tavLst>
                                        <p:tav tm="0">
                                          <p:val>
                                            <p:strVal val="#ppt_x"/>
                                          </p:val>
                                        </p:tav>
                                        <p:tav tm="100000">
                                          <p:val>
                                            <p:strVal val="#ppt_x"/>
                                          </p:val>
                                        </p:tav>
                                      </p:tavLst>
                                    </p:anim>
                                    <p:anim calcmode="lin" valueType="num">
                                      <p:cBhvr>
                                        <p:cTn id="44" dur="750" fill="hold"/>
                                        <p:tgtEl>
                                          <p:spTgt spid="27"/>
                                        </p:tgtEl>
                                        <p:attrNameLst>
                                          <p:attrName>ppt_y</p:attrName>
                                        </p:attrNameLst>
                                      </p:cBhvr>
                                      <p:tavLst>
                                        <p:tav tm="0">
                                          <p:val>
                                            <p:strVal val="#ppt_y+.1"/>
                                          </p:val>
                                        </p:tav>
                                        <p:tav tm="100000">
                                          <p:val>
                                            <p:strVal val="#ppt_y"/>
                                          </p:val>
                                        </p:tav>
                                      </p:tavLst>
                                    </p:anim>
                                  </p:childTnLst>
                                </p:cTn>
                              </p:par>
                            </p:childTnLst>
                          </p:cTn>
                        </p:par>
                        <p:par>
                          <p:cTn id="45" fill="hold">
                            <p:stCondLst>
                              <p:cond delay="6000"/>
                            </p:stCondLst>
                            <p:childTnLst>
                              <p:par>
                                <p:cTn id="46" presetID="10" presetClass="entr" presetSubtype="0" fill="hold" grpId="0" nodeType="after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40" grpId="0" bldLvl="0" animBg="1"/>
      <p:bldP spid="41" grpId="0" bldLvl="0" animBg="1"/>
      <p:bldP spid="42" grpId="0" bldLvl="0" animBg="1"/>
      <p:bldP spid="4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628650" y="3500438"/>
            <a:ext cx="7886700" cy="900112"/>
          </a:xfrm>
        </p:spPr>
        <p:txBody>
          <a:bodyPr>
            <a:normAutofit fontScale="90000"/>
          </a:bodyPr>
          <a:lstStyle/>
          <a:p>
            <a:r>
              <a:rPr lang="zh-CN" altLang="en-US" b="1" smtClean="0">
                <a:solidFill>
                  <a:schemeClr val="bg2"/>
                </a:solidFill>
                <a:latin typeface="Yu Gothic UI" panose="020B0500000000000000" charset="-128"/>
                <a:ea typeface="微软雅黑" panose="020B0503020204020204" charset="-122"/>
              </a:rPr>
              <a:t>总体设计</a:t>
            </a:r>
            <a:endParaRPr lang="zh-CN" altLang="en-US" b="1" smtClean="0">
              <a:solidFill>
                <a:schemeClr val="bg2"/>
              </a:solidFill>
              <a:latin typeface="Yu Gothic UI" panose="020B0500000000000000" charset="-128"/>
              <a:ea typeface="微软雅黑" panose="020B0503020204020204" charset="-122"/>
            </a:endParaRPr>
          </a:p>
        </p:txBody>
      </p:sp>
      <p:sp>
        <p:nvSpPr>
          <p:cNvPr id="2" name="文本框 1"/>
          <p:cNvSpPr txBox="1"/>
          <p:nvPr>
            <p:custDataLst>
              <p:tags r:id="rId2"/>
            </p:custDataLst>
          </p:nvPr>
        </p:nvSpPr>
        <p:spPr>
          <a:xfrm>
            <a:off x="4014470" y="2240188"/>
            <a:ext cx="1115060" cy="1106805"/>
          </a:xfrm>
          <a:prstGeom prst="rect">
            <a:avLst/>
          </a:prstGeom>
        </p:spPr>
        <p:txBody>
          <a:bodyPr wrap="none" anchor="b">
            <a:spAutoFit/>
          </a:bodyPr>
          <a:lstStyle>
            <a:defPPr>
              <a:defRPr lang="zh-CN"/>
            </a:defPPr>
            <a:lvl1pPr>
              <a:defRPr sz="8800" b="1">
                <a:solidFill>
                  <a:prstClr val="white"/>
                </a:solidFill>
                <a:latin typeface="方正姚体" panose="02010601030101010101" pitchFamily="2" charset="-122"/>
                <a:ea typeface="方正姚体" panose="02010601030101010101" pitchFamily="2" charset="-122"/>
              </a:defRPr>
            </a:lvl1pPr>
          </a:lstStyle>
          <a:p>
            <a:pPr algn="ctr"/>
            <a:r>
              <a:rPr lang="en-US" altLang="zh-CN" sz="6600" smtClean="0">
                <a:latin typeface="+mn-lt"/>
                <a:ea typeface="宋体" panose="02010600030101010101" pitchFamily="2" charset="-122"/>
              </a:rPr>
              <a:t>02</a:t>
            </a:r>
            <a:endParaRPr lang="en-US" altLang="zh-CN" sz="6600" smtClean="0">
              <a:latin typeface="+mn-lt"/>
              <a:ea typeface="宋体" panose="02010600030101010101" pitchFamily="2" charset="-122"/>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fracture"/>
      </p:transition>
    </mc:Choice>
    <mc:Fallback>
      <p:transition spd="slow" advClick="0" advTm="0">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 name="文本框 4"/>
          <p:cNvSpPr txBox="1"/>
          <p:nvPr/>
        </p:nvSpPr>
        <p:spPr>
          <a:xfrm>
            <a:off x="544090" y="910627"/>
            <a:ext cx="2583180" cy="506730"/>
          </a:xfrm>
          <a:prstGeom prst="rect">
            <a:avLst/>
          </a:prstGeom>
          <a:noFill/>
        </p:spPr>
        <p:txBody>
          <a:bodyPr wrap="none" rtlCol="0">
            <a:spAutoFit/>
          </a:bodyPr>
          <a:lstStyle/>
          <a:p>
            <a:r>
              <a:rPr lang="zh-CN" altLang="en-US" sz="2700" b="1" dirty="0">
                <a:solidFill>
                  <a:schemeClr val="bg1"/>
                </a:solidFill>
                <a:latin typeface="微软雅黑" panose="020B0503020204020204" charset="-122"/>
                <a:ea typeface="微软雅黑" panose="020B0503020204020204" charset="-122"/>
              </a:rPr>
              <a:t>研究成果与应用</a:t>
            </a:r>
            <a:endParaRPr lang="zh-CN" altLang="en-US" sz="2700" b="1"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0" y="2923331"/>
            <a:ext cx="2400300" cy="979885"/>
            <a:chOff x="0" y="2754775"/>
            <a:chExt cx="3200400" cy="1306513"/>
          </a:xfrm>
        </p:grpSpPr>
        <p:sp>
          <p:nvSpPr>
            <p:cNvPr id="9" name="六边形 8"/>
            <p:cNvSpPr/>
            <p:nvPr/>
          </p:nvSpPr>
          <p:spPr>
            <a:xfrm>
              <a:off x="1062038" y="2754775"/>
              <a:ext cx="2138362" cy="1306513"/>
            </a:xfrm>
            <a:prstGeom prst="hexagon">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350" noProof="1"/>
            </a:p>
          </p:txBody>
        </p:sp>
        <p:sp>
          <p:nvSpPr>
            <p:cNvPr id="11" name="任意多边形 10"/>
            <p:cNvSpPr/>
            <p:nvPr/>
          </p:nvSpPr>
          <p:spPr>
            <a:xfrm>
              <a:off x="0" y="2754775"/>
              <a:ext cx="1404938" cy="1306513"/>
            </a:xfrm>
            <a:custGeom>
              <a:avLst/>
              <a:gdLst>
                <a:gd name="connsiteX0" fmla="*/ 1396587 w 1404257"/>
                <a:gd name="connsiteY0" fmla="*/ 0 h 1306286"/>
                <a:gd name="connsiteX1" fmla="*/ 1404257 w 1404257"/>
                <a:gd name="connsiteY1" fmla="*/ 0 h 1306286"/>
                <a:gd name="connsiteX2" fmla="*/ 1404257 w 1404257"/>
                <a:gd name="connsiteY2" fmla="*/ 1306286 h 1306286"/>
                <a:gd name="connsiteX3" fmla="*/ 1401838 w 1404257"/>
                <a:gd name="connsiteY3" fmla="*/ 1306286 h 1306286"/>
                <a:gd name="connsiteX4" fmla="*/ 0 w 1404257"/>
                <a:gd name="connsiteY4" fmla="*/ 983228 h 1306286"/>
                <a:gd name="connsiteX5" fmla="*/ 0 w 1404257"/>
                <a:gd name="connsiteY5" fmla="*/ 321848 h 1306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4257" h="1306286">
                  <a:moveTo>
                    <a:pt x="1396587" y="0"/>
                  </a:moveTo>
                  <a:lnTo>
                    <a:pt x="1404257" y="0"/>
                  </a:lnTo>
                  <a:lnTo>
                    <a:pt x="1404257" y="1306286"/>
                  </a:lnTo>
                  <a:lnTo>
                    <a:pt x="1401838" y="1306286"/>
                  </a:lnTo>
                  <a:lnTo>
                    <a:pt x="0" y="983228"/>
                  </a:lnTo>
                  <a:lnTo>
                    <a:pt x="0" y="321848"/>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350" noProof="1"/>
            </a:p>
          </p:txBody>
        </p:sp>
        <p:sp>
          <p:nvSpPr>
            <p:cNvPr id="43" name="文本框 42"/>
            <p:cNvSpPr txBox="1"/>
            <p:nvPr/>
          </p:nvSpPr>
          <p:spPr>
            <a:xfrm>
              <a:off x="1518758" y="2992532"/>
              <a:ext cx="1463040" cy="860213"/>
            </a:xfrm>
            <a:prstGeom prst="rect">
              <a:avLst/>
            </a:prstGeom>
            <a:noFill/>
          </p:spPr>
          <p:txBody>
            <a:bodyPr wrap="none" rtlCol="0">
              <a:spAutoFit/>
            </a:bodyPr>
            <a:lstStyle/>
            <a:p>
              <a:r>
                <a:rPr lang="zh-CN" altLang="en-US" sz="1800" b="1" dirty="0">
                  <a:solidFill>
                    <a:srgbClr val="FEFEFE"/>
                  </a:solidFill>
                  <a:latin typeface="微软雅黑" panose="020B0503020204020204" charset="-122"/>
                  <a:ea typeface="微软雅黑" panose="020B0503020204020204" charset="-122"/>
                </a:rPr>
                <a:t>研究成果</a:t>
              </a:r>
              <a:endParaRPr lang="en-US" altLang="zh-CN" sz="1800" b="1" dirty="0">
                <a:solidFill>
                  <a:srgbClr val="FEFEFE"/>
                </a:solidFill>
                <a:latin typeface="微软雅黑" panose="020B0503020204020204" charset="-122"/>
                <a:ea typeface="微软雅黑" panose="020B0503020204020204" charset="-122"/>
              </a:endParaRPr>
            </a:p>
            <a:p>
              <a:r>
                <a:rPr lang="en-US" altLang="zh-CN" sz="1800" b="1" dirty="0">
                  <a:solidFill>
                    <a:srgbClr val="FEFEFE"/>
                  </a:solidFill>
                  <a:latin typeface="微软雅黑" panose="020B0503020204020204" charset="-122"/>
                  <a:ea typeface="微软雅黑" panose="020B0503020204020204" charset="-122"/>
                </a:rPr>
                <a:t>     01</a:t>
              </a:r>
              <a:endParaRPr lang="en-US" altLang="zh-CN" sz="1800" b="1" dirty="0">
                <a:solidFill>
                  <a:srgbClr val="FEFEFE"/>
                </a:solidFill>
                <a:latin typeface="微软雅黑" panose="020B0503020204020204" charset="-122"/>
                <a:ea typeface="微软雅黑" panose="020B0503020204020204" charset="-122"/>
              </a:endParaRPr>
            </a:p>
          </p:txBody>
        </p:sp>
      </p:grpSp>
      <p:grpSp>
        <p:nvGrpSpPr>
          <p:cNvPr id="3" name="组合 2"/>
          <p:cNvGrpSpPr/>
          <p:nvPr/>
        </p:nvGrpSpPr>
        <p:grpSpPr>
          <a:xfrm>
            <a:off x="2289572" y="3456731"/>
            <a:ext cx="1604963" cy="979885"/>
            <a:chOff x="3052763" y="3465975"/>
            <a:chExt cx="2139950" cy="1306513"/>
          </a:xfrm>
        </p:grpSpPr>
        <p:sp>
          <p:nvSpPr>
            <p:cNvPr id="8" name="六边形 7"/>
            <p:cNvSpPr/>
            <p:nvPr/>
          </p:nvSpPr>
          <p:spPr>
            <a:xfrm>
              <a:off x="3052763" y="3465975"/>
              <a:ext cx="2139950" cy="1306513"/>
            </a:xfrm>
            <a:prstGeom prst="hexagon">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350" noProof="1"/>
            </a:p>
          </p:txBody>
        </p:sp>
        <p:sp>
          <p:nvSpPr>
            <p:cNvPr id="44" name="文本框 43"/>
            <p:cNvSpPr txBox="1"/>
            <p:nvPr/>
          </p:nvSpPr>
          <p:spPr>
            <a:xfrm>
              <a:off x="3475699" y="3728784"/>
              <a:ext cx="1463040" cy="860213"/>
            </a:xfrm>
            <a:prstGeom prst="rect">
              <a:avLst/>
            </a:prstGeom>
            <a:noFill/>
          </p:spPr>
          <p:txBody>
            <a:bodyPr wrap="none" rtlCol="0">
              <a:spAutoFit/>
            </a:bodyPr>
            <a:lstStyle/>
            <a:p>
              <a:r>
                <a:rPr lang="zh-CN" altLang="en-US" sz="1800" b="1" dirty="0">
                  <a:solidFill>
                    <a:srgbClr val="FEFEFE"/>
                  </a:solidFill>
                  <a:latin typeface="微软雅黑" panose="020B0503020204020204" charset="-122"/>
                  <a:ea typeface="微软雅黑" panose="020B0503020204020204" charset="-122"/>
                </a:rPr>
                <a:t>研究成果</a:t>
              </a:r>
              <a:endParaRPr lang="en-US" altLang="zh-CN" sz="1800" b="1" dirty="0">
                <a:solidFill>
                  <a:srgbClr val="FEFEFE"/>
                </a:solidFill>
                <a:latin typeface="微软雅黑" panose="020B0503020204020204" charset="-122"/>
                <a:ea typeface="微软雅黑" panose="020B0503020204020204" charset="-122"/>
              </a:endParaRPr>
            </a:p>
            <a:p>
              <a:r>
                <a:rPr lang="en-US" altLang="zh-CN" sz="1800" b="1" dirty="0">
                  <a:solidFill>
                    <a:srgbClr val="FEFEFE"/>
                  </a:solidFill>
                  <a:latin typeface="微软雅黑" panose="020B0503020204020204" charset="-122"/>
                  <a:ea typeface="微软雅黑" panose="020B0503020204020204" charset="-122"/>
                </a:rPr>
                <a:t>     02</a:t>
              </a:r>
              <a:endParaRPr lang="en-US" altLang="zh-CN" sz="1800" b="1" dirty="0">
                <a:solidFill>
                  <a:srgbClr val="FEFEFE"/>
                </a:solidFill>
                <a:latin typeface="微软雅黑" panose="020B0503020204020204" charset="-122"/>
                <a:ea typeface="微软雅黑" panose="020B0503020204020204" charset="-122"/>
              </a:endParaRPr>
            </a:p>
          </p:txBody>
        </p:sp>
      </p:grpSp>
      <p:grpSp>
        <p:nvGrpSpPr>
          <p:cNvPr id="4" name="组合 3"/>
          <p:cNvGrpSpPr/>
          <p:nvPr/>
        </p:nvGrpSpPr>
        <p:grpSpPr>
          <a:xfrm>
            <a:off x="3783806" y="2932856"/>
            <a:ext cx="1604963" cy="979885"/>
            <a:chOff x="5045075" y="2767475"/>
            <a:chExt cx="2139950" cy="1306513"/>
          </a:xfrm>
        </p:grpSpPr>
        <p:sp>
          <p:nvSpPr>
            <p:cNvPr id="6" name="六边形 5"/>
            <p:cNvSpPr/>
            <p:nvPr/>
          </p:nvSpPr>
          <p:spPr>
            <a:xfrm>
              <a:off x="5045075" y="2767475"/>
              <a:ext cx="2139950" cy="1306513"/>
            </a:xfrm>
            <a:prstGeom prst="hexagon">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350" noProof="1"/>
            </a:p>
          </p:txBody>
        </p:sp>
        <p:sp>
          <p:nvSpPr>
            <p:cNvPr id="45" name="文本框 44"/>
            <p:cNvSpPr txBox="1"/>
            <p:nvPr/>
          </p:nvSpPr>
          <p:spPr>
            <a:xfrm>
              <a:off x="5444245" y="2992531"/>
              <a:ext cx="1463040" cy="860213"/>
            </a:xfrm>
            <a:prstGeom prst="rect">
              <a:avLst/>
            </a:prstGeom>
            <a:noFill/>
          </p:spPr>
          <p:txBody>
            <a:bodyPr wrap="none" rtlCol="0">
              <a:spAutoFit/>
            </a:bodyPr>
            <a:lstStyle/>
            <a:p>
              <a:r>
                <a:rPr lang="zh-CN" altLang="en-US" sz="1800" b="1" dirty="0">
                  <a:solidFill>
                    <a:srgbClr val="FEFEFE"/>
                  </a:solidFill>
                  <a:latin typeface="微软雅黑" panose="020B0503020204020204" charset="-122"/>
                  <a:ea typeface="微软雅黑" panose="020B0503020204020204" charset="-122"/>
                </a:rPr>
                <a:t>研究成果</a:t>
              </a:r>
              <a:endParaRPr lang="en-US" altLang="zh-CN" sz="1800" b="1" dirty="0">
                <a:solidFill>
                  <a:srgbClr val="FEFEFE"/>
                </a:solidFill>
                <a:latin typeface="微软雅黑" panose="020B0503020204020204" charset="-122"/>
                <a:ea typeface="微软雅黑" panose="020B0503020204020204" charset="-122"/>
              </a:endParaRPr>
            </a:p>
            <a:p>
              <a:r>
                <a:rPr lang="en-US" altLang="zh-CN" sz="1800" b="1" dirty="0">
                  <a:solidFill>
                    <a:srgbClr val="FEFEFE"/>
                  </a:solidFill>
                  <a:latin typeface="微软雅黑" panose="020B0503020204020204" charset="-122"/>
                  <a:ea typeface="微软雅黑" panose="020B0503020204020204" charset="-122"/>
                </a:rPr>
                <a:t>     03</a:t>
              </a:r>
              <a:endParaRPr lang="en-US" altLang="zh-CN" sz="1800" b="1" dirty="0">
                <a:solidFill>
                  <a:srgbClr val="FEFEFE"/>
                </a:solidFill>
                <a:latin typeface="微软雅黑" panose="020B0503020204020204" charset="-122"/>
                <a:ea typeface="微软雅黑" panose="020B0503020204020204" charset="-122"/>
              </a:endParaRPr>
            </a:p>
          </p:txBody>
        </p:sp>
      </p:grpSp>
      <p:grpSp>
        <p:nvGrpSpPr>
          <p:cNvPr id="53" name="组合 52"/>
          <p:cNvGrpSpPr/>
          <p:nvPr/>
        </p:nvGrpSpPr>
        <p:grpSpPr>
          <a:xfrm>
            <a:off x="5278041" y="3456731"/>
            <a:ext cx="1604963" cy="979885"/>
            <a:chOff x="7037388" y="3465975"/>
            <a:chExt cx="2139950" cy="1306513"/>
          </a:xfrm>
        </p:grpSpPr>
        <p:sp>
          <p:nvSpPr>
            <p:cNvPr id="7" name="六边形 6"/>
            <p:cNvSpPr/>
            <p:nvPr/>
          </p:nvSpPr>
          <p:spPr>
            <a:xfrm>
              <a:off x="7037388" y="3465975"/>
              <a:ext cx="2139950" cy="1306513"/>
            </a:xfrm>
            <a:prstGeom prst="hexagon">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350" noProof="1"/>
            </a:p>
          </p:txBody>
        </p:sp>
        <p:sp>
          <p:nvSpPr>
            <p:cNvPr id="46" name="文本框 45"/>
            <p:cNvSpPr txBox="1"/>
            <p:nvPr/>
          </p:nvSpPr>
          <p:spPr>
            <a:xfrm>
              <a:off x="7442676" y="3728783"/>
              <a:ext cx="1463040" cy="860213"/>
            </a:xfrm>
            <a:prstGeom prst="rect">
              <a:avLst/>
            </a:prstGeom>
            <a:noFill/>
          </p:spPr>
          <p:txBody>
            <a:bodyPr wrap="none" rtlCol="0">
              <a:spAutoFit/>
            </a:bodyPr>
            <a:lstStyle/>
            <a:p>
              <a:r>
                <a:rPr lang="zh-CN" altLang="en-US" sz="1800" b="1" dirty="0">
                  <a:solidFill>
                    <a:srgbClr val="FEFEFE"/>
                  </a:solidFill>
                  <a:latin typeface="微软雅黑" panose="020B0503020204020204" charset="-122"/>
                  <a:ea typeface="微软雅黑" panose="020B0503020204020204" charset="-122"/>
                </a:rPr>
                <a:t>研究成果</a:t>
              </a:r>
              <a:endParaRPr lang="en-US" altLang="zh-CN" sz="1800" b="1" dirty="0">
                <a:solidFill>
                  <a:srgbClr val="FEFEFE"/>
                </a:solidFill>
                <a:latin typeface="微软雅黑" panose="020B0503020204020204" charset="-122"/>
                <a:ea typeface="微软雅黑" panose="020B0503020204020204" charset="-122"/>
              </a:endParaRPr>
            </a:p>
            <a:p>
              <a:r>
                <a:rPr lang="en-US" altLang="zh-CN" sz="1800" b="1" dirty="0">
                  <a:solidFill>
                    <a:srgbClr val="FEFEFE"/>
                  </a:solidFill>
                  <a:latin typeface="微软雅黑" panose="020B0503020204020204" charset="-122"/>
                  <a:ea typeface="微软雅黑" panose="020B0503020204020204" charset="-122"/>
                </a:rPr>
                <a:t>     04</a:t>
              </a:r>
              <a:endParaRPr lang="en-US" altLang="zh-CN" sz="1800" b="1" dirty="0">
                <a:solidFill>
                  <a:srgbClr val="FEFEFE"/>
                </a:solidFill>
                <a:latin typeface="微软雅黑" panose="020B0503020204020204" charset="-122"/>
                <a:ea typeface="微软雅黑" panose="020B0503020204020204" charset="-122"/>
              </a:endParaRPr>
            </a:p>
          </p:txBody>
        </p:sp>
      </p:grpSp>
      <p:grpSp>
        <p:nvGrpSpPr>
          <p:cNvPr id="54" name="组合 53"/>
          <p:cNvGrpSpPr/>
          <p:nvPr/>
        </p:nvGrpSpPr>
        <p:grpSpPr>
          <a:xfrm>
            <a:off x="6772275" y="2944763"/>
            <a:ext cx="2383631" cy="970360"/>
            <a:chOff x="9029700" y="2783350"/>
            <a:chExt cx="3178175" cy="1293813"/>
          </a:xfrm>
        </p:grpSpPr>
        <p:sp>
          <p:nvSpPr>
            <p:cNvPr id="12" name="六边形 11"/>
            <p:cNvSpPr/>
            <p:nvPr/>
          </p:nvSpPr>
          <p:spPr>
            <a:xfrm>
              <a:off x="9029700" y="2783350"/>
              <a:ext cx="2122488" cy="1277938"/>
            </a:xfrm>
            <a:prstGeom prst="hexagon">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350" noProof="1"/>
            </a:p>
          </p:txBody>
        </p:sp>
        <p:sp>
          <p:nvSpPr>
            <p:cNvPr id="13" name="任意多边形 12"/>
            <p:cNvSpPr/>
            <p:nvPr/>
          </p:nvSpPr>
          <p:spPr>
            <a:xfrm flipH="1">
              <a:off x="10804525" y="2783350"/>
              <a:ext cx="1403350" cy="1293813"/>
            </a:xfrm>
            <a:custGeom>
              <a:avLst/>
              <a:gdLst>
                <a:gd name="connsiteX0" fmla="*/ 1396587 w 1404257"/>
                <a:gd name="connsiteY0" fmla="*/ 0 h 1306286"/>
                <a:gd name="connsiteX1" fmla="*/ 1404257 w 1404257"/>
                <a:gd name="connsiteY1" fmla="*/ 0 h 1306286"/>
                <a:gd name="connsiteX2" fmla="*/ 1404257 w 1404257"/>
                <a:gd name="connsiteY2" fmla="*/ 1306286 h 1306286"/>
                <a:gd name="connsiteX3" fmla="*/ 1401838 w 1404257"/>
                <a:gd name="connsiteY3" fmla="*/ 1306286 h 1306286"/>
                <a:gd name="connsiteX4" fmla="*/ 0 w 1404257"/>
                <a:gd name="connsiteY4" fmla="*/ 983228 h 1306286"/>
                <a:gd name="connsiteX5" fmla="*/ 0 w 1404257"/>
                <a:gd name="connsiteY5" fmla="*/ 321848 h 1306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4257" h="1306286">
                  <a:moveTo>
                    <a:pt x="1396587" y="0"/>
                  </a:moveTo>
                  <a:lnTo>
                    <a:pt x="1404257" y="0"/>
                  </a:lnTo>
                  <a:lnTo>
                    <a:pt x="1404257" y="1306286"/>
                  </a:lnTo>
                  <a:lnTo>
                    <a:pt x="1401838" y="1306286"/>
                  </a:lnTo>
                  <a:lnTo>
                    <a:pt x="0" y="983228"/>
                  </a:lnTo>
                  <a:lnTo>
                    <a:pt x="0" y="321848"/>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350" noProof="1"/>
            </a:p>
          </p:txBody>
        </p:sp>
        <p:sp>
          <p:nvSpPr>
            <p:cNvPr id="47" name="文本框 46"/>
            <p:cNvSpPr txBox="1"/>
            <p:nvPr/>
          </p:nvSpPr>
          <p:spPr>
            <a:xfrm>
              <a:off x="9303127" y="3005232"/>
              <a:ext cx="1463040" cy="860213"/>
            </a:xfrm>
            <a:prstGeom prst="rect">
              <a:avLst/>
            </a:prstGeom>
            <a:noFill/>
          </p:spPr>
          <p:txBody>
            <a:bodyPr wrap="none" rtlCol="0">
              <a:spAutoFit/>
            </a:bodyPr>
            <a:lstStyle/>
            <a:p>
              <a:r>
                <a:rPr lang="zh-CN" altLang="en-US" sz="1800" b="1" dirty="0">
                  <a:solidFill>
                    <a:srgbClr val="FEFEFE"/>
                  </a:solidFill>
                  <a:latin typeface="微软雅黑" panose="020B0503020204020204" charset="-122"/>
                  <a:ea typeface="微软雅黑" panose="020B0503020204020204" charset="-122"/>
                </a:rPr>
                <a:t>研究成果</a:t>
              </a:r>
              <a:endParaRPr lang="en-US" altLang="zh-CN" sz="1800" b="1" dirty="0">
                <a:solidFill>
                  <a:srgbClr val="FEFEFE"/>
                </a:solidFill>
                <a:latin typeface="微软雅黑" panose="020B0503020204020204" charset="-122"/>
                <a:ea typeface="微软雅黑" panose="020B0503020204020204" charset="-122"/>
              </a:endParaRPr>
            </a:p>
            <a:p>
              <a:r>
                <a:rPr lang="en-US" altLang="zh-CN" sz="1800" b="1" dirty="0">
                  <a:solidFill>
                    <a:srgbClr val="FEFEFE"/>
                  </a:solidFill>
                  <a:latin typeface="微软雅黑" panose="020B0503020204020204" charset="-122"/>
                  <a:ea typeface="微软雅黑" panose="020B0503020204020204" charset="-122"/>
                </a:rPr>
                <a:t>     05</a:t>
              </a:r>
              <a:endParaRPr lang="en-US" altLang="zh-CN" sz="1800" b="1" dirty="0">
                <a:solidFill>
                  <a:srgbClr val="FEFEFE"/>
                </a:solidFill>
                <a:latin typeface="微软雅黑" panose="020B0503020204020204" charset="-122"/>
                <a:ea typeface="微软雅黑" panose="020B0503020204020204" charset="-122"/>
              </a:endParaRPr>
            </a:p>
          </p:txBody>
        </p:sp>
      </p:grpSp>
      <p:sp>
        <p:nvSpPr>
          <p:cNvPr id="48" name="文本框 47"/>
          <p:cNvSpPr txBox="1"/>
          <p:nvPr/>
        </p:nvSpPr>
        <p:spPr>
          <a:xfrm>
            <a:off x="979513" y="4436616"/>
            <a:ext cx="1249680" cy="1014730"/>
          </a:xfrm>
          <a:prstGeom prst="rect">
            <a:avLst/>
          </a:prstGeom>
          <a:noFill/>
          <a:effectLst/>
        </p:spPr>
        <p:txBody>
          <a:bodyPr wrap="none" rtlCol="0">
            <a:spAutoFit/>
          </a:bodyPr>
          <a:lstStyle/>
          <a:p>
            <a:r>
              <a:rPr lang="zh-CN" altLang="en-US" sz="120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r>
              <a:rPr lang="zh-CN" altLang="en-US" sz="120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r>
              <a:rPr lang="zh-CN" altLang="en-US" sz="120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r>
              <a:rPr lang="zh-CN" altLang="en-US" sz="120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endParaRPr lang="en-US" altLang="zh-CN" sz="1200" dirty="0">
              <a:solidFill>
                <a:schemeClr val="tx1">
                  <a:lumMod val="85000"/>
                  <a:lumOff val="15000"/>
                </a:schemeClr>
              </a:solidFill>
              <a:latin typeface="微软雅黑" panose="020B0503020204020204" charset="-122"/>
              <a:ea typeface="微软雅黑" panose="020B0503020204020204" charset="-122"/>
            </a:endParaRPr>
          </a:p>
        </p:txBody>
      </p:sp>
      <p:sp>
        <p:nvSpPr>
          <p:cNvPr id="49" name="文本框 48"/>
          <p:cNvSpPr txBox="1"/>
          <p:nvPr/>
        </p:nvSpPr>
        <p:spPr>
          <a:xfrm>
            <a:off x="3935182" y="4436615"/>
            <a:ext cx="1249680" cy="1014730"/>
          </a:xfrm>
          <a:prstGeom prst="rect">
            <a:avLst/>
          </a:prstGeom>
          <a:noFill/>
          <a:effectLst/>
        </p:spPr>
        <p:txBody>
          <a:bodyPr wrap="none" rtlCol="0">
            <a:spAutoFit/>
          </a:bodyPr>
          <a:lstStyle/>
          <a:p>
            <a:r>
              <a:rPr lang="zh-CN" altLang="en-US" sz="120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r>
              <a:rPr lang="zh-CN" altLang="en-US" sz="120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r>
              <a:rPr lang="zh-CN" altLang="en-US" sz="120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r>
              <a:rPr lang="zh-CN" altLang="en-US" sz="120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endParaRPr lang="en-US" altLang="zh-CN" sz="1200" dirty="0">
              <a:solidFill>
                <a:schemeClr val="tx1">
                  <a:lumMod val="85000"/>
                  <a:lumOff val="15000"/>
                </a:schemeClr>
              </a:solidFill>
              <a:latin typeface="微软雅黑" panose="020B0503020204020204" charset="-122"/>
              <a:ea typeface="微软雅黑" panose="020B0503020204020204" charset="-122"/>
            </a:endParaRPr>
          </a:p>
        </p:txBody>
      </p:sp>
      <p:sp>
        <p:nvSpPr>
          <p:cNvPr id="50" name="文本框 49"/>
          <p:cNvSpPr txBox="1"/>
          <p:nvPr/>
        </p:nvSpPr>
        <p:spPr>
          <a:xfrm>
            <a:off x="6887676" y="4436615"/>
            <a:ext cx="1249680" cy="1014730"/>
          </a:xfrm>
          <a:prstGeom prst="rect">
            <a:avLst/>
          </a:prstGeom>
          <a:noFill/>
          <a:effectLst/>
        </p:spPr>
        <p:txBody>
          <a:bodyPr wrap="none" rtlCol="0">
            <a:spAutoFit/>
          </a:bodyPr>
          <a:lstStyle/>
          <a:p>
            <a:r>
              <a:rPr lang="zh-CN" altLang="en-US" sz="120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r>
              <a:rPr lang="zh-CN" altLang="en-US" sz="120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r>
              <a:rPr lang="zh-CN" altLang="en-US" sz="120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r>
              <a:rPr lang="zh-CN" altLang="en-US" sz="120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endParaRPr lang="en-US" altLang="zh-CN" sz="1200" dirty="0">
              <a:solidFill>
                <a:schemeClr val="tx1">
                  <a:lumMod val="85000"/>
                  <a:lumOff val="15000"/>
                </a:schemeClr>
              </a:solidFill>
              <a:latin typeface="微软雅黑" panose="020B0503020204020204" charset="-122"/>
              <a:ea typeface="微软雅黑" panose="020B0503020204020204" charset="-122"/>
            </a:endParaRPr>
          </a:p>
        </p:txBody>
      </p:sp>
      <p:sp>
        <p:nvSpPr>
          <p:cNvPr id="51" name="文本框 50"/>
          <p:cNvSpPr txBox="1"/>
          <p:nvPr/>
        </p:nvSpPr>
        <p:spPr>
          <a:xfrm>
            <a:off x="2452886" y="2148675"/>
            <a:ext cx="1249680" cy="1014730"/>
          </a:xfrm>
          <a:prstGeom prst="rect">
            <a:avLst/>
          </a:prstGeom>
          <a:noFill/>
          <a:effectLst/>
        </p:spPr>
        <p:txBody>
          <a:bodyPr wrap="none" rtlCol="0">
            <a:spAutoFit/>
          </a:bodyPr>
          <a:lstStyle/>
          <a:p>
            <a:r>
              <a:rPr lang="zh-CN" altLang="en-US" sz="120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r>
              <a:rPr lang="zh-CN" altLang="en-US" sz="120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r>
              <a:rPr lang="zh-CN" altLang="en-US" sz="120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r>
              <a:rPr lang="zh-CN" altLang="en-US" sz="120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endParaRPr lang="en-US" altLang="zh-CN" sz="1200" dirty="0">
              <a:solidFill>
                <a:schemeClr val="tx1">
                  <a:lumMod val="85000"/>
                  <a:lumOff val="15000"/>
                </a:schemeClr>
              </a:solidFill>
              <a:latin typeface="微软雅黑" panose="020B0503020204020204" charset="-122"/>
              <a:ea typeface="微软雅黑" panose="020B0503020204020204" charset="-122"/>
            </a:endParaRPr>
          </a:p>
        </p:txBody>
      </p:sp>
      <p:sp>
        <p:nvSpPr>
          <p:cNvPr id="52" name="文本框 51"/>
          <p:cNvSpPr txBox="1"/>
          <p:nvPr/>
        </p:nvSpPr>
        <p:spPr>
          <a:xfrm>
            <a:off x="5483111" y="2148674"/>
            <a:ext cx="1249680" cy="1014730"/>
          </a:xfrm>
          <a:prstGeom prst="rect">
            <a:avLst/>
          </a:prstGeom>
          <a:noFill/>
          <a:effectLst/>
        </p:spPr>
        <p:txBody>
          <a:bodyPr wrap="none" rtlCol="0">
            <a:spAutoFit/>
          </a:bodyPr>
          <a:lstStyle/>
          <a:p>
            <a:r>
              <a:rPr lang="zh-CN" altLang="en-US" sz="120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r>
              <a:rPr lang="zh-CN" altLang="en-US" sz="120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r>
              <a:rPr lang="zh-CN" altLang="en-US" sz="120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r>
              <a:rPr lang="zh-CN" altLang="en-US" sz="120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200" dirty="0">
              <a:solidFill>
                <a:schemeClr val="tx1">
                  <a:lumMod val="85000"/>
                  <a:lumOff val="15000"/>
                </a:schemeClr>
              </a:solidFill>
              <a:latin typeface="微软雅黑" panose="020B0503020204020204" charset="-122"/>
              <a:ea typeface="微软雅黑" panose="020B0503020204020204" charset="-122"/>
            </a:endParaRPr>
          </a:p>
          <a:p>
            <a:endParaRPr lang="en-US" altLang="zh-CN" sz="1200" dirty="0">
              <a:solidFill>
                <a:schemeClr val="tx1">
                  <a:lumMod val="85000"/>
                  <a:lumOff val="15000"/>
                </a:schemeClr>
              </a:solidFill>
              <a:latin typeface="微软雅黑" panose="020B0503020204020204" charset="-122"/>
              <a:ea typeface="微软雅黑" panose="020B050302020402020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500"/>
                                        <p:tgtEl>
                                          <p:spTgt spid="51"/>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par>
                          <p:cTn id="33" fill="hold">
                            <p:stCondLst>
                              <p:cond delay="3500"/>
                            </p:stCondLst>
                            <p:childTnLst>
                              <p:par>
                                <p:cTn id="34" presetID="22" presetClass="entr" presetSubtype="8" fill="hold" nodeType="after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wipe(left)">
                                      <p:cBhvr>
                                        <p:cTn id="36" dur="500"/>
                                        <p:tgtEl>
                                          <p:spTgt spid="53"/>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childTnLst>
                          </p:cTn>
                        </p:par>
                        <p:par>
                          <p:cTn id="41" fill="hold">
                            <p:stCondLst>
                              <p:cond delay="4500"/>
                            </p:stCondLst>
                            <p:childTnLst>
                              <p:par>
                                <p:cTn id="42" presetID="22" presetClass="entr" presetSubtype="2" fill="hold"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wipe(right)">
                                      <p:cBhvr>
                                        <p:cTn id="44" dur="500"/>
                                        <p:tgtEl>
                                          <p:spTgt spid="54"/>
                                        </p:tgtEl>
                                      </p:cBhvr>
                                    </p:animEffect>
                                  </p:childTnLst>
                                </p:cTn>
                              </p:par>
                            </p:childTnLst>
                          </p:cTn>
                        </p:par>
                        <p:par>
                          <p:cTn id="45" fill="hold">
                            <p:stCondLst>
                              <p:cond delay="5000"/>
                            </p:stCondLst>
                            <p:childTnLst>
                              <p:par>
                                <p:cTn id="46" presetID="10" presetClass="entr" presetSubtype="0" fill="hold" grpId="0" nodeType="after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8" grpId="0" bldLvl="0" animBg="1"/>
      <p:bldP spid="49" grpId="0" bldLvl="0" animBg="1"/>
      <p:bldP spid="50" grpId="0" bldLvl="0" animBg="1"/>
      <p:bldP spid="51" grpId="0" bldLvl="0" animBg="1"/>
      <p:bldP spid="52"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 name="文本框 4"/>
          <p:cNvSpPr txBox="1"/>
          <p:nvPr/>
        </p:nvSpPr>
        <p:spPr>
          <a:xfrm>
            <a:off x="544090" y="910627"/>
            <a:ext cx="2583180" cy="506730"/>
          </a:xfrm>
          <a:prstGeom prst="rect">
            <a:avLst/>
          </a:prstGeom>
          <a:noFill/>
        </p:spPr>
        <p:txBody>
          <a:bodyPr wrap="none" rtlCol="0">
            <a:spAutoFit/>
          </a:bodyPr>
          <a:lstStyle/>
          <a:p>
            <a:r>
              <a:rPr lang="zh-CN" altLang="en-US" sz="2700" b="1" dirty="0">
                <a:solidFill>
                  <a:schemeClr val="bg1"/>
                </a:solidFill>
                <a:latin typeface="微软雅黑" panose="020B0503020204020204" charset="-122"/>
                <a:ea typeface="微软雅黑" panose="020B0503020204020204" charset="-122"/>
              </a:rPr>
              <a:t>研究成果与应用</a:t>
            </a:r>
            <a:endParaRPr lang="zh-CN" altLang="en-US" sz="2700" b="1" dirty="0">
              <a:solidFill>
                <a:schemeClr val="bg1"/>
              </a:solidFill>
              <a:latin typeface="微软雅黑" panose="020B0503020204020204" charset="-122"/>
              <a:ea typeface="微软雅黑" panose="020B0503020204020204" charset="-122"/>
            </a:endParaRPr>
          </a:p>
        </p:txBody>
      </p:sp>
      <p:sp>
        <p:nvSpPr>
          <p:cNvPr id="6" name="椭圆 5"/>
          <p:cNvSpPr>
            <a:spLocks noChangeAspect="1"/>
          </p:cNvSpPr>
          <p:nvPr/>
        </p:nvSpPr>
        <p:spPr>
          <a:xfrm>
            <a:off x="4507721" y="3824192"/>
            <a:ext cx="1507976" cy="1507975"/>
          </a:xfrm>
          <a:prstGeom prst="ellipse">
            <a:avLst/>
          </a:prstGeom>
          <a:blipFill>
            <a:blip r:embed="rId1" cstate="print">
              <a:extLst>
                <a:ext uri="{28A0092B-C50C-407E-A947-70E740481C1C}">
                  <a14:useLocalDpi xmlns:a14="http://schemas.microsoft.com/office/drawing/2010/main" val="0"/>
                </a:ext>
              </a:extLst>
            </a:blip>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椭圆 7"/>
          <p:cNvSpPr>
            <a:spLocks noChangeAspect="1"/>
          </p:cNvSpPr>
          <p:nvPr/>
        </p:nvSpPr>
        <p:spPr>
          <a:xfrm>
            <a:off x="3001328" y="2351947"/>
            <a:ext cx="1507976" cy="1507975"/>
          </a:xfrm>
          <a:prstGeom prst="ellipse">
            <a:avLst/>
          </a:prstGeom>
          <a:blipFill>
            <a:blip r:embed="rId2" cstate="print">
              <a:extLst>
                <a:ext uri="{28A0092B-C50C-407E-A947-70E740481C1C}">
                  <a14:useLocalDpi xmlns:a14="http://schemas.microsoft.com/office/drawing/2010/main" val="0"/>
                </a:ext>
              </a:extLst>
            </a:blip>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椭圆 8"/>
          <p:cNvSpPr>
            <a:spLocks noChangeAspect="1"/>
          </p:cNvSpPr>
          <p:nvPr/>
        </p:nvSpPr>
        <p:spPr>
          <a:xfrm>
            <a:off x="6017279" y="2351947"/>
            <a:ext cx="1507976" cy="1507975"/>
          </a:xfrm>
          <a:prstGeom prst="ellipse">
            <a:avLst/>
          </a:prstGeom>
          <a:blipFill>
            <a:blip r:embed="rId3" cstate="print">
              <a:extLst>
                <a:ext uri="{28A0092B-C50C-407E-A947-70E740481C1C}">
                  <a14:useLocalDpi xmlns:a14="http://schemas.microsoft.com/office/drawing/2010/main" val="0"/>
                </a:ext>
              </a:extLst>
            </a:blip>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椭圆 10"/>
          <p:cNvSpPr>
            <a:spLocks noChangeAspect="1"/>
          </p:cNvSpPr>
          <p:nvPr/>
        </p:nvSpPr>
        <p:spPr>
          <a:xfrm>
            <a:off x="1523377" y="3859922"/>
            <a:ext cx="1507976" cy="1507975"/>
          </a:xfrm>
          <a:prstGeom prst="ellipse">
            <a:avLst/>
          </a:prstGeom>
          <a:blipFill>
            <a:blip r:embed="rId4" cstate="print">
              <a:extLst>
                <a:ext uri="{28A0092B-C50C-407E-A947-70E740481C1C}">
                  <a14:useLocalDpi xmlns:a14="http://schemas.microsoft.com/office/drawing/2010/main" val="0"/>
                </a:ext>
              </a:extLst>
            </a:blip>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 name="组合 1"/>
          <p:cNvGrpSpPr/>
          <p:nvPr/>
        </p:nvGrpSpPr>
        <p:grpSpPr>
          <a:xfrm>
            <a:off x="1541184" y="2351947"/>
            <a:ext cx="1778932" cy="1507976"/>
            <a:chOff x="2054912" y="1992929"/>
            <a:chExt cx="2371909" cy="2010634"/>
          </a:xfrm>
        </p:grpSpPr>
        <p:sp>
          <p:nvSpPr>
            <p:cNvPr id="12" name="任意多边形 11"/>
            <p:cNvSpPr>
              <a:spLocks noChangeAspect="1"/>
            </p:cNvSpPr>
            <p:nvPr/>
          </p:nvSpPr>
          <p:spPr>
            <a:xfrm>
              <a:off x="2054912" y="1992929"/>
              <a:ext cx="2371909" cy="2010634"/>
            </a:xfrm>
            <a:custGeom>
              <a:avLst/>
              <a:gdLst>
                <a:gd name="connsiteX0" fmla="*/ 900000 w 2123428"/>
                <a:gd name="connsiteY0" fmla="*/ 0 h 1800000"/>
                <a:gd name="connsiteX1" fmla="*/ 1729274 w 2123428"/>
                <a:gd name="connsiteY1" fmla="*/ 549680 h 1800000"/>
                <a:gd name="connsiteX2" fmla="*/ 1775351 w 2123428"/>
                <a:gd name="connsiteY2" fmla="*/ 698116 h 1800000"/>
                <a:gd name="connsiteX3" fmla="*/ 2123428 w 2123428"/>
                <a:gd name="connsiteY3" fmla="*/ 900000 h 1800000"/>
                <a:gd name="connsiteX4" fmla="*/ 1775351 w 2123428"/>
                <a:gd name="connsiteY4" fmla="*/ 1101883 h 1800000"/>
                <a:gd name="connsiteX5" fmla="*/ 1729274 w 2123428"/>
                <a:gd name="connsiteY5" fmla="*/ 1250321 h 1800000"/>
                <a:gd name="connsiteX6" fmla="*/ 900000 w 2123428"/>
                <a:gd name="connsiteY6" fmla="*/ 1800000 h 1800000"/>
                <a:gd name="connsiteX7" fmla="*/ 0 w 2123428"/>
                <a:gd name="connsiteY7" fmla="*/ 900000 h 1800000"/>
                <a:gd name="connsiteX8" fmla="*/ 900000 w 2123428"/>
                <a:gd name="connsiteY8"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3428" h="1800000">
                  <a:moveTo>
                    <a:pt x="900000" y="0"/>
                  </a:moveTo>
                  <a:cubicBezTo>
                    <a:pt x="1272792" y="0"/>
                    <a:pt x="1592646" y="226656"/>
                    <a:pt x="1729274" y="549680"/>
                  </a:cubicBezTo>
                  <a:lnTo>
                    <a:pt x="1775351" y="698116"/>
                  </a:lnTo>
                  <a:lnTo>
                    <a:pt x="2123428" y="900000"/>
                  </a:lnTo>
                  <a:lnTo>
                    <a:pt x="1775351" y="1101883"/>
                  </a:lnTo>
                  <a:lnTo>
                    <a:pt x="1729274" y="1250321"/>
                  </a:lnTo>
                  <a:cubicBezTo>
                    <a:pt x="1592646" y="1573344"/>
                    <a:pt x="1272792" y="1800000"/>
                    <a:pt x="900000" y="1800000"/>
                  </a:cubicBezTo>
                  <a:cubicBezTo>
                    <a:pt x="402944" y="1800000"/>
                    <a:pt x="0" y="1397056"/>
                    <a:pt x="0" y="900000"/>
                  </a:cubicBezTo>
                  <a:cubicBezTo>
                    <a:pt x="0" y="402944"/>
                    <a:pt x="402944" y="0"/>
                    <a:pt x="900000"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42" name="文本框 41"/>
            <p:cNvSpPr txBox="1"/>
            <p:nvPr/>
          </p:nvSpPr>
          <p:spPr>
            <a:xfrm>
              <a:off x="2226007" y="2467562"/>
              <a:ext cx="1666240" cy="1352973"/>
            </a:xfrm>
            <a:prstGeom prst="rect">
              <a:avLst/>
            </a:prstGeom>
            <a:noFill/>
            <a:effectLst/>
          </p:spPr>
          <p:txBody>
            <a:bodyPr wrap="none" rtlCol="0">
              <a:spAutoFit/>
            </a:bodyPr>
            <a:lstStyle/>
            <a:p>
              <a:r>
                <a:rPr lang="zh-CN" altLang="en-US" sz="1200" dirty="0">
                  <a:solidFill>
                    <a:schemeClr val="bg1"/>
                  </a:solidFill>
                  <a:latin typeface="微软雅黑" panose="020B0503020204020204" charset="-122"/>
                  <a:ea typeface="微软雅黑" panose="020B0503020204020204" charset="-122"/>
                </a:rPr>
                <a:t>请在这里输入您</a:t>
              </a:r>
              <a:endParaRPr lang="en-US" altLang="zh-CN" sz="1200" dirty="0">
                <a:solidFill>
                  <a:schemeClr val="bg1"/>
                </a:solidFill>
                <a:latin typeface="微软雅黑" panose="020B0503020204020204" charset="-122"/>
                <a:ea typeface="微软雅黑" panose="020B0503020204020204" charset="-122"/>
              </a:endParaRPr>
            </a:p>
            <a:p>
              <a:r>
                <a:rPr lang="zh-CN" altLang="en-US" sz="1200" dirty="0">
                  <a:solidFill>
                    <a:schemeClr val="bg1"/>
                  </a:solidFill>
                  <a:latin typeface="微软雅黑" panose="020B0503020204020204" charset="-122"/>
                  <a:ea typeface="微软雅黑" panose="020B0503020204020204" charset="-122"/>
                </a:rPr>
                <a:t>的主要叙述内容</a:t>
              </a:r>
              <a:endParaRPr lang="en-US" altLang="zh-CN" sz="1200" dirty="0">
                <a:solidFill>
                  <a:schemeClr val="bg1"/>
                </a:solidFill>
                <a:latin typeface="微软雅黑" panose="020B0503020204020204" charset="-122"/>
                <a:ea typeface="微软雅黑" panose="020B0503020204020204" charset="-122"/>
              </a:endParaRPr>
            </a:p>
            <a:p>
              <a:r>
                <a:rPr lang="zh-CN" altLang="en-US" sz="1200" dirty="0">
                  <a:solidFill>
                    <a:schemeClr val="bg1"/>
                  </a:solidFill>
                  <a:latin typeface="微软雅黑" panose="020B0503020204020204" charset="-122"/>
                  <a:ea typeface="微软雅黑" panose="020B0503020204020204" charset="-122"/>
                </a:rPr>
                <a:t>请在这里输入您</a:t>
              </a:r>
              <a:endParaRPr lang="en-US" altLang="zh-CN" sz="1200" dirty="0">
                <a:solidFill>
                  <a:schemeClr val="bg1"/>
                </a:solidFill>
                <a:latin typeface="微软雅黑" panose="020B0503020204020204" charset="-122"/>
                <a:ea typeface="微软雅黑" panose="020B0503020204020204" charset="-122"/>
              </a:endParaRPr>
            </a:p>
            <a:p>
              <a:r>
                <a:rPr lang="zh-CN" altLang="en-US" sz="1200" dirty="0">
                  <a:solidFill>
                    <a:schemeClr val="bg1"/>
                  </a:solidFill>
                  <a:latin typeface="微软雅黑" panose="020B0503020204020204" charset="-122"/>
                  <a:ea typeface="微软雅黑" panose="020B0503020204020204" charset="-122"/>
                </a:rPr>
                <a:t>的主要叙述内容</a:t>
              </a:r>
              <a:endParaRPr lang="en-US" altLang="zh-CN" sz="1200" dirty="0">
                <a:solidFill>
                  <a:schemeClr val="bg1"/>
                </a:solidFill>
                <a:latin typeface="微软雅黑" panose="020B0503020204020204" charset="-122"/>
                <a:ea typeface="微软雅黑" panose="020B0503020204020204" charset="-122"/>
              </a:endParaRPr>
            </a:p>
            <a:p>
              <a:endParaRPr lang="en-US" altLang="zh-CN" sz="1200" dirty="0">
                <a:solidFill>
                  <a:schemeClr val="bg1"/>
                </a:solidFill>
                <a:latin typeface="微软雅黑" panose="020B0503020204020204" charset="-122"/>
                <a:ea typeface="微软雅黑" panose="020B0503020204020204" charset="-122"/>
              </a:endParaRPr>
            </a:p>
          </p:txBody>
        </p:sp>
      </p:grpSp>
      <p:grpSp>
        <p:nvGrpSpPr>
          <p:cNvPr id="4" name="组合 3"/>
          <p:cNvGrpSpPr/>
          <p:nvPr/>
        </p:nvGrpSpPr>
        <p:grpSpPr>
          <a:xfrm>
            <a:off x="4509304" y="2351948"/>
            <a:ext cx="1507976" cy="1778932"/>
            <a:chOff x="6012405" y="1992930"/>
            <a:chExt cx="2010634" cy="2371909"/>
          </a:xfrm>
        </p:grpSpPr>
        <p:sp>
          <p:nvSpPr>
            <p:cNvPr id="7" name="任意多边形 6"/>
            <p:cNvSpPr>
              <a:spLocks noChangeAspect="1"/>
            </p:cNvSpPr>
            <p:nvPr/>
          </p:nvSpPr>
          <p:spPr>
            <a:xfrm rot="5400000">
              <a:off x="5831767" y="2173567"/>
              <a:ext cx="2371909" cy="2010634"/>
            </a:xfrm>
            <a:custGeom>
              <a:avLst/>
              <a:gdLst>
                <a:gd name="connsiteX0" fmla="*/ 900000 w 2123428"/>
                <a:gd name="connsiteY0" fmla="*/ 0 h 1800000"/>
                <a:gd name="connsiteX1" fmla="*/ 1729274 w 2123428"/>
                <a:gd name="connsiteY1" fmla="*/ 549680 h 1800000"/>
                <a:gd name="connsiteX2" fmla="*/ 1775351 w 2123428"/>
                <a:gd name="connsiteY2" fmla="*/ 698116 h 1800000"/>
                <a:gd name="connsiteX3" fmla="*/ 2123428 w 2123428"/>
                <a:gd name="connsiteY3" fmla="*/ 900000 h 1800000"/>
                <a:gd name="connsiteX4" fmla="*/ 1775351 w 2123428"/>
                <a:gd name="connsiteY4" fmla="*/ 1101883 h 1800000"/>
                <a:gd name="connsiteX5" fmla="*/ 1729274 w 2123428"/>
                <a:gd name="connsiteY5" fmla="*/ 1250321 h 1800000"/>
                <a:gd name="connsiteX6" fmla="*/ 900000 w 2123428"/>
                <a:gd name="connsiteY6" fmla="*/ 1800000 h 1800000"/>
                <a:gd name="connsiteX7" fmla="*/ 0 w 2123428"/>
                <a:gd name="connsiteY7" fmla="*/ 900000 h 1800000"/>
                <a:gd name="connsiteX8" fmla="*/ 900000 w 2123428"/>
                <a:gd name="connsiteY8"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3428" h="1800000">
                  <a:moveTo>
                    <a:pt x="900000" y="0"/>
                  </a:moveTo>
                  <a:cubicBezTo>
                    <a:pt x="1272792" y="0"/>
                    <a:pt x="1592646" y="226656"/>
                    <a:pt x="1729274" y="549680"/>
                  </a:cubicBezTo>
                  <a:lnTo>
                    <a:pt x="1775351" y="698116"/>
                  </a:lnTo>
                  <a:lnTo>
                    <a:pt x="2123428" y="900000"/>
                  </a:lnTo>
                  <a:lnTo>
                    <a:pt x="1775351" y="1101883"/>
                  </a:lnTo>
                  <a:lnTo>
                    <a:pt x="1729274" y="1250321"/>
                  </a:lnTo>
                  <a:cubicBezTo>
                    <a:pt x="1592646" y="1573344"/>
                    <a:pt x="1272792" y="1800000"/>
                    <a:pt x="900000" y="1800000"/>
                  </a:cubicBezTo>
                  <a:cubicBezTo>
                    <a:pt x="402944" y="1800000"/>
                    <a:pt x="0" y="1397056"/>
                    <a:pt x="0" y="900000"/>
                  </a:cubicBezTo>
                  <a:cubicBezTo>
                    <a:pt x="0" y="402944"/>
                    <a:pt x="402944" y="0"/>
                    <a:pt x="900000"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44" name="文本框 43"/>
            <p:cNvSpPr txBox="1"/>
            <p:nvPr/>
          </p:nvSpPr>
          <p:spPr>
            <a:xfrm>
              <a:off x="6225460" y="2467561"/>
              <a:ext cx="1666240" cy="1352973"/>
            </a:xfrm>
            <a:prstGeom prst="rect">
              <a:avLst/>
            </a:prstGeom>
            <a:noFill/>
            <a:effectLst/>
          </p:spPr>
          <p:txBody>
            <a:bodyPr wrap="none" rtlCol="0">
              <a:spAutoFit/>
            </a:bodyPr>
            <a:lstStyle/>
            <a:p>
              <a:r>
                <a:rPr lang="zh-CN" altLang="en-US" sz="1200" dirty="0">
                  <a:solidFill>
                    <a:schemeClr val="bg1"/>
                  </a:solidFill>
                  <a:latin typeface="微软雅黑" panose="020B0503020204020204" charset="-122"/>
                  <a:ea typeface="微软雅黑" panose="020B0503020204020204" charset="-122"/>
                </a:rPr>
                <a:t>请在这里输入您</a:t>
              </a:r>
              <a:endParaRPr lang="en-US" altLang="zh-CN" sz="1200" dirty="0">
                <a:solidFill>
                  <a:schemeClr val="bg1"/>
                </a:solidFill>
                <a:latin typeface="微软雅黑" panose="020B0503020204020204" charset="-122"/>
                <a:ea typeface="微软雅黑" panose="020B0503020204020204" charset="-122"/>
              </a:endParaRPr>
            </a:p>
            <a:p>
              <a:r>
                <a:rPr lang="zh-CN" altLang="en-US" sz="1200" dirty="0">
                  <a:solidFill>
                    <a:schemeClr val="bg1"/>
                  </a:solidFill>
                  <a:latin typeface="微软雅黑" panose="020B0503020204020204" charset="-122"/>
                  <a:ea typeface="微软雅黑" panose="020B0503020204020204" charset="-122"/>
                </a:rPr>
                <a:t>的主要叙述内容</a:t>
              </a:r>
              <a:endParaRPr lang="en-US" altLang="zh-CN" sz="1200" dirty="0">
                <a:solidFill>
                  <a:schemeClr val="bg1"/>
                </a:solidFill>
                <a:latin typeface="微软雅黑" panose="020B0503020204020204" charset="-122"/>
                <a:ea typeface="微软雅黑" panose="020B0503020204020204" charset="-122"/>
              </a:endParaRPr>
            </a:p>
            <a:p>
              <a:r>
                <a:rPr lang="zh-CN" altLang="en-US" sz="1200" dirty="0">
                  <a:solidFill>
                    <a:schemeClr val="bg1"/>
                  </a:solidFill>
                  <a:latin typeface="微软雅黑" panose="020B0503020204020204" charset="-122"/>
                  <a:ea typeface="微软雅黑" panose="020B0503020204020204" charset="-122"/>
                </a:rPr>
                <a:t>请在这里输入您</a:t>
              </a:r>
              <a:endParaRPr lang="en-US" altLang="zh-CN" sz="1200" dirty="0">
                <a:solidFill>
                  <a:schemeClr val="bg1"/>
                </a:solidFill>
                <a:latin typeface="微软雅黑" panose="020B0503020204020204" charset="-122"/>
                <a:ea typeface="微软雅黑" panose="020B0503020204020204" charset="-122"/>
              </a:endParaRPr>
            </a:p>
            <a:p>
              <a:r>
                <a:rPr lang="zh-CN" altLang="en-US" sz="1200" dirty="0">
                  <a:solidFill>
                    <a:schemeClr val="bg1"/>
                  </a:solidFill>
                  <a:latin typeface="微软雅黑" panose="020B0503020204020204" charset="-122"/>
                  <a:ea typeface="微软雅黑" panose="020B0503020204020204" charset="-122"/>
                </a:rPr>
                <a:t>的主要叙述内容</a:t>
              </a:r>
              <a:endParaRPr lang="en-US" altLang="zh-CN" sz="1200" dirty="0">
                <a:solidFill>
                  <a:schemeClr val="bg1"/>
                </a:solidFill>
                <a:latin typeface="微软雅黑" panose="020B0503020204020204" charset="-122"/>
                <a:ea typeface="微软雅黑" panose="020B0503020204020204" charset="-122"/>
              </a:endParaRPr>
            </a:p>
            <a:p>
              <a:endParaRPr lang="en-US" altLang="zh-CN" sz="1200" dirty="0">
                <a:solidFill>
                  <a:schemeClr val="bg1"/>
                </a:solidFill>
                <a:latin typeface="微软雅黑" panose="020B0503020204020204" charset="-122"/>
                <a:ea typeface="微软雅黑" panose="020B0503020204020204" charset="-122"/>
              </a:endParaRPr>
            </a:p>
          </p:txBody>
        </p:sp>
      </p:grpSp>
      <p:grpSp>
        <p:nvGrpSpPr>
          <p:cNvPr id="3" name="组合 2"/>
          <p:cNvGrpSpPr/>
          <p:nvPr/>
        </p:nvGrpSpPr>
        <p:grpSpPr>
          <a:xfrm>
            <a:off x="2710982" y="3844937"/>
            <a:ext cx="1778932" cy="1507976"/>
            <a:chOff x="3614642" y="3983583"/>
            <a:chExt cx="2371909" cy="2010634"/>
          </a:xfrm>
        </p:grpSpPr>
        <p:sp>
          <p:nvSpPr>
            <p:cNvPr id="14" name="任意多边形 13"/>
            <p:cNvSpPr>
              <a:spLocks noChangeAspect="1"/>
            </p:cNvSpPr>
            <p:nvPr/>
          </p:nvSpPr>
          <p:spPr>
            <a:xfrm flipH="1">
              <a:off x="3614642" y="3983583"/>
              <a:ext cx="2371909" cy="2010634"/>
            </a:xfrm>
            <a:custGeom>
              <a:avLst/>
              <a:gdLst>
                <a:gd name="connsiteX0" fmla="*/ 900000 w 2123428"/>
                <a:gd name="connsiteY0" fmla="*/ 0 h 1800000"/>
                <a:gd name="connsiteX1" fmla="*/ 1729274 w 2123428"/>
                <a:gd name="connsiteY1" fmla="*/ 549680 h 1800000"/>
                <a:gd name="connsiteX2" fmla="*/ 1775351 w 2123428"/>
                <a:gd name="connsiteY2" fmla="*/ 698116 h 1800000"/>
                <a:gd name="connsiteX3" fmla="*/ 2123428 w 2123428"/>
                <a:gd name="connsiteY3" fmla="*/ 900000 h 1800000"/>
                <a:gd name="connsiteX4" fmla="*/ 1775351 w 2123428"/>
                <a:gd name="connsiteY4" fmla="*/ 1101883 h 1800000"/>
                <a:gd name="connsiteX5" fmla="*/ 1729274 w 2123428"/>
                <a:gd name="connsiteY5" fmla="*/ 1250321 h 1800000"/>
                <a:gd name="connsiteX6" fmla="*/ 900000 w 2123428"/>
                <a:gd name="connsiteY6" fmla="*/ 1800000 h 1800000"/>
                <a:gd name="connsiteX7" fmla="*/ 0 w 2123428"/>
                <a:gd name="connsiteY7" fmla="*/ 900000 h 1800000"/>
                <a:gd name="connsiteX8" fmla="*/ 900000 w 2123428"/>
                <a:gd name="connsiteY8"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3428" h="1800000">
                  <a:moveTo>
                    <a:pt x="900000" y="0"/>
                  </a:moveTo>
                  <a:cubicBezTo>
                    <a:pt x="1272792" y="0"/>
                    <a:pt x="1592646" y="226656"/>
                    <a:pt x="1729274" y="549680"/>
                  </a:cubicBezTo>
                  <a:lnTo>
                    <a:pt x="1775351" y="698116"/>
                  </a:lnTo>
                  <a:lnTo>
                    <a:pt x="2123428" y="900000"/>
                  </a:lnTo>
                  <a:lnTo>
                    <a:pt x="1775351" y="1101883"/>
                  </a:lnTo>
                  <a:lnTo>
                    <a:pt x="1729274" y="1250321"/>
                  </a:lnTo>
                  <a:cubicBezTo>
                    <a:pt x="1592646" y="1573344"/>
                    <a:pt x="1272792" y="1800000"/>
                    <a:pt x="900000" y="1800000"/>
                  </a:cubicBezTo>
                  <a:cubicBezTo>
                    <a:pt x="402944" y="1800000"/>
                    <a:pt x="0" y="1397056"/>
                    <a:pt x="0" y="900000"/>
                  </a:cubicBezTo>
                  <a:cubicBezTo>
                    <a:pt x="0" y="402944"/>
                    <a:pt x="402944" y="0"/>
                    <a:pt x="900000"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文本框 44"/>
            <p:cNvSpPr txBox="1"/>
            <p:nvPr/>
          </p:nvSpPr>
          <p:spPr>
            <a:xfrm>
              <a:off x="4199063" y="4477573"/>
              <a:ext cx="1666240" cy="1352973"/>
            </a:xfrm>
            <a:prstGeom prst="rect">
              <a:avLst/>
            </a:prstGeom>
            <a:noFill/>
            <a:effectLst/>
          </p:spPr>
          <p:txBody>
            <a:bodyPr wrap="none" rtlCol="0">
              <a:spAutoFit/>
            </a:bodyPr>
            <a:lstStyle/>
            <a:p>
              <a:r>
                <a:rPr lang="zh-CN" altLang="en-US" sz="1200" dirty="0">
                  <a:solidFill>
                    <a:schemeClr val="bg1"/>
                  </a:solidFill>
                  <a:latin typeface="微软雅黑" panose="020B0503020204020204" charset="-122"/>
                  <a:ea typeface="微软雅黑" panose="020B0503020204020204" charset="-122"/>
                </a:rPr>
                <a:t>请在这里输入您</a:t>
              </a:r>
              <a:endParaRPr lang="en-US" altLang="zh-CN" sz="1200" dirty="0">
                <a:solidFill>
                  <a:schemeClr val="bg1"/>
                </a:solidFill>
                <a:latin typeface="微软雅黑" panose="020B0503020204020204" charset="-122"/>
                <a:ea typeface="微软雅黑" panose="020B0503020204020204" charset="-122"/>
              </a:endParaRPr>
            </a:p>
            <a:p>
              <a:r>
                <a:rPr lang="zh-CN" altLang="en-US" sz="1200" dirty="0">
                  <a:solidFill>
                    <a:schemeClr val="bg1"/>
                  </a:solidFill>
                  <a:latin typeface="微软雅黑" panose="020B0503020204020204" charset="-122"/>
                  <a:ea typeface="微软雅黑" panose="020B0503020204020204" charset="-122"/>
                </a:rPr>
                <a:t>的主要叙述内容</a:t>
              </a:r>
              <a:endParaRPr lang="en-US" altLang="zh-CN" sz="1200" dirty="0">
                <a:solidFill>
                  <a:schemeClr val="bg1"/>
                </a:solidFill>
                <a:latin typeface="微软雅黑" panose="020B0503020204020204" charset="-122"/>
                <a:ea typeface="微软雅黑" panose="020B0503020204020204" charset="-122"/>
              </a:endParaRPr>
            </a:p>
            <a:p>
              <a:r>
                <a:rPr lang="zh-CN" altLang="en-US" sz="1200" dirty="0">
                  <a:solidFill>
                    <a:schemeClr val="bg1"/>
                  </a:solidFill>
                  <a:latin typeface="微软雅黑" panose="020B0503020204020204" charset="-122"/>
                  <a:ea typeface="微软雅黑" panose="020B0503020204020204" charset="-122"/>
                </a:rPr>
                <a:t>请在这里输入您</a:t>
              </a:r>
              <a:endParaRPr lang="en-US" altLang="zh-CN" sz="1200" dirty="0">
                <a:solidFill>
                  <a:schemeClr val="bg1"/>
                </a:solidFill>
                <a:latin typeface="微软雅黑" panose="020B0503020204020204" charset="-122"/>
                <a:ea typeface="微软雅黑" panose="020B0503020204020204" charset="-122"/>
              </a:endParaRPr>
            </a:p>
            <a:p>
              <a:r>
                <a:rPr lang="zh-CN" altLang="en-US" sz="1200" dirty="0">
                  <a:solidFill>
                    <a:schemeClr val="bg1"/>
                  </a:solidFill>
                  <a:latin typeface="微软雅黑" panose="020B0503020204020204" charset="-122"/>
                  <a:ea typeface="微软雅黑" panose="020B0503020204020204" charset="-122"/>
                </a:rPr>
                <a:t>的主要叙述内容</a:t>
              </a:r>
              <a:endParaRPr lang="en-US" altLang="zh-CN" sz="1200" dirty="0">
                <a:solidFill>
                  <a:schemeClr val="bg1"/>
                </a:solidFill>
                <a:latin typeface="微软雅黑" panose="020B0503020204020204" charset="-122"/>
                <a:ea typeface="微软雅黑" panose="020B0503020204020204" charset="-122"/>
              </a:endParaRPr>
            </a:p>
            <a:p>
              <a:endParaRPr lang="en-US" altLang="zh-CN" sz="1200" dirty="0">
                <a:solidFill>
                  <a:schemeClr val="bg1"/>
                </a:solidFill>
                <a:latin typeface="微软雅黑" panose="020B0503020204020204" charset="-122"/>
                <a:ea typeface="微软雅黑" panose="020B0503020204020204" charset="-122"/>
              </a:endParaRPr>
            </a:p>
          </p:txBody>
        </p:sp>
      </p:grpSp>
      <p:grpSp>
        <p:nvGrpSpPr>
          <p:cNvPr id="47" name="组合 46"/>
          <p:cNvGrpSpPr/>
          <p:nvPr/>
        </p:nvGrpSpPr>
        <p:grpSpPr>
          <a:xfrm>
            <a:off x="6018862" y="3553236"/>
            <a:ext cx="1507976" cy="1778932"/>
            <a:chOff x="8025149" y="3594648"/>
            <a:chExt cx="2010634" cy="2371909"/>
          </a:xfrm>
        </p:grpSpPr>
        <p:sp>
          <p:nvSpPr>
            <p:cNvPr id="13" name="任意多边形 12"/>
            <p:cNvSpPr>
              <a:spLocks noChangeAspect="1"/>
            </p:cNvSpPr>
            <p:nvPr/>
          </p:nvSpPr>
          <p:spPr>
            <a:xfrm rot="16200000" flipV="1">
              <a:off x="7844511" y="3775285"/>
              <a:ext cx="2371909" cy="2010634"/>
            </a:xfrm>
            <a:custGeom>
              <a:avLst/>
              <a:gdLst>
                <a:gd name="connsiteX0" fmla="*/ 900000 w 2123428"/>
                <a:gd name="connsiteY0" fmla="*/ 0 h 1800000"/>
                <a:gd name="connsiteX1" fmla="*/ 1729274 w 2123428"/>
                <a:gd name="connsiteY1" fmla="*/ 549680 h 1800000"/>
                <a:gd name="connsiteX2" fmla="*/ 1775351 w 2123428"/>
                <a:gd name="connsiteY2" fmla="*/ 698116 h 1800000"/>
                <a:gd name="connsiteX3" fmla="*/ 2123428 w 2123428"/>
                <a:gd name="connsiteY3" fmla="*/ 900000 h 1800000"/>
                <a:gd name="connsiteX4" fmla="*/ 1775351 w 2123428"/>
                <a:gd name="connsiteY4" fmla="*/ 1101883 h 1800000"/>
                <a:gd name="connsiteX5" fmla="*/ 1729274 w 2123428"/>
                <a:gd name="connsiteY5" fmla="*/ 1250321 h 1800000"/>
                <a:gd name="connsiteX6" fmla="*/ 900000 w 2123428"/>
                <a:gd name="connsiteY6" fmla="*/ 1800000 h 1800000"/>
                <a:gd name="connsiteX7" fmla="*/ 0 w 2123428"/>
                <a:gd name="connsiteY7" fmla="*/ 900000 h 1800000"/>
                <a:gd name="connsiteX8" fmla="*/ 900000 w 2123428"/>
                <a:gd name="connsiteY8"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3428" h="1800000">
                  <a:moveTo>
                    <a:pt x="900000" y="0"/>
                  </a:moveTo>
                  <a:cubicBezTo>
                    <a:pt x="1272792" y="0"/>
                    <a:pt x="1592646" y="226656"/>
                    <a:pt x="1729274" y="549680"/>
                  </a:cubicBezTo>
                  <a:lnTo>
                    <a:pt x="1775351" y="698116"/>
                  </a:lnTo>
                  <a:lnTo>
                    <a:pt x="2123428" y="900000"/>
                  </a:lnTo>
                  <a:lnTo>
                    <a:pt x="1775351" y="1101883"/>
                  </a:lnTo>
                  <a:lnTo>
                    <a:pt x="1729274" y="1250321"/>
                  </a:lnTo>
                  <a:cubicBezTo>
                    <a:pt x="1592646" y="1573344"/>
                    <a:pt x="1272792" y="1800000"/>
                    <a:pt x="900000" y="1800000"/>
                  </a:cubicBezTo>
                  <a:cubicBezTo>
                    <a:pt x="402944" y="1800000"/>
                    <a:pt x="0" y="1397056"/>
                    <a:pt x="0" y="900000"/>
                  </a:cubicBezTo>
                  <a:cubicBezTo>
                    <a:pt x="0" y="402944"/>
                    <a:pt x="402944" y="0"/>
                    <a:pt x="900000"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6" name="文本框 45"/>
            <p:cNvSpPr txBox="1"/>
            <p:nvPr/>
          </p:nvSpPr>
          <p:spPr>
            <a:xfrm>
              <a:off x="8217877" y="4477573"/>
              <a:ext cx="1666240" cy="1352973"/>
            </a:xfrm>
            <a:prstGeom prst="rect">
              <a:avLst/>
            </a:prstGeom>
            <a:noFill/>
            <a:effectLst/>
          </p:spPr>
          <p:txBody>
            <a:bodyPr wrap="none" rtlCol="0">
              <a:spAutoFit/>
            </a:bodyPr>
            <a:lstStyle/>
            <a:p>
              <a:r>
                <a:rPr lang="zh-CN" altLang="en-US" sz="1200" dirty="0">
                  <a:solidFill>
                    <a:schemeClr val="bg1"/>
                  </a:solidFill>
                  <a:latin typeface="微软雅黑" panose="020B0503020204020204" charset="-122"/>
                  <a:ea typeface="微软雅黑" panose="020B0503020204020204" charset="-122"/>
                </a:rPr>
                <a:t>请在这里输入您</a:t>
              </a:r>
              <a:endParaRPr lang="en-US" altLang="zh-CN" sz="1200" dirty="0">
                <a:solidFill>
                  <a:schemeClr val="bg1"/>
                </a:solidFill>
                <a:latin typeface="微软雅黑" panose="020B0503020204020204" charset="-122"/>
                <a:ea typeface="微软雅黑" panose="020B0503020204020204" charset="-122"/>
              </a:endParaRPr>
            </a:p>
            <a:p>
              <a:r>
                <a:rPr lang="zh-CN" altLang="en-US" sz="1200" dirty="0">
                  <a:solidFill>
                    <a:schemeClr val="bg1"/>
                  </a:solidFill>
                  <a:latin typeface="微软雅黑" panose="020B0503020204020204" charset="-122"/>
                  <a:ea typeface="微软雅黑" panose="020B0503020204020204" charset="-122"/>
                </a:rPr>
                <a:t>的主要叙述内容</a:t>
              </a:r>
              <a:endParaRPr lang="en-US" altLang="zh-CN" sz="1200" dirty="0">
                <a:solidFill>
                  <a:schemeClr val="bg1"/>
                </a:solidFill>
                <a:latin typeface="微软雅黑" panose="020B0503020204020204" charset="-122"/>
                <a:ea typeface="微软雅黑" panose="020B0503020204020204" charset="-122"/>
              </a:endParaRPr>
            </a:p>
            <a:p>
              <a:r>
                <a:rPr lang="zh-CN" altLang="en-US" sz="1200" dirty="0">
                  <a:solidFill>
                    <a:schemeClr val="bg1"/>
                  </a:solidFill>
                  <a:latin typeface="微软雅黑" panose="020B0503020204020204" charset="-122"/>
                  <a:ea typeface="微软雅黑" panose="020B0503020204020204" charset="-122"/>
                </a:rPr>
                <a:t>请在这里输入您</a:t>
              </a:r>
              <a:endParaRPr lang="en-US" altLang="zh-CN" sz="1200" dirty="0">
                <a:solidFill>
                  <a:schemeClr val="bg1"/>
                </a:solidFill>
                <a:latin typeface="微软雅黑" panose="020B0503020204020204" charset="-122"/>
                <a:ea typeface="微软雅黑" panose="020B0503020204020204" charset="-122"/>
              </a:endParaRPr>
            </a:p>
            <a:p>
              <a:r>
                <a:rPr lang="zh-CN" altLang="en-US" sz="1200" dirty="0">
                  <a:solidFill>
                    <a:schemeClr val="bg1"/>
                  </a:solidFill>
                  <a:latin typeface="微软雅黑" panose="020B0503020204020204" charset="-122"/>
                  <a:ea typeface="微软雅黑" panose="020B0503020204020204" charset="-122"/>
                </a:rPr>
                <a:t>的主要叙述内容</a:t>
              </a:r>
              <a:endParaRPr lang="en-US" altLang="zh-CN" sz="1200" dirty="0">
                <a:solidFill>
                  <a:schemeClr val="bg1"/>
                </a:solidFill>
                <a:latin typeface="微软雅黑" panose="020B0503020204020204" charset="-122"/>
                <a:ea typeface="微软雅黑" panose="020B0503020204020204" charset="-122"/>
              </a:endParaRPr>
            </a:p>
            <a:p>
              <a:endParaRPr lang="en-US" altLang="zh-CN" sz="1200" dirty="0">
                <a:solidFill>
                  <a:schemeClr val="bg1"/>
                </a:solidFill>
                <a:latin typeface="微软雅黑" panose="020B0503020204020204" charset="-122"/>
                <a:ea typeface="微软雅黑" panose="020B0503020204020204" charset="-122"/>
              </a:endParaRPr>
            </a:p>
          </p:txBody>
        </p:sp>
      </p:grpSp>
    </p:spTree>
    <p:custDataLst>
      <p:tags r:id="rId5"/>
    </p:custDataLst>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childTnLst>
                          </p:cTn>
                        </p:par>
                        <p:par>
                          <p:cTn id="26" fill="hold">
                            <p:stCondLst>
                              <p:cond delay="2000"/>
                            </p:stCondLst>
                            <p:childTnLst>
                              <p:par>
                                <p:cTn id="27" presetID="2" presetClass="entr" presetSubtype="2"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1+#ppt_w/2"/>
                                          </p:val>
                                        </p:tav>
                                        <p:tav tm="100000">
                                          <p:val>
                                            <p:strVal val="#ppt_x"/>
                                          </p:val>
                                        </p:tav>
                                      </p:tavLst>
                                    </p:anim>
                                    <p:anim calcmode="lin" valueType="num">
                                      <p:cBhvr additive="base">
                                        <p:cTn id="30" dur="500" fill="hold"/>
                                        <p:tgtEl>
                                          <p:spTgt spid="3"/>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Effect transition="in" filter="fade">
                                      <p:cBhvr>
                                        <p:cTn id="36" dur="500"/>
                                        <p:tgtEl>
                                          <p:spTgt spid="6"/>
                                        </p:tgtEl>
                                      </p:cBhvr>
                                    </p:animEffect>
                                  </p:childTnLst>
                                </p:cTn>
                              </p:par>
                            </p:childTnLst>
                          </p:cTn>
                        </p:par>
                        <p:par>
                          <p:cTn id="37" fill="hold">
                            <p:stCondLst>
                              <p:cond delay="3000"/>
                            </p:stCondLst>
                            <p:childTnLst>
                              <p:par>
                                <p:cTn id="38" presetID="2" presetClass="entr" presetSubtype="1"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ppt_x"/>
                                          </p:val>
                                        </p:tav>
                                        <p:tav tm="100000">
                                          <p:val>
                                            <p:strVal val="#ppt_x"/>
                                          </p:val>
                                        </p:tav>
                                      </p:tavLst>
                                    </p:anim>
                                    <p:anim calcmode="lin" valueType="num">
                                      <p:cBhvr additive="base">
                                        <p:cTn id="41" dur="500" fill="hold"/>
                                        <p:tgtEl>
                                          <p:spTgt spid="4"/>
                                        </p:tgtEl>
                                        <p:attrNameLst>
                                          <p:attrName>ppt_y</p:attrName>
                                        </p:attrNameLst>
                                      </p:cBhvr>
                                      <p:tavLst>
                                        <p:tav tm="0">
                                          <p:val>
                                            <p:strVal val="0-#ppt_h/2"/>
                                          </p:val>
                                        </p:tav>
                                        <p:tav tm="100000">
                                          <p:val>
                                            <p:strVal val="#ppt_y"/>
                                          </p:val>
                                        </p:tav>
                                      </p:tavLst>
                                    </p:anim>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 fill="hold"/>
                                        <p:tgtEl>
                                          <p:spTgt spid="9"/>
                                        </p:tgtEl>
                                        <p:attrNameLst>
                                          <p:attrName>ppt_w</p:attrName>
                                        </p:attrNameLst>
                                      </p:cBhvr>
                                      <p:tavLst>
                                        <p:tav tm="0">
                                          <p:val>
                                            <p:fltVal val="0"/>
                                          </p:val>
                                        </p:tav>
                                        <p:tav tm="100000">
                                          <p:val>
                                            <p:strVal val="#ppt_w"/>
                                          </p:val>
                                        </p:tav>
                                      </p:tavLst>
                                    </p:anim>
                                    <p:anim calcmode="lin" valueType="num">
                                      <p:cBhvr>
                                        <p:cTn id="46" dur="500" fill="hold"/>
                                        <p:tgtEl>
                                          <p:spTgt spid="9"/>
                                        </p:tgtEl>
                                        <p:attrNameLst>
                                          <p:attrName>ppt_h</p:attrName>
                                        </p:attrNameLst>
                                      </p:cBhvr>
                                      <p:tavLst>
                                        <p:tav tm="0">
                                          <p:val>
                                            <p:fltVal val="0"/>
                                          </p:val>
                                        </p:tav>
                                        <p:tav tm="100000">
                                          <p:val>
                                            <p:strVal val="#ppt_h"/>
                                          </p:val>
                                        </p:tav>
                                      </p:tavLst>
                                    </p:anim>
                                    <p:animEffect transition="in" filter="fade">
                                      <p:cBhvr>
                                        <p:cTn id="47" dur="500"/>
                                        <p:tgtEl>
                                          <p:spTgt spid="9"/>
                                        </p:tgtEl>
                                      </p:cBhvr>
                                    </p:animEffect>
                                  </p:childTnLst>
                                </p:cTn>
                              </p:par>
                            </p:childTnLst>
                          </p:cTn>
                        </p:par>
                        <p:par>
                          <p:cTn id="48" fill="hold">
                            <p:stCondLst>
                              <p:cond delay="4000"/>
                            </p:stCondLst>
                            <p:childTnLst>
                              <p:par>
                                <p:cTn id="49" presetID="2" presetClass="entr" presetSubtype="4" fill="hold" nodeType="afterEffect">
                                  <p:stCondLst>
                                    <p:cond delay="0"/>
                                  </p:stCondLst>
                                  <p:childTnLst>
                                    <p:set>
                                      <p:cBhvr>
                                        <p:cTn id="50" dur="1" fill="hold">
                                          <p:stCondLst>
                                            <p:cond delay="0"/>
                                          </p:stCondLst>
                                        </p:cTn>
                                        <p:tgtEl>
                                          <p:spTgt spid="47"/>
                                        </p:tgtEl>
                                        <p:attrNameLst>
                                          <p:attrName>style.visibility</p:attrName>
                                        </p:attrNameLst>
                                      </p:cBhvr>
                                      <p:to>
                                        <p:strVal val="visible"/>
                                      </p:to>
                                    </p:set>
                                    <p:anim calcmode="lin" valueType="num">
                                      <p:cBhvr additive="base">
                                        <p:cTn id="51" dur="500" fill="hold"/>
                                        <p:tgtEl>
                                          <p:spTgt spid="47"/>
                                        </p:tgtEl>
                                        <p:attrNameLst>
                                          <p:attrName>ppt_x</p:attrName>
                                        </p:attrNameLst>
                                      </p:cBhvr>
                                      <p:tavLst>
                                        <p:tav tm="0">
                                          <p:val>
                                            <p:strVal val="#ppt_x"/>
                                          </p:val>
                                        </p:tav>
                                        <p:tav tm="100000">
                                          <p:val>
                                            <p:strVal val="#ppt_x"/>
                                          </p:val>
                                        </p:tav>
                                      </p:tavLst>
                                    </p:anim>
                                    <p:anim calcmode="lin" valueType="num">
                                      <p:cBhvr additive="base">
                                        <p:cTn id="5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8" grpId="0" bldLvl="0" animBg="1"/>
      <p:bldP spid="9" grpId="0" bldLvl="0" animBg="1"/>
      <p:bldP spid="11"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69" y="860156"/>
            <a:ext cx="9138062" cy="5137688"/>
          </a:xfrm>
          <a:prstGeom prst="rect">
            <a:avLst/>
          </a:prstGeom>
        </p:spPr>
      </p:pic>
    </p:spTree>
    <p:custDataLst>
      <p:tags r:id="rId2"/>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4606289" y="1098549"/>
            <a:ext cx="4296412" cy="4660900"/>
          </a:xfrm>
          <a:prstGeom prst="rect">
            <a:avLst/>
          </a:prstGeom>
        </p:spPr>
      </p:pic>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309878" y="1098549"/>
            <a:ext cx="4227830" cy="2296159"/>
          </a:xfrm>
          <a:prstGeom prst="rect">
            <a:avLst/>
          </a:prstGeom>
        </p:spPr>
      </p:pic>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309878" y="3463291"/>
            <a:ext cx="4227830" cy="2296158"/>
          </a:xfrm>
          <a:prstGeom prst="rect">
            <a:avLst/>
          </a:prstGeom>
        </p:spPr>
      </p:pic>
    </p:spTree>
    <p:custDataLst>
      <p:tags r:id="rId4"/>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321625" y="1098548"/>
            <a:ext cx="4290536" cy="2296158"/>
          </a:xfrm>
          <a:prstGeom prst="rect">
            <a:avLst/>
          </a:prstGeom>
        </p:spPr>
      </p:pic>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4612163" y="1098548"/>
            <a:ext cx="4290536" cy="2296158"/>
          </a:xfrm>
          <a:prstGeom prst="rect">
            <a:avLst/>
          </a:prstGeom>
        </p:spPr>
      </p:pic>
      <p:pic>
        <p:nvPicPr>
          <p:cNvPr id="11" name="图片 10"/>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253045" y="3463287"/>
            <a:ext cx="4290536" cy="2296160"/>
          </a:xfrm>
          <a:prstGeom prst="rect">
            <a:avLst/>
          </a:prstGeom>
        </p:spPr>
      </p:pic>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a:stretch>
            <a:fillRect/>
          </a:stretch>
        </p:blipFill>
        <p:spPr>
          <a:xfrm>
            <a:off x="4612163" y="3463287"/>
            <a:ext cx="4290536" cy="2296160"/>
          </a:xfrm>
          <a:prstGeom prst="rect">
            <a:avLst/>
          </a:prstGeom>
        </p:spPr>
      </p:pic>
    </p:spTree>
    <p:custDataLst>
      <p:tags r:id="rId5"/>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 name="文本框 4"/>
          <p:cNvSpPr txBox="1"/>
          <p:nvPr/>
        </p:nvSpPr>
        <p:spPr>
          <a:xfrm>
            <a:off x="544090" y="910627"/>
            <a:ext cx="2583180" cy="506730"/>
          </a:xfrm>
          <a:prstGeom prst="rect">
            <a:avLst/>
          </a:prstGeom>
          <a:noFill/>
        </p:spPr>
        <p:txBody>
          <a:bodyPr wrap="none" rtlCol="0">
            <a:spAutoFit/>
          </a:bodyPr>
          <a:lstStyle/>
          <a:p>
            <a:r>
              <a:rPr lang="zh-CN" altLang="en-US" sz="2700" b="1" dirty="0">
                <a:solidFill>
                  <a:schemeClr val="bg1"/>
                </a:solidFill>
                <a:latin typeface="微软雅黑" panose="020B0503020204020204" charset="-122"/>
                <a:ea typeface="微软雅黑" panose="020B0503020204020204" charset="-122"/>
              </a:rPr>
              <a:t>研究成果与应用</a:t>
            </a:r>
            <a:endParaRPr lang="zh-CN" altLang="en-US" sz="2700" b="1" dirty="0">
              <a:solidFill>
                <a:schemeClr val="bg1"/>
              </a:solidFill>
              <a:latin typeface="微软雅黑" panose="020B0503020204020204" charset="-122"/>
              <a:ea typeface="微软雅黑" panose="020B0503020204020204" charset="-122"/>
            </a:endParaRPr>
          </a:p>
        </p:txBody>
      </p:sp>
      <p:sp>
        <p:nvSpPr>
          <p:cNvPr id="11" name="文本框 10"/>
          <p:cNvSpPr txBox="1"/>
          <p:nvPr/>
        </p:nvSpPr>
        <p:spPr>
          <a:xfrm>
            <a:off x="1177812" y="3669004"/>
            <a:ext cx="1049655" cy="506730"/>
          </a:xfrm>
          <a:prstGeom prst="rect">
            <a:avLst/>
          </a:prstGeom>
          <a:noFill/>
        </p:spPr>
        <p:txBody>
          <a:bodyPr wrap="none" rtlCol="0">
            <a:spAutoFit/>
          </a:bodyPr>
          <a:lstStyle/>
          <a:p>
            <a:r>
              <a:rPr lang="en-US" altLang="zh-CN" sz="2700" b="1" dirty="0">
                <a:solidFill>
                  <a:schemeClr val="bg2"/>
                </a:solidFill>
                <a:latin typeface="宋体" panose="02010600030101010101" pitchFamily="2" charset="-122"/>
              </a:rPr>
              <a:t>1,458</a:t>
            </a:r>
            <a:endParaRPr lang="zh-CN" altLang="en-US" sz="2700" b="1" dirty="0">
              <a:solidFill>
                <a:schemeClr val="bg2"/>
              </a:solidFill>
              <a:latin typeface="宋体" panose="02010600030101010101" pitchFamily="2" charset="-122"/>
            </a:endParaRPr>
          </a:p>
        </p:txBody>
      </p:sp>
      <p:sp>
        <p:nvSpPr>
          <p:cNvPr id="12" name="文本框 11"/>
          <p:cNvSpPr txBox="1"/>
          <p:nvPr/>
        </p:nvSpPr>
        <p:spPr>
          <a:xfrm>
            <a:off x="6970354" y="3669004"/>
            <a:ext cx="1223010" cy="506730"/>
          </a:xfrm>
          <a:prstGeom prst="rect">
            <a:avLst/>
          </a:prstGeom>
          <a:noFill/>
        </p:spPr>
        <p:txBody>
          <a:bodyPr wrap="none" rtlCol="0">
            <a:spAutoFit/>
          </a:bodyPr>
          <a:lstStyle/>
          <a:p>
            <a:r>
              <a:rPr lang="en-US" altLang="zh-CN" sz="2700" b="1" dirty="0">
                <a:solidFill>
                  <a:schemeClr val="bg2"/>
                </a:solidFill>
                <a:latin typeface="宋体" panose="02010600030101010101" pitchFamily="2" charset="-122"/>
              </a:rPr>
              <a:t>12,591</a:t>
            </a:r>
            <a:endParaRPr lang="zh-CN" altLang="en-US" sz="2700" b="1" dirty="0">
              <a:solidFill>
                <a:schemeClr val="bg2"/>
              </a:solidFill>
              <a:latin typeface="宋体" panose="02010600030101010101" pitchFamily="2" charset="-122"/>
            </a:endParaRPr>
          </a:p>
        </p:txBody>
      </p:sp>
      <p:sp>
        <p:nvSpPr>
          <p:cNvPr id="13" name="文本框 12"/>
          <p:cNvSpPr txBox="1"/>
          <p:nvPr/>
        </p:nvSpPr>
        <p:spPr>
          <a:xfrm>
            <a:off x="5032695" y="3669004"/>
            <a:ext cx="1049655" cy="506730"/>
          </a:xfrm>
          <a:prstGeom prst="rect">
            <a:avLst/>
          </a:prstGeom>
          <a:noFill/>
        </p:spPr>
        <p:txBody>
          <a:bodyPr wrap="none" rtlCol="0">
            <a:spAutoFit/>
          </a:bodyPr>
          <a:lstStyle/>
          <a:p>
            <a:r>
              <a:rPr lang="en-US" altLang="zh-CN" sz="2700" b="1" dirty="0">
                <a:solidFill>
                  <a:schemeClr val="bg2"/>
                </a:solidFill>
                <a:latin typeface="宋体" panose="02010600030101010101" pitchFamily="2" charset="-122"/>
              </a:rPr>
              <a:t>5,674</a:t>
            </a:r>
            <a:endParaRPr lang="zh-CN" altLang="en-US" sz="2700" b="1" dirty="0">
              <a:solidFill>
                <a:schemeClr val="bg2"/>
              </a:solidFill>
              <a:latin typeface="宋体" panose="02010600030101010101" pitchFamily="2" charset="-122"/>
            </a:endParaRPr>
          </a:p>
        </p:txBody>
      </p:sp>
      <p:sp>
        <p:nvSpPr>
          <p:cNvPr id="14" name="文本框 13"/>
          <p:cNvSpPr txBox="1"/>
          <p:nvPr/>
        </p:nvSpPr>
        <p:spPr>
          <a:xfrm>
            <a:off x="3107638" y="3680730"/>
            <a:ext cx="1049655" cy="506730"/>
          </a:xfrm>
          <a:prstGeom prst="rect">
            <a:avLst/>
          </a:prstGeom>
          <a:noFill/>
        </p:spPr>
        <p:txBody>
          <a:bodyPr wrap="none" rtlCol="0">
            <a:spAutoFit/>
          </a:bodyPr>
          <a:lstStyle/>
          <a:p>
            <a:r>
              <a:rPr lang="en-US" altLang="zh-CN" sz="2700" b="1" dirty="0">
                <a:solidFill>
                  <a:schemeClr val="bg2"/>
                </a:solidFill>
                <a:latin typeface="宋体" panose="02010600030101010101" pitchFamily="2" charset="-122"/>
              </a:rPr>
              <a:t>2,345</a:t>
            </a:r>
            <a:endParaRPr lang="zh-CN" altLang="en-US" sz="2700" b="1" dirty="0">
              <a:solidFill>
                <a:schemeClr val="bg2"/>
              </a:solidFill>
              <a:latin typeface="宋体" panose="02010600030101010101" pitchFamily="2" charset="-122"/>
            </a:endParaRPr>
          </a:p>
        </p:txBody>
      </p:sp>
      <p:grpSp>
        <p:nvGrpSpPr>
          <p:cNvPr id="2" name="组合 1"/>
          <p:cNvGrpSpPr/>
          <p:nvPr/>
        </p:nvGrpSpPr>
        <p:grpSpPr>
          <a:xfrm>
            <a:off x="796018" y="2483450"/>
            <a:ext cx="1773722" cy="1065443"/>
            <a:chOff x="1061357" y="2168267"/>
            <a:chExt cx="2364963" cy="1420590"/>
          </a:xfrm>
        </p:grpSpPr>
        <p:sp>
          <p:nvSpPr>
            <p:cNvPr id="6" name="任意多边形 5"/>
            <p:cNvSpPr/>
            <p:nvPr/>
          </p:nvSpPr>
          <p:spPr>
            <a:xfrm>
              <a:off x="1061357" y="2168267"/>
              <a:ext cx="2364963" cy="1420590"/>
            </a:xfrm>
            <a:custGeom>
              <a:avLst/>
              <a:gdLst>
                <a:gd name="connsiteX0" fmla="*/ 0 w 2449284"/>
                <a:gd name="connsiteY0" fmla="*/ 0 h 1420590"/>
                <a:gd name="connsiteX1" fmla="*/ 2449284 w 2449284"/>
                <a:gd name="connsiteY1" fmla="*/ 0 h 1420590"/>
                <a:gd name="connsiteX2" fmla="*/ 2449284 w 2449284"/>
                <a:gd name="connsiteY2" fmla="*/ 653150 h 1420590"/>
                <a:gd name="connsiteX3" fmla="*/ 2449284 w 2449284"/>
                <a:gd name="connsiteY3" fmla="*/ 919843 h 1420590"/>
                <a:gd name="connsiteX4" fmla="*/ 2449284 w 2449284"/>
                <a:gd name="connsiteY4" fmla="*/ 1036870 h 1420590"/>
                <a:gd name="connsiteX5" fmla="*/ 1224642 w 2449284"/>
                <a:gd name="connsiteY5" fmla="*/ 1420590 h 1420590"/>
                <a:gd name="connsiteX6" fmla="*/ 0 w 2449284"/>
                <a:gd name="connsiteY6" fmla="*/ 1036870 h 1420590"/>
                <a:gd name="connsiteX7" fmla="*/ 0 w 2449284"/>
                <a:gd name="connsiteY7" fmla="*/ 919843 h 1420590"/>
                <a:gd name="connsiteX8" fmla="*/ 0 w 2449284"/>
                <a:gd name="connsiteY8" fmla="*/ 653150 h 1420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9284" h="1420590">
                  <a:moveTo>
                    <a:pt x="0" y="0"/>
                  </a:moveTo>
                  <a:lnTo>
                    <a:pt x="2449284" y="0"/>
                  </a:lnTo>
                  <a:lnTo>
                    <a:pt x="2449284" y="653150"/>
                  </a:lnTo>
                  <a:lnTo>
                    <a:pt x="2449284" y="919843"/>
                  </a:lnTo>
                  <a:lnTo>
                    <a:pt x="2449284" y="1036870"/>
                  </a:lnTo>
                  <a:lnTo>
                    <a:pt x="1224642" y="1420590"/>
                  </a:lnTo>
                  <a:lnTo>
                    <a:pt x="0" y="1036870"/>
                  </a:lnTo>
                  <a:lnTo>
                    <a:pt x="0" y="919843"/>
                  </a:lnTo>
                  <a:lnTo>
                    <a:pt x="0" y="653150"/>
                  </a:lnTo>
                  <a:close/>
                </a:path>
              </a:pathLst>
            </a:custGeom>
            <a:solidFill>
              <a:schemeClr val="accent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20" name="文本框 19"/>
            <p:cNvSpPr txBox="1"/>
            <p:nvPr/>
          </p:nvSpPr>
          <p:spPr>
            <a:xfrm>
              <a:off x="1762795" y="2253800"/>
              <a:ext cx="1063413" cy="1167553"/>
            </a:xfrm>
            <a:prstGeom prst="rect">
              <a:avLst/>
            </a:prstGeom>
            <a:noFill/>
          </p:spPr>
          <p:txBody>
            <a:bodyPr wrap="none" rtlCol="0">
              <a:spAutoFit/>
            </a:bodyPr>
            <a:lstStyle/>
            <a:p>
              <a:r>
                <a:rPr lang="en-US" altLang="zh-CN" sz="2400" b="1" dirty="0">
                  <a:solidFill>
                    <a:srgbClr val="F4F4F5"/>
                  </a:solidFill>
                  <a:latin typeface="宋体" panose="02010600030101010101" pitchFamily="2" charset="-122"/>
                </a:rPr>
                <a:t>2014</a:t>
              </a:r>
              <a:endParaRPr lang="en-US" altLang="zh-CN" sz="2400" b="1" dirty="0">
                <a:solidFill>
                  <a:srgbClr val="F4F4F5"/>
                </a:solidFill>
                <a:latin typeface="宋体" panose="02010600030101010101" pitchFamily="2" charset="-122"/>
              </a:endParaRPr>
            </a:p>
            <a:p>
              <a:endParaRPr lang="zh-CN" altLang="en-US" sz="2700" b="1" dirty="0">
                <a:solidFill>
                  <a:srgbClr val="F4F4F5"/>
                </a:solidFill>
                <a:latin typeface="Yu Gothic UI" panose="020B0500000000000000" charset="-128"/>
              </a:endParaRPr>
            </a:p>
          </p:txBody>
        </p:sp>
        <p:sp>
          <p:nvSpPr>
            <p:cNvPr id="24" name="文本框 23"/>
            <p:cNvSpPr txBox="1"/>
            <p:nvPr/>
          </p:nvSpPr>
          <p:spPr>
            <a:xfrm>
              <a:off x="1803755" y="2892949"/>
              <a:ext cx="955040" cy="552027"/>
            </a:xfrm>
            <a:prstGeom prst="rect">
              <a:avLst/>
            </a:prstGeom>
            <a:noFill/>
          </p:spPr>
          <p:txBody>
            <a:bodyPr wrap="none" rtlCol="0">
              <a:spAutoFit/>
            </a:bodyPr>
            <a:lstStyle/>
            <a:p>
              <a:r>
                <a:rPr lang="zh-CN" altLang="en-US" sz="2100" b="1" dirty="0">
                  <a:solidFill>
                    <a:srgbClr val="F4F4F5"/>
                  </a:solidFill>
                  <a:latin typeface="微软雅黑" panose="020B0503020204020204" charset="-122"/>
                  <a:ea typeface="微软雅黑" panose="020B0503020204020204" charset="-122"/>
                </a:rPr>
                <a:t>年度</a:t>
              </a:r>
              <a:endParaRPr lang="en-US" altLang="zh-CN" sz="2100" b="1" dirty="0">
                <a:solidFill>
                  <a:srgbClr val="F4F4F5"/>
                </a:solidFill>
                <a:latin typeface="微软雅黑" panose="020B0503020204020204" charset="-122"/>
                <a:ea typeface="微软雅黑" panose="020B0503020204020204" charset="-122"/>
              </a:endParaRPr>
            </a:p>
          </p:txBody>
        </p:sp>
      </p:grpSp>
      <p:grpSp>
        <p:nvGrpSpPr>
          <p:cNvPr id="3" name="组合 2"/>
          <p:cNvGrpSpPr/>
          <p:nvPr/>
        </p:nvGrpSpPr>
        <p:grpSpPr>
          <a:xfrm>
            <a:off x="2723459" y="2483450"/>
            <a:ext cx="1773722" cy="1065443"/>
            <a:chOff x="3631279" y="2168267"/>
            <a:chExt cx="2364963" cy="1420590"/>
          </a:xfrm>
        </p:grpSpPr>
        <p:sp>
          <p:nvSpPr>
            <p:cNvPr id="7" name="任意多边形 6"/>
            <p:cNvSpPr/>
            <p:nvPr/>
          </p:nvSpPr>
          <p:spPr>
            <a:xfrm>
              <a:off x="3631279" y="2168267"/>
              <a:ext cx="2364963" cy="1420590"/>
            </a:xfrm>
            <a:custGeom>
              <a:avLst/>
              <a:gdLst>
                <a:gd name="connsiteX0" fmla="*/ 0 w 2449284"/>
                <a:gd name="connsiteY0" fmla="*/ 0 h 1420590"/>
                <a:gd name="connsiteX1" fmla="*/ 2449284 w 2449284"/>
                <a:gd name="connsiteY1" fmla="*/ 0 h 1420590"/>
                <a:gd name="connsiteX2" fmla="*/ 2449284 w 2449284"/>
                <a:gd name="connsiteY2" fmla="*/ 653150 h 1420590"/>
                <a:gd name="connsiteX3" fmla="*/ 2449284 w 2449284"/>
                <a:gd name="connsiteY3" fmla="*/ 919843 h 1420590"/>
                <a:gd name="connsiteX4" fmla="*/ 2449284 w 2449284"/>
                <a:gd name="connsiteY4" fmla="*/ 1036870 h 1420590"/>
                <a:gd name="connsiteX5" fmla="*/ 1224642 w 2449284"/>
                <a:gd name="connsiteY5" fmla="*/ 1420590 h 1420590"/>
                <a:gd name="connsiteX6" fmla="*/ 0 w 2449284"/>
                <a:gd name="connsiteY6" fmla="*/ 1036870 h 1420590"/>
                <a:gd name="connsiteX7" fmla="*/ 0 w 2449284"/>
                <a:gd name="connsiteY7" fmla="*/ 919843 h 1420590"/>
                <a:gd name="connsiteX8" fmla="*/ 0 w 2449284"/>
                <a:gd name="connsiteY8" fmla="*/ 653150 h 1420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9284" h="1420590">
                  <a:moveTo>
                    <a:pt x="0" y="0"/>
                  </a:moveTo>
                  <a:lnTo>
                    <a:pt x="2449284" y="0"/>
                  </a:lnTo>
                  <a:lnTo>
                    <a:pt x="2449284" y="653150"/>
                  </a:lnTo>
                  <a:lnTo>
                    <a:pt x="2449284" y="919843"/>
                  </a:lnTo>
                  <a:lnTo>
                    <a:pt x="2449284" y="1036870"/>
                  </a:lnTo>
                  <a:lnTo>
                    <a:pt x="1224642" y="1420590"/>
                  </a:lnTo>
                  <a:lnTo>
                    <a:pt x="0" y="1036870"/>
                  </a:lnTo>
                  <a:lnTo>
                    <a:pt x="0" y="919843"/>
                  </a:lnTo>
                  <a:lnTo>
                    <a:pt x="0" y="653150"/>
                  </a:lnTo>
                  <a:close/>
                </a:path>
              </a:pathLst>
            </a:custGeom>
            <a:solidFill>
              <a:schemeClr val="accent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21" name="文本框 20"/>
            <p:cNvSpPr txBox="1"/>
            <p:nvPr/>
          </p:nvSpPr>
          <p:spPr>
            <a:xfrm>
              <a:off x="4308542" y="2246620"/>
              <a:ext cx="1063413" cy="613833"/>
            </a:xfrm>
            <a:prstGeom prst="rect">
              <a:avLst/>
            </a:prstGeom>
            <a:noFill/>
          </p:spPr>
          <p:txBody>
            <a:bodyPr wrap="none" rtlCol="0">
              <a:spAutoFit/>
            </a:bodyPr>
            <a:lstStyle/>
            <a:p>
              <a:r>
                <a:rPr lang="en-US" altLang="zh-CN" sz="2400" b="1" dirty="0">
                  <a:solidFill>
                    <a:srgbClr val="F4F4F5"/>
                  </a:solidFill>
                  <a:latin typeface="宋体" panose="02010600030101010101" pitchFamily="2" charset="-122"/>
                </a:rPr>
                <a:t>2015</a:t>
              </a:r>
              <a:endParaRPr lang="zh-CN" altLang="en-US" sz="2400" b="1" dirty="0">
                <a:solidFill>
                  <a:srgbClr val="F4F4F5"/>
                </a:solidFill>
                <a:latin typeface="宋体" panose="02010600030101010101" pitchFamily="2" charset="-122"/>
              </a:endParaRPr>
            </a:p>
          </p:txBody>
        </p:sp>
        <p:sp>
          <p:nvSpPr>
            <p:cNvPr id="25" name="文本框 24"/>
            <p:cNvSpPr txBox="1"/>
            <p:nvPr/>
          </p:nvSpPr>
          <p:spPr>
            <a:xfrm>
              <a:off x="4336678" y="2865350"/>
              <a:ext cx="955040" cy="552027"/>
            </a:xfrm>
            <a:prstGeom prst="rect">
              <a:avLst/>
            </a:prstGeom>
            <a:noFill/>
          </p:spPr>
          <p:txBody>
            <a:bodyPr wrap="none" rtlCol="0">
              <a:spAutoFit/>
            </a:bodyPr>
            <a:lstStyle/>
            <a:p>
              <a:r>
                <a:rPr lang="zh-CN" altLang="en-US" sz="2100" b="1" dirty="0">
                  <a:solidFill>
                    <a:srgbClr val="F4F4F5"/>
                  </a:solidFill>
                  <a:latin typeface="微软雅黑" panose="020B0503020204020204" charset="-122"/>
                  <a:ea typeface="微软雅黑" panose="020B0503020204020204" charset="-122"/>
                </a:rPr>
                <a:t>年度</a:t>
              </a:r>
              <a:endParaRPr lang="en-US" altLang="zh-CN" sz="2100" b="1" dirty="0">
                <a:solidFill>
                  <a:srgbClr val="F4F4F5"/>
                </a:solidFill>
                <a:latin typeface="微软雅黑" panose="020B0503020204020204" charset="-122"/>
                <a:ea typeface="微软雅黑" panose="020B0503020204020204" charset="-122"/>
              </a:endParaRPr>
            </a:p>
          </p:txBody>
        </p:sp>
      </p:grpSp>
      <p:grpSp>
        <p:nvGrpSpPr>
          <p:cNvPr id="4" name="组合 3"/>
          <p:cNvGrpSpPr/>
          <p:nvPr/>
        </p:nvGrpSpPr>
        <p:grpSpPr>
          <a:xfrm>
            <a:off x="4650900" y="2483450"/>
            <a:ext cx="1773722" cy="1065443"/>
            <a:chOff x="6201200" y="2168267"/>
            <a:chExt cx="2364963" cy="1420590"/>
          </a:xfrm>
        </p:grpSpPr>
        <p:sp>
          <p:nvSpPr>
            <p:cNvPr id="8" name="任意多边形 7"/>
            <p:cNvSpPr/>
            <p:nvPr/>
          </p:nvSpPr>
          <p:spPr>
            <a:xfrm>
              <a:off x="6201200" y="2168267"/>
              <a:ext cx="2364963" cy="1420590"/>
            </a:xfrm>
            <a:custGeom>
              <a:avLst/>
              <a:gdLst>
                <a:gd name="connsiteX0" fmla="*/ 0 w 2449284"/>
                <a:gd name="connsiteY0" fmla="*/ 0 h 1420590"/>
                <a:gd name="connsiteX1" fmla="*/ 2449284 w 2449284"/>
                <a:gd name="connsiteY1" fmla="*/ 0 h 1420590"/>
                <a:gd name="connsiteX2" fmla="*/ 2449284 w 2449284"/>
                <a:gd name="connsiteY2" fmla="*/ 653150 h 1420590"/>
                <a:gd name="connsiteX3" fmla="*/ 2449284 w 2449284"/>
                <a:gd name="connsiteY3" fmla="*/ 919843 h 1420590"/>
                <a:gd name="connsiteX4" fmla="*/ 2449284 w 2449284"/>
                <a:gd name="connsiteY4" fmla="*/ 1036870 h 1420590"/>
                <a:gd name="connsiteX5" fmla="*/ 1224642 w 2449284"/>
                <a:gd name="connsiteY5" fmla="*/ 1420590 h 1420590"/>
                <a:gd name="connsiteX6" fmla="*/ 0 w 2449284"/>
                <a:gd name="connsiteY6" fmla="*/ 1036870 h 1420590"/>
                <a:gd name="connsiteX7" fmla="*/ 0 w 2449284"/>
                <a:gd name="connsiteY7" fmla="*/ 919843 h 1420590"/>
                <a:gd name="connsiteX8" fmla="*/ 0 w 2449284"/>
                <a:gd name="connsiteY8" fmla="*/ 653150 h 1420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9284" h="1420590">
                  <a:moveTo>
                    <a:pt x="0" y="0"/>
                  </a:moveTo>
                  <a:lnTo>
                    <a:pt x="2449284" y="0"/>
                  </a:lnTo>
                  <a:lnTo>
                    <a:pt x="2449284" y="653150"/>
                  </a:lnTo>
                  <a:lnTo>
                    <a:pt x="2449284" y="919843"/>
                  </a:lnTo>
                  <a:lnTo>
                    <a:pt x="2449284" y="1036870"/>
                  </a:lnTo>
                  <a:lnTo>
                    <a:pt x="1224642" y="1420590"/>
                  </a:lnTo>
                  <a:lnTo>
                    <a:pt x="0" y="1036870"/>
                  </a:lnTo>
                  <a:lnTo>
                    <a:pt x="0" y="919843"/>
                  </a:lnTo>
                  <a:lnTo>
                    <a:pt x="0" y="653150"/>
                  </a:lnTo>
                  <a:close/>
                </a:path>
              </a:pathLst>
            </a:custGeom>
            <a:solidFill>
              <a:schemeClr val="accent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22" name="文本框 21"/>
            <p:cNvSpPr txBox="1"/>
            <p:nvPr/>
          </p:nvSpPr>
          <p:spPr>
            <a:xfrm>
              <a:off x="6894521" y="2246619"/>
              <a:ext cx="1063413" cy="613833"/>
            </a:xfrm>
            <a:prstGeom prst="rect">
              <a:avLst/>
            </a:prstGeom>
            <a:noFill/>
          </p:spPr>
          <p:txBody>
            <a:bodyPr wrap="none" rtlCol="0">
              <a:spAutoFit/>
            </a:bodyPr>
            <a:lstStyle/>
            <a:p>
              <a:r>
                <a:rPr lang="en-US" altLang="zh-CN" sz="2400" b="1" dirty="0">
                  <a:solidFill>
                    <a:srgbClr val="F4F4F5"/>
                  </a:solidFill>
                  <a:latin typeface="宋体" panose="02010600030101010101" pitchFamily="2" charset="-122"/>
                </a:rPr>
                <a:t>2016</a:t>
              </a:r>
              <a:endParaRPr lang="zh-CN" altLang="en-US" sz="2400" b="1" dirty="0">
                <a:solidFill>
                  <a:srgbClr val="F4F4F5"/>
                </a:solidFill>
                <a:latin typeface="宋体" panose="02010600030101010101" pitchFamily="2" charset="-122"/>
              </a:endParaRPr>
            </a:p>
          </p:txBody>
        </p:sp>
        <p:sp>
          <p:nvSpPr>
            <p:cNvPr id="26" name="文本框 25"/>
            <p:cNvSpPr txBox="1"/>
            <p:nvPr/>
          </p:nvSpPr>
          <p:spPr>
            <a:xfrm>
              <a:off x="6935467" y="2851794"/>
              <a:ext cx="955040" cy="552027"/>
            </a:xfrm>
            <a:prstGeom prst="rect">
              <a:avLst/>
            </a:prstGeom>
            <a:noFill/>
          </p:spPr>
          <p:txBody>
            <a:bodyPr wrap="none" rtlCol="0">
              <a:spAutoFit/>
            </a:bodyPr>
            <a:lstStyle/>
            <a:p>
              <a:r>
                <a:rPr lang="zh-CN" altLang="en-US" sz="2100" b="1" dirty="0">
                  <a:solidFill>
                    <a:srgbClr val="F4F4F5"/>
                  </a:solidFill>
                  <a:latin typeface="微软雅黑" panose="020B0503020204020204" charset="-122"/>
                  <a:ea typeface="微软雅黑" panose="020B0503020204020204" charset="-122"/>
                </a:rPr>
                <a:t>年度</a:t>
              </a:r>
              <a:endParaRPr lang="en-US" altLang="zh-CN" sz="2100" b="1" dirty="0">
                <a:solidFill>
                  <a:srgbClr val="F4F4F5"/>
                </a:solidFill>
                <a:latin typeface="微软雅黑" panose="020B0503020204020204" charset="-122"/>
                <a:ea typeface="微软雅黑" panose="020B0503020204020204" charset="-122"/>
              </a:endParaRPr>
            </a:p>
          </p:txBody>
        </p:sp>
      </p:grpSp>
      <p:grpSp>
        <p:nvGrpSpPr>
          <p:cNvPr id="32" name="组合 31"/>
          <p:cNvGrpSpPr/>
          <p:nvPr/>
        </p:nvGrpSpPr>
        <p:grpSpPr>
          <a:xfrm>
            <a:off x="6578342" y="2489574"/>
            <a:ext cx="1773722" cy="1065443"/>
            <a:chOff x="8771122" y="2176432"/>
            <a:chExt cx="2364963" cy="1420590"/>
          </a:xfrm>
        </p:grpSpPr>
        <p:sp>
          <p:nvSpPr>
            <p:cNvPr id="9" name="任意多边形 8"/>
            <p:cNvSpPr/>
            <p:nvPr/>
          </p:nvSpPr>
          <p:spPr>
            <a:xfrm>
              <a:off x="8771122" y="2176432"/>
              <a:ext cx="2364963" cy="1420590"/>
            </a:xfrm>
            <a:custGeom>
              <a:avLst/>
              <a:gdLst>
                <a:gd name="connsiteX0" fmla="*/ 0 w 2449284"/>
                <a:gd name="connsiteY0" fmla="*/ 0 h 1420590"/>
                <a:gd name="connsiteX1" fmla="*/ 2449284 w 2449284"/>
                <a:gd name="connsiteY1" fmla="*/ 0 h 1420590"/>
                <a:gd name="connsiteX2" fmla="*/ 2449284 w 2449284"/>
                <a:gd name="connsiteY2" fmla="*/ 653150 h 1420590"/>
                <a:gd name="connsiteX3" fmla="*/ 2449284 w 2449284"/>
                <a:gd name="connsiteY3" fmla="*/ 919843 h 1420590"/>
                <a:gd name="connsiteX4" fmla="*/ 2449284 w 2449284"/>
                <a:gd name="connsiteY4" fmla="*/ 1036870 h 1420590"/>
                <a:gd name="connsiteX5" fmla="*/ 1224642 w 2449284"/>
                <a:gd name="connsiteY5" fmla="*/ 1420590 h 1420590"/>
                <a:gd name="connsiteX6" fmla="*/ 0 w 2449284"/>
                <a:gd name="connsiteY6" fmla="*/ 1036870 h 1420590"/>
                <a:gd name="connsiteX7" fmla="*/ 0 w 2449284"/>
                <a:gd name="connsiteY7" fmla="*/ 919843 h 1420590"/>
                <a:gd name="connsiteX8" fmla="*/ 0 w 2449284"/>
                <a:gd name="connsiteY8" fmla="*/ 653150 h 1420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9284" h="1420590">
                  <a:moveTo>
                    <a:pt x="0" y="0"/>
                  </a:moveTo>
                  <a:lnTo>
                    <a:pt x="2449284" y="0"/>
                  </a:lnTo>
                  <a:lnTo>
                    <a:pt x="2449284" y="653150"/>
                  </a:lnTo>
                  <a:lnTo>
                    <a:pt x="2449284" y="919843"/>
                  </a:lnTo>
                  <a:lnTo>
                    <a:pt x="2449284" y="1036870"/>
                  </a:lnTo>
                  <a:lnTo>
                    <a:pt x="1224642" y="1420590"/>
                  </a:lnTo>
                  <a:lnTo>
                    <a:pt x="0" y="1036870"/>
                  </a:lnTo>
                  <a:lnTo>
                    <a:pt x="0" y="919843"/>
                  </a:lnTo>
                  <a:lnTo>
                    <a:pt x="0" y="653150"/>
                  </a:lnTo>
                  <a:close/>
                </a:path>
              </a:pathLst>
            </a:custGeom>
            <a:solidFill>
              <a:schemeClr val="accent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23" name="文本框 22"/>
            <p:cNvSpPr txBox="1"/>
            <p:nvPr/>
          </p:nvSpPr>
          <p:spPr>
            <a:xfrm>
              <a:off x="9464441" y="2246618"/>
              <a:ext cx="1063413" cy="613833"/>
            </a:xfrm>
            <a:prstGeom prst="rect">
              <a:avLst/>
            </a:prstGeom>
            <a:noFill/>
          </p:spPr>
          <p:txBody>
            <a:bodyPr wrap="none" rtlCol="0">
              <a:spAutoFit/>
            </a:bodyPr>
            <a:lstStyle/>
            <a:p>
              <a:r>
                <a:rPr lang="en-US" altLang="zh-CN" sz="2400" b="1" dirty="0">
                  <a:solidFill>
                    <a:srgbClr val="F4F4F5"/>
                  </a:solidFill>
                  <a:latin typeface="宋体" panose="02010600030101010101" pitchFamily="2" charset="-122"/>
                </a:rPr>
                <a:t>2017</a:t>
              </a:r>
              <a:endParaRPr lang="zh-CN" altLang="en-US" sz="2400" b="1" dirty="0">
                <a:solidFill>
                  <a:srgbClr val="F4F4F5"/>
                </a:solidFill>
                <a:latin typeface="宋体" panose="02010600030101010101" pitchFamily="2" charset="-122"/>
              </a:endParaRPr>
            </a:p>
          </p:txBody>
        </p:sp>
        <p:sp>
          <p:nvSpPr>
            <p:cNvPr id="27" name="文本框 26"/>
            <p:cNvSpPr txBox="1"/>
            <p:nvPr/>
          </p:nvSpPr>
          <p:spPr>
            <a:xfrm>
              <a:off x="9492577" y="2865350"/>
              <a:ext cx="955040" cy="552027"/>
            </a:xfrm>
            <a:prstGeom prst="rect">
              <a:avLst/>
            </a:prstGeom>
            <a:noFill/>
          </p:spPr>
          <p:txBody>
            <a:bodyPr wrap="none" rtlCol="0">
              <a:spAutoFit/>
            </a:bodyPr>
            <a:lstStyle/>
            <a:p>
              <a:r>
                <a:rPr lang="zh-CN" altLang="en-US" sz="2100" b="1" dirty="0">
                  <a:solidFill>
                    <a:srgbClr val="F4F4F5"/>
                  </a:solidFill>
                  <a:latin typeface="微软雅黑" panose="020B0503020204020204" charset="-122"/>
                  <a:ea typeface="微软雅黑" panose="020B0503020204020204" charset="-122"/>
                </a:rPr>
                <a:t>年度</a:t>
              </a:r>
              <a:endParaRPr lang="en-US" altLang="zh-CN" sz="2100" b="1" dirty="0">
                <a:solidFill>
                  <a:srgbClr val="F4F4F5"/>
                </a:solidFill>
                <a:latin typeface="微软雅黑" panose="020B0503020204020204" charset="-122"/>
                <a:ea typeface="微软雅黑" panose="020B0503020204020204" charset="-122"/>
              </a:endParaRPr>
            </a:p>
          </p:txBody>
        </p:sp>
      </p:grpSp>
      <p:sp>
        <p:nvSpPr>
          <p:cNvPr id="28" name="文本框 27"/>
          <p:cNvSpPr txBox="1"/>
          <p:nvPr/>
        </p:nvSpPr>
        <p:spPr>
          <a:xfrm>
            <a:off x="1016185" y="4471818"/>
            <a:ext cx="1383030" cy="1129665"/>
          </a:xfrm>
          <a:prstGeom prst="rect">
            <a:avLst/>
          </a:prstGeom>
          <a:noFill/>
          <a:effectLst/>
        </p:spPr>
        <p:txBody>
          <a:bodyPr wrap="none" rtlCol="0">
            <a:spAutoFit/>
          </a:bodyPr>
          <a:lstStyle/>
          <a:p>
            <a:r>
              <a:rPr lang="zh-CN" altLang="en-US" sz="135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endParaRPr lang="en-US" altLang="zh-CN" sz="1350" dirty="0">
              <a:solidFill>
                <a:schemeClr val="tx1">
                  <a:lumMod val="85000"/>
                  <a:lumOff val="15000"/>
                </a:schemeClr>
              </a:solidFill>
              <a:latin typeface="微软雅黑" panose="020B0503020204020204" charset="-122"/>
              <a:ea typeface="微软雅黑" panose="020B0503020204020204" charset="-122"/>
            </a:endParaRPr>
          </a:p>
        </p:txBody>
      </p:sp>
      <p:sp>
        <p:nvSpPr>
          <p:cNvPr id="29" name="文本框 28"/>
          <p:cNvSpPr txBox="1"/>
          <p:nvPr/>
        </p:nvSpPr>
        <p:spPr>
          <a:xfrm>
            <a:off x="2894237" y="4471818"/>
            <a:ext cx="1383030" cy="1129665"/>
          </a:xfrm>
          <a:prstGeom prst="rect">
            <a:avLst/>
          </a:prstGeom>
          <a:noFill/>
          <a:effectLst/>
        </p:spPr>
        <p:txBody>
          <a:bodyPr wrap="none" rtlCol="0">
            <a:spAutoFit/>
          </a:bodyPr>
          <a:lstStyle/>
          <a:p>
            <a:r>
              <a:rPr lang="zh-CN" altLang="en-US" sz="135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endParaRPr lang="en-US" altLang="zh-CN" sz="1350" dirty="0">
              <a:solidFill>
                <a:schemeClr val="tx1">
                  <a:lumMod val="85000"/>
                  <a:lumOff val="15000"/>
                </a:schemeClr>
              </a:solidFill>
              <a:latin typeface="微软雅黑" panose="020B0503020204020204" charset="-122"/>
              <a:ea typeface="微软雅黑" panose="020B0503020204020204" charset="-122"/>
            </a:endParaRPr>
          </a:p>
        </p:txBody>
      </p:sp>
      <p:sp>
        <p:nvSpPr>
          <p:cNvPr id="30" name="文本框 29"/>
          <p:cNvSpPr txBox="1"/>
          <p:nvPr/>
        </p:nvSpPr>
        <p:spPr>
          <a:xfrm>
            <a:off x="4819295" y="4471818"/>
            <a:ext cx="1383030" cy="1129665"/>
          </a:xfrm>
          <a:prstGeom prst="rect">
            <a:avLst/>
          </a:prstGeom>
          <a:noFill/>
          <a:effectLst/>
        </p:spPr>
        <p:txBody>
          <a:bodyPr wrap="none" rtlCol="0">
            <a:spAutoFit/>
          </a:bodyPr>
          <a:lstStyle/>
          <a:p>
            <a:r>
              <a:rPr lang="zh-CN" altLang="en-US" sz="135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endParaRPr lang="en-US" altLang="zh-CN" sz="1350" dirty="0">
              <a:solidFill>
                <a:schemeClr val="tx1">
                  <a:lumMod val="85000"/>
                  <a:lumOff val="15000"/>
                </a:schemeClr>
              </a:solidFill>
              <a:latin typeface="微软雅黑" panose="020B0503020204020204" charset="-122"/>
              <a:ea typeface="微软雅黑" panose="020B0503020204020204" charset="-122"/>
            </a:endParaRPr>
          </a:p>
        </p:txBody>
      </p:sp>
      <p:sp>
        <p:nvSpPr>
          <p:cNvPr id="31" name="文本框 30"/>
          <p:cNvSpPr txBox="1"/>
          <p:nvPr/>
        </p:nvSpPr>
        <p:spPr>
          <a:xfrm>
            <a:off x="6744352" y="4471818"/>
            <a:ext cx="1383030" cy="1129665"/>
          </a:xfrm>
          <a:prstGeom prst="rect">
            <a:avLst/>
          </a:prstGeom>
          <a:noFill/>
          <a:effectLst/>
        </p:spPr>
        <p:txBody>
          <a:bodyPr wrap="none" rtlCol="0">
            <a:spAutoFit/>
          </a:bodyPr>
          <a:lstStyle/>
          <a:p>
            <a:r>
              <a:rPr lang="zh-CN" altLang="en-US" sz="135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请在这里输入您</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r>
              <a:rPr lang="zh-CN" altLang="en-US" sz="1350" dirty="0">
                <a:solidFill>
                  <a:schemeClr val="tx1">
                    <a:lumMod val="85000"/>
                    <a:lumOff val="15000"/>
                  </a:schemeClr>
                </a:solidFill>
                <a:latin typeface="微软雅黑" panose="020B0503020204020204" charset="-122"/>
                <a:ea typeface="微软雅黑" panose="020B0503020204020204" charset="-122"/>
              </a:rPr>
              <a:t>的主要叙述内容</a:t>
            </a:r>
            <a:endParaRPr lang="en-US" altLang="zh-CN" sz="1350" dirty="0">
              <a:solidFill>
                <a:schemeClr val="tx1">
                  <a:lumMod val="85000"/>
                  <a:lumOff val="15000"/>
                </a:schemeClr>
              </a:solidFill>
              <a:latin typeface="微软雅黑" panose="020B0503020204020204" charset="-122"/>
              <a:ea typeface="微软雅黑" panose="020B0503020204020204" charset="-122"/>
            </a:endParaRPr>
          </a:p>
          <a:p>
            <a:endParaRPr lang="en-US" altLang="zh-CN" sz="1350" dirty="0">
              <a:solidFill>
                <a:schemeClr val="tx1">
                  <a:lumMod val="85000"/>
                  <a:lumOff val="15000"/>
                </a:schemeClr>
              </a:solidFill>
              <a:latin typeface="微软雅黑" panose="020B0503020204020204" charset="-122"/>
              <a:ea typeface="微软雅黑" panose="020B050302020402020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3000" advClick="0" advTm="0">
        <p14:shre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500"/>
                            </p:stCondLst>
                            <p:childTnLst>
                              <p:par>
                                <p:cTn id="19" presetID="16" presetClass="entr" presetSubtype="37"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barn(outVertical)">
                                      <p:cBhvr>
                                        <p:cTn id="21" dur="500"/>
                                        <p:tgtEl>
                                          <p:spTgt spid="28"/>
                                        </p:tgtEl>
                                      </p:cBhvr>
                                    </p:animEffect>
                                  </p:childTnLst>
                                </p:cTn>
                              </p:par>
                            </p:childTnLst>
                          </p:cTn>
                        </p:par>
                        <p:par>
                          <p:cTn id="22" fill="hold">
                            <p:stCondLst>
                              <p:cond delay="2000"/>
                            </p:stCondLst>
                            <p:childTnLst>
                              <p:par>
                                <p:cTn id="23" presetID="2" presetClass="entr" presetSubtype="1"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0-#ppt_h/2"/>
                                          </p:val>
                                        </p:tav>
                                        <p:tav tm="100000">
                                          <p:val>
                                            <p:strVal val="#ppt_y"/>
                                          </p:val>
                                        </p:tav>
                                      </p:tavLst>
                                    </p:anim>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3000"/>
                            </p:stCondLst>
                            <p:childTnLst>
                              <p:par>
                                <p:cTn id="32" presetID="16" presetClass="entr" presetSubtype="37"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barn(outVertical)">
                                      <p:cBhvr>
                                        <p:cTn id="34" dur="500"/>
                                        <p:tgtEl>
                                          <p:spTgt spid="29"/>
                                        </p:tgtEl>
                                      </p:cBhvr>
                                    </p:animEffect>
                                  </p:childTnLst>
                                </p:cTn>
                              </p:par>
                            </p:childTnLst>
                          </p:cTn>
                        </p:par>
                        <p:par>
                          <p:cTn id="35" fill="hold">
                            <p:stCondLst>
                              <p:cond delay="3500"/>
                            </p:stCondLst>
                            <p:childTnLst>
                              <p:par>
                                <p:cTn id="36" presetID="2" presetClass="entr" presetSubtype="1"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additive="base">
                                        <p:cTn id="38" dur="500" fill="hold"/>
                                        <p:tgtEl>
                                          <p:spTgt spid="4"/>
                                        </p:tgtEl>
                                        <p:attrNameLst>
                                          <p:attrName>ppt_x</p:attrName>
                                        </p:attrNameLst>
                                      </p:cBhvr>
                                      <p:tavLst>
                                        <p:tav tm="0">
                                          <p:val>
                                            <p:strVal val="#ppt_x"/>
                                          </p:val>
                                        </p:tav>
                                        <p:tav tm="100000">
                                          <p:val>
                                            <p:strVal val="#ppt_x"/>
                                          </p:val>
                                        </p:tav>
                                      </p:tavLst>
                                    </p:anim>
                                    <p:anim calcmode="lin" valueType="num">
                                      <p:cBhvr additive="base">
                                        <p:cTn id="39" dur="500" fill="hold"/>
                                        <p:tgtEl>
                                          <p:spTgt spid="4"/>
                                        </p:tgtEl>
                                        <p:attrNameLst>
                                          <p:attrName>ppt_y</p:attrName>
                                        </p:attrNameLst>
                                      </p:cBhvr>
                                      <p:tavLst>
                                        <p:tav tm="0">
                                          <p:val>
                                            <p:strVal val="0-#ppt_h/2"/>
                                          </p:val>
                                        </p:tav>
                                        <p:tav tm="100000">
                                          <p:val>
                                            <p:strVal val="#ppt_y"/>
                                          </p:val>
                                        </p:tav>
                                      </p:tavLst>
                                    </p:anim>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par>
                          <p:cTn id="44" fill="hold">
                            <p:stCondLst>
                              <p:cond delay="4500"/>
                            </p:stCondLst>
                            <p:childTnLst>
                              <p:par>
                                <p:cTn id="45" presetID="16" presetClass="entr" presetSubtype="37"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barn(outVertical)">
                                      <p:cBhvr>
                                        <p:cTn id="47" dur="500"/>
                                        <p:tgtEl>
                                          <p:spTgt spid="30"/>
                                        </p:tgtEl>
                                      </p:cBhvr>
                                    </p:animEffect>
                                  </p:childTnLst>
                                </p:cTn>
                              </p:par>
                            </p:childTnLst>
                          </p:cTn>
                        </p:par>
                        <p:par>
                          <p:cTn id="48" fill="hold">
                            <p:stCondLst>
                              <p:cond delay="5000"/>
                            </p:stCondLst>
                            <p:childTnLst>
                              <p:par>
                                <p:cTn id="49" presetID="2" presetClass="entr" presetSubtype="1" fill="hold"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ppt_x"/>
                                          </p:val>
                                        </p:tav>
                                        <p:tav tm="100000">
                                          <p:val>
                                            <p:strVal val="#ppt_x"/>
                                          </p:val>
                                        </p:tav>
                                      </p:tavLst>
                                    </p:anim>
                                    <p:anim calcmode="lin" valueType="num">
                                      <p:cBhvr additive="base">
                                        <p:cTn id="52" dur="500" fill="hold"/>
                                        <p:tgtEl>
                                          <p:spTgt spid="32"/>
                                        </p:tgtEl>
                                        <p:attrNameLst>
                                          <p:attrName>ppt_y</p:attrName>
                                        </p:attrNameLst>
                                      </p:cBhvr>
                                      <p:tavLst>
                                        <p:tav tm="0">
                                          <p:val>
                                            <p:strVal val="0-#ppt_h/2"/>
                                          </p:val>
                                        </p:tav>
                                        <p:tav tm="100000">
                                          <p:val>
                                            <p:strVal val="#ppt_y"/>
                                          </p:val>
                                        </p:tav>
                                      </p:tavLst>
                                    </p:anim>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500"/>
                                        <p:tgtEl>
                                          <p:spTgt spid="12"/>
                                        </p:tgtEl>
                                      </p:cBhvr>
                                    </p:animEffect>
                                  </p:childTnLst>
                                </p:cTn>
                              </p:par>
                            </p:childTnLst>
                          </p:cTn>
                        </p:par>
                        <p:par>
                          <p:cTn id="57" fill="hold">
                            <p:stCondLst>
                              <p:cond delay="6000"/>
                            </p:stCondLst>
                            <p:childTnLst>
                              <p:par>
                                <p:cTn id="58" presetID="16" presetClass="entr" presetSubtype="37"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barn(outVertical)">
                                      <p:cBhvr>
                                        <p:cTn id="6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P spid="13" grpId="0"/>
      <p:bldP spid="14" grpId="0"/>
      <p:bldP spid="28" grpId="0" bldLvl="0" animBg="1"/>
      <p:bldP spid="29" grpId="0" bldLvl="0" animBg="1"/>
      <p:bldP spid="30" grpId="0" bldLvl="0" animBg="1"/>
      <p:bldP spid="31"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 name="文本框 4"/>
          <p:cNvSpPr txBox="1"/>
          <p:nvPr/>
        </p:nvSpPr>
        <p:spPr>
          <a:xfrm>
            <a:off x="976237" y="888848"/>
            <a:ext cx="1554480" cy="506730"/>
          </a:xfrm>
          <a:prstGeom prst="rect">
            <a:avLst/>
          </a:prstGeom>
          <a:noFill/>
        </p:spPr>
        <p:txBody>
          <a:bodyPr wrap="none" rtlCol="0">
            <a:spAutoFit/>
          </a:bodyPr>
          <a:lstStyle/>
          <a:p>
            <a:r>
              <a:rPr lang="zh-CN" altLang="en-US" sz="2700" b="1" dirty="0">
                <a:solidFill>
                  <a:schemeClr val="bg1"/>
                </a:solidFill>
                <a:latin typeface="微软雅黑" panose="020B0503020204020204" charset="-122"/>
                <a:ea typeface="微软雅黑" panose="020B0503020204020204" charset="-122"/>
              </a:rPr>
              <a:t>论文总结</a:t>
            </a:r>
            <a:endParaRPr lang="zh-CN" altLang="en-US" sz="2700" b="1"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2887933" y="2360942"/>
            <a:ext cx="1664942" cy="1080071"/>
            <a:chOff x="3850577" y="2232123"/>
            <a:chExt cx="2219923" cy="1440094"/>
          </a:xfrm>
        </p:grpSpPr>
        <p:sp>
          <p:nvSpPr>
            <p:cNvPr id="7" name="任意多边形 6"/>
            <p:cNvSpPr/>
            <p:nvPr/>
          </p:nvSpPr>
          <p:spPr>
            <a:xfrm>
              <a:off x="3850577" y="2232123"/>
              <a:ext cx="2219923" cy="1440094"/>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endParaRPr>
            </a:p>
          </p:txBody>
        </p:sp>
        <p:sp>
          <p:nvSpPr>
            <p:cNvPr id="8" name="文本框 7"/>
            <p:cNvSpPr txBox="1"/>
            <p:nvPr/>
          </p:nvSpPr>
          <p:spPr>
            <a:xfrm>
              <a:off x="4269095" y="2495519"/>
              <a:ext cx="1678405" cy="613833"/>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charset="-122"/>
                  <a:ea typeface="微软雅黑" panose="020B0503020204020204" charset="-122"/>
                </a:rPr>
                <a:t>观点</a:t>
              </a:r>
              <a:r>
                <a:rPr lang="zh-CN" altLang="en-US" sz="2400" b="1" dirty="0">
                  <a:solidFill>
                    <a:schemeClr val="bg1"/>
                  </a:solidFill>
                  <a:latin typeface="微软雅黑" panose="020B0503020204020204" charset="-122"/>
                  <a:ea typeface="微软雅黑" panose="020B0503020204020204" charset="-122"/>
                </a:rPr>
                <a:t> </a:t>
              </a:r>
              <a:endParaRPr lang="zh-CN" altLang="en-US" sz="2400" b="1" dirty="0">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5326416" y="2464740"/>
              <a:ext cx="663787" cy="675640"/>
            </a:xfrm>
            <a:prstGeom prst="rect">
              <a:avLst/>
            </a:prstGeom>
            <a:noFill/>
          </p:spPr>
          <p:txBody>
            <a:bodyPr wrap="none" rtlCol="0">
              <a:spAutoFit/>
            </a:bodyPr>
            <a:lstStyle/>
            <a:p>
              <a:r>
                <a:rPr lang="en-US" altLang="zh-CN" sz="2700" dirty="0">
                  <a:solidFill>
                    <a:schemeClr val="tx1">
                      <a:lumMod val="85000"/>
                      <a:lumOff val="15000"/>
                    </a:schemeClr>
                  </a:solidFill>
                  <a:latin typeface="Impact" panose="020B0806030902050204" pitchFamily="34" charset="0"/>
                </a:rPr>
                <a:t>01</a:t>
              </a:r>
              <a:endParaRPr lang="zh-CN" altLang="en-US" sz="2700" dirty="0">
                <a:solidFill>
                  <a:schemeClr val="tx1">
                    <a:lumMod val="85000"/>
                    <a:lumOff val="15000"/>
                  </a:schemeClr>
                </a:solidFill>
                <a:latin typeface="Impact" panose="020B0806030902050204" pitchFamily="34" charset="0"/>
              </a:endParaRPr>
            </a:p>
          </p:txBody>
        </p:sp>
      </p:grpSp>
      <p:grpSp>
        <p:nvGrpSpPr>
          <p:cNvPr id="11" name="组合 10"/>
          <p:cNvGrpSpPr/>
          <p:nvPr/>
        </p:nvGrpSpPr>
        <p:grpSpPr>
          <a:xfrm>
            <a:off x="3106235" y="3515509"/>
            <a:ext cx="1520879" cy="940620"/>
            <a:chOff x="4141647" y="3771545"/>
            <a:chExt cx="2027838" cy="1254160"/>
          </a:xfrm>
        </p:grpSpPr>
        <p:sp>
          <p:nvSpPr>
            <p:cNvPr id="12" name="任意多边形 11"/>
            <p:cNvSpPr/>
            <p:nvPr/>
          </p:nvSpPr>
          <p:spPr>
            <a:xfrm>
              <a:off x="4141647" y="3771545"/>
              <a:ext cx="1933303" cy="1254160"/>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endParaRPr>
            </a:p>
          </p:txBody>
        </p:sp>
        <p:sp>
          <p:nvSpPr>
            <p:cNvPr id="13" name="文本框 12"/>
            <p:cNvSpPr txBox="1"/>
            <p:nvPr/>
          </p:nvSpPr>
          <p:spPr>
            <a:xfrm>
              <a:off x="4491080" y="4005476"/>
              <a:ext cx="1678405" cy="552027"/>
            </a:xfrm>
            <a:prstGeom prst="rect">
              <a:avLst/>
            </a:prstGeom>
            <a:noFill/>
          </p:spPr>
          <p:txBody>
            <a:bodyPr wrap="square" rtlCol="0">
              <a:spAutoFit/>
            </a:bodyPr>
            <a:lstStyle/>
            <a:p>
              <a:r>
                <a:rPr lang="zh-CN" altLang="en-US" sz="2100" b="1" dirty="0">
                  <a:solidFill>
                    <a:schemeClr val="tx1">
                      <a:lumMod val="85000"/>
                      <a:lumOff val="15000"/>
                    </a:schemeClr>
                  </a:solidFill>
                  <a:latin typeface="微软雅黑" panose="020B0503020204020204" charset="-122"/>
                  <a:ea typeface="微软雅黑" panose="020B0503020204020204" charset="-122"/>
                </a:rPr>
                <a:t>观点 </a:t>
              </a:r>
              <a:endParaRPr lang="zh-CN" altLang="en-US" sz="2100" b="1" dirty="0">
                <a:solidFill>
                  <a:schemeClr val="tx1">
                    <a:lumMod val="85000"/>
                    <a:lumOff val="15000"/>
                  </a:schemeClr>
                </a:solidFill>
                <a:latin typeface="微软雅黑" panose="020B0503020204020204" charset="-122"/>
                <a:ea typeface="微软雅黑" panose="020B0503020204020204" charset="-122"/>
              </a:endParaRPr>
            </a:p>
          </p:txBody>
        </p:sp>
        <p:sp>
          <p:nvSpPr>
            <p:cNvPr id="14" name="文本框 13"/>
            <p:cNvSpPr txBox="1"/>
            <p:nvPr/>
          </p:nvSpPr>
          <p:spPr>
            <a:xfrm>
              <a:off x="5384832" y="3991130"/>
              <a:ext cx="623147" cy="552027"/>
            </a:xfrm>
            <a:prstGeom prst="rect">
              <a:avLst/>
            </a:prstGeom>
            <a:noFill/>
          </p:spPr>
          <p:txBody>
            <a:bodyPr wrap="none" rtlCol="0">
              <a:spAutoFit/>
            </a:bodyPr>
            <a:lstStyle/>
            <a:p>
              <a:r>
                <a:rPr lang="en-US" altLang="zh-CN" sz="2100" dirty="0">
                  <a:solidFill>
                    <a:schemeClr val="tx1">
                      <a:lumMod val="85000"/>
                      <a:lumOff val="15000"/>
                    </a:schemeClr>
                  </a:solidFill>
                  <a:latin typeface="Impact" panose="020B0806030902050204" pitchFamily="34" charset="0"/>
                </a:rPr>
                <a:t>03</a:t>
              </a:r>
              <a:endParaRPr lang="zh-CN" altLang="en-US" sz="2100" dirty="0">
                <a:solidFill>
                  <a:schemeClr val="tx1">
                    <a:lumMod val="85000"/>
                    <a:lumOff val="15000"/>
                  </a:schemeClr>
                </a:solidFill>
                <a:latin typeface="Impact" panose="020B0806030902050204" pitchFamily="34" charset="0"/>
              </a:endParaRPr>
            </a:p>
          </p:txBody>
        </p:sp>
      </p:grpSp>
      <p:grpSp>
        <p:nvGrpSpPr>
          <p:cNvPr id="15" name="组合 14"/>
          <p:cNvGrpSpPr/>
          <p:nvPr/>
        </p:nvGrpSpPr>
        <p:grpSpPr>
          <a:xfrm>
            <a:off x="3196664" y="4527314"/>
            <a:ext cx="1382741" cy="882854"/>
            <a:chOff x="4262219" y="5120619"/>
            <a:chExt cx="1843654" cy="1177139"/>
          </a:xfrm>
        </p:grpSpPr>
        <p:sp>
          <p:nvSpPr>
            <p:cNvPr id="16" name="任意多边形 15"/>
            <p:cNvSpPr/>
            <p:nvPr/>
          </p:nvSpPr>
          <p:spPr>
            <a:xfrm>
              <a:off x="4262219" y="5120619"/>
              <a:ext cx="1814574" cy="1177139"/>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 name="文本框 16"/>
            <p:cNvSpPr txBox="1"/>
            <p:nvPr/>
          </p:nvSpPr>
          <p:spPr>
            <a:xfrm>
              <a:off x="5481033" y="5334735"/>
              <a:ext cx="624840" cy="552027"/>
            </a:xfrm>
            <a:prstGeom prst="rect">
              <a:avLst/>
            </a:prstGeom>
            <a:noFill/>
          </p:spPr>
          <p:txBody>
            <a:bodyPr wrap="none" rtlCol="0">
              <a:spAutoFit/>
            </a:bodyPr>
            <a:lstStyle/>
            <a:p>
              <a:r>
                <a:rPr lang="en-US" altLang="zh-CN" sz="2100" dirty="0">
                  <a:solidFill>
                    <a:schemeClr val="tx1">
                      <a:lumMod val="85000"/>
                      <a:lumOff val="15000"/>
                    </a:schemeClr>
                  </a:solidFill>
                  <a:latin typeface="Impact" panose="020B0806030902050204" pitchFamily="34" charset="0"/>
                </a:rPr>
                <a:t>05</a:t>
              </a:r>
              <a:endParaRPr lang="zh-CN" altLang="en-US" sz="2100" dirty="0">
                <a:solidFill>
                  <a:schemeClr val="tx1">
                    <a:lumMod val="85000"/>
                    <a:lumOff val="15000"/>
                  </a:schemeClr>
                </a:solidFill>
                <a:latin typeface="Impact" panose="020B0806030902050204" pitchFamily="34" charset="0"/>
              </a:endParaRPr>
            </a:p>
          </p:txBody>
        </p:sp>
        <p:sp>
          <p:nvSpPr>
            <p:cNvPr id="19" name="文本框 18"/>
            <p:cNvSpPr txBox="1"/>
            <p:nvPr/>
          </p:nvSpPr>
          <p:spPr>
            <a:xfrm>
              <a:off x="4609731" y="5385359"/>
              <a:ext cx="1119549" cy="491067"/>
            </a:xfrm>
            <a:prstGeom prst="rect">
              <a:avLst/>
            </a:prstGeom>
            <a:noFill/>
          </p:spPr>
          <p:txBody>
            <a:bodyPr wrap="square" rtlCol="0">
              <a:spAutoFit/>
            </a:bodyPr>
            <a:lstStyle/>
            <a:p>
              <a:r>
                <a:rPr lang="zh-CN" altLang="en-US" sz="1800" b="1" dirty="0">
                  <a:solidFill>
                    <a:schemeClr val="tx1">
                      <a:lumMod val="85000"/>
                      <a:lumOff val="15000"/>
                    </a:schemeClr>
                  </a:solidFill>
                  <a:latin typeface="微软雅黑" panose="020B0503020204020204" charset="-122"/>
                  <a:ea typeface="微软雅黑" panose="020B0503020204020204" charset="-122"/>
                </a:rPr>
                <a:t>观点 </a:t>
              </a:r>
              <a:endParaRPr lang="zh-CN" altLang="en-US" sz="1800" b="1" dirty="0">
                <a:solidFill>
                  <a:schemeClr val="tx1">
                    <a:lumMod val="85000"/>
                    <a:lumOff val="15000"/>
                  </a:schemeClr>
                </a:solidFill>
                <a:latin typeface="微软雅黑" panose="020B0503020204020204" charset="-122"/>
                <a:ea typeface="微软雅黑" panose="020B0503020204020204" charset="-122"/>
              </a:endParaRPr>
            </a:p>
          </p:txBody>
        </p:sp>
      </p:grpSp>
      <p:grpSp>
        <p:nvGrpSpPr>
          <p:cNvPr id="20" name="组合 19"/>
          <p:cNvGrpSpPr/>
          <p:nvPr/>
        </p:nvGrpSpPr>
        <p:grpSpPr>
          <a:xfrm>
            <a:off x="4604568" y="2360942"/>
            <a:ext cx="1897933" cy="1080071"/>
            <a:chOff x="6139424" y="2232123"/>
            <a:chExt cx="2530577" cy="1440094"/>
          </a:xfrm>
        </p:grpSpPr>
        <p:sp>
          <p:nvSpPr>
            <p:cNvPr id="21" name="任意多边形 20"/>
            <p:cNvSpPr/>
            <p:nvPr/>
          </p:nvSpPr>
          <p:spPr>
            <a:xfrm flipH="1">
              <a:off x="6139424" y="2232123"/>
              <a:ext cx="2219923" cy="1440094"/>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endParaRPr>
            </a:p>
          </p:txBody>
        </p:sp>
        <p:sp>
          <p:nvSpPr>
            <p:cNvPr id="22" name="文本框 21"/>
            <p:cNvSpPr txBox="1"/>
            <p:nvPr/>
          </p:nvSpPr>
          <p:spPr>
            <a:xfrm>
              <a:off x="6275649" y="2467655"/>
              <a:ext cx="718820" cy="675640"/>
            </a:xfrm>
            <a:prstGeom prst="rect">
              <a:avLst/>
            </a:prstGeom>
            <a:noFill/>
          </p:spPr>
          <p:txBody>
            <a:bodyPr wrap="none" rtlCol="0">
              <a:spAutoFit/>
            </a:bodyPr>
            <a:lstStyle/>
            <a:p>
              <a:r>
                <a:rPr lang="en-US" altLang="zh-CN" sz="2700" dirty="0">
                  <a:solidFill>
                    <a:schemeClr val="bg1"/>
                  </a:solidFill>
                  <a:latin typeface="Impact" panose="020B0806030902050204" pitchFamily="34" charset="0"/>
                </a:rPr>
                <a:t>02</a:t>
              </a:r>
              <a:endParaRPr lang="zh-CN" altLang="en-US" sz="2700" dirty="0">
                <a:solidFill>
                  <a:schemeClr val="bg1"/>
                </a:solidFill>
                <a:latin typeface="Impact" panose="020B0806030902050204" pitchFamily="34" charset="0"/>
              </a:endParaRPr>
            </a:p>
          </p:txBody>
        </p:sp>
        <p:sp>
          <p:nvSpPr>
            <p:cNvPr id="23" name="文本框 22"/>
            <p:cNvSpPr txBox="1"/>
            <p:nvPr/>
          </p:nvSpPr>
          <p:spPr>
            <a:xfrm>
              <a:off x="6991596" y="2497522"/>
              <a:ext cx="1678405" cy="613833"/>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观点 </a:t>
              </a:r>
              <a:endParaRPr lang="zh-CN" altLang="en-US" sz="2400" b="1" dirty="0">
                <a:solidFill>
                  <a:schemeClr val="bg1"/>
                </a:solidFill>
                <a:latin typeface="微软雅黑" panose="020B0503020204020204" charset="-122"/>
                <a:ea typeface="微软雅黑" panose="020B0503020204020204" charset="-122"/>
              </a:endParaRPr>
            </a:p>
          </p:txBody>
        </p:sp>
      </p:grpSp>
      <p:grpSp>
        <p:nvGrpSpPr>
          <p:cNvPr id="24" name="组合 23"/>
          <p:cNvGrpSpPr/>
          <p:nvPr/>
        </p:nvGrpSpPr>
        <p:grpSpPr>
          <a:xfrm>
            <a:off x="4601231" y="3515509"/>
            <a:ext cx="1769637" cy="940620"/>
            <a:chOff x="6134975" y="3771545"/>
            <a:chExt cx="2359516" cy="1254160"/>
          </a:xfrm>
        </p:grpSpPr>
        <p:sp>
          <p:nvSpPr>
            <p:cNvPr id="25" name="任意多边形 24"/>
            <p:cNvSpPr/>
            <p:nvPr/>
          </p:nvSpPr>
          <p:spPr>
            <a:xfrm flipH="1">
              <a:off x="6134975" y="3771545"/>
              <a:ext cx="1933303" cy="1254160"/>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25"/>
            <p:cNvSpPr txBox="1"/>
            <p:nvPr/>
          </p:nvSpPr>
          <p:spPr>
            <a:xfrm>
              <a:off x="6214504" y="3991130"/>
              <a:ext cx="612140" cy="552027"/>
            </a:xfrm>
            <a:prstGeom prst="rect">
              <a:avLst/>
            </a:prstGeom>
            <a:noFill/>
          </p:spPr>
          <p:txBody>
            <a:bodyPr wrap="none" rtlCol="0">
              <a:spAutoFit/>
            </a:bodyPr>
            <a:lstStyle/>
            <a:p>
              <a:r>
                <a:rPr lang="en-US" altLang="zh-CN" sz="2100" dirty="0">
                  <a:solidFill>
                    <a:schemeClr val="bg1"/>
                  </a:solidFill>
                  <a:latin typeface="Impact" panose="020B0806030902050204" pitchFamily="34" charset="0"/>
                </a:rPr>
                <a:t>04</a:t>
              </a:r>
              <a:endParaRPr lang="zh-CN" altLang="en-US" sz="2100" dirty="0">
                <a:solidFill>
                  <a:schemeClr val="bg1"/>
                </a:solidFill>
                <a:latin typeface="Impact" panose="020B0806030902050204" pitchFamily="34" charset="0"/>
              </a:endParaRPr>
            </a:p>
          </p:txBody>
        </p:sp>
        <p:sp>
          <p:nvSpPr>
            <p:cNvPr id="27" name="文本框 26"/>
            <p:cNvSpPr txBox="1"/>
            <p:nvPr/>
          </p:nvSpPr>
          <p:spPr>
            <a:xfrm>
              <a:off x="6816086" y="3991130"/>
              <a:ext cx="1678405" cy="552027"/>
            </a:xfrm>
            <a:prstGeom prst="rect">
              <a:avLst/>
            </a:prstGeom>
            <a:noFill/>
          </p:spPr>
          <p:txBody>
            <a:bodyPr wrap="square" rtlCol="0">
              <a:spAutoFit/>
            </a:bodyPr>
            <a:lstStyle/>
            <a:p>
              <a:r>
                <a:rPr lang="zh-CN" altLang="en-US" sz="2100" b="1" dirty="0">
                  <a:solidFill>
                    <a:schemeClr val="bg1"/>
                  </a:solidFill>
                  <a:latin typeface="微软雅黑" panose="020B0503020204020204" charset="-122"/>
                  <a:ea typeface="微软雅黑" panose="020B0503020204020204" charset="-122"/>
                </a:rPr>
                <a:t>观点 </a:t>
              </a:r>
              <a:endParaRPr lang="zh-CN" altLang="en-US" sz="2100" b="1" dirty="0">
                <a:solidFill>
                  <a:schemeClr val="bg1"/>
                </a:solidFill>
                <a:latin typeface="微软雅黑" panose="020B0503020204020204" charset="-122"/>
                <a:ea typeface="微软雅黑" panose="020B0503020204020204" charset="-122"/>
              </a:endParaRPr>
            </a:p>
          </p:txBody>
        </p:sp>
      </p:grpSp>
      <p:grpSp>
        <p:nvGrpSpPr>
          <p:cNvPr id="28" name="组合 27"/>
          <p:cNvGrpSpPr/>
          <p:nvPr/>
        </p:nvGrpSpPr>
        <p:grpSpPr>
          <a:xfrm>
            <a:off x="4599849" y="4527314"/>
            <a:ext cx="1771019" cy="882854"/>
            <a:chOff x="6133132" y="5120619"/>
            <a:chExt cx="2361359" cy="1177139"/>
          </a:xfrm>
        </p:grpSpPr>
        <p:sp>
          <p:nvSpPr>
            <p:cNvPr id="29" name="任意多边形 28"/>
            <p:cNvSpPr/>
            <p:nvPr/>
          </p:nvSpPr>
          <p:spPr>
            <a:xfrm flipH="1">
              <a:off x="6133132" y="5120619"/>
              <a:ext cx="1814574" cy="1177139"/>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endParaRPr>
            </a:p>
          </p:txBody>
        </p:sp>
        <p:sp>
          <p:nvSpPr>
            <p:cNvPr id="30" name="文本框 29"/>
            <p:cNvSpPr txBox="1"/>
            <p:nvPr/>
          </p:nvSpPr>
          <p:spPr>
            <a:xfrm>
              <a:off x="6201702" y="5334735"/>
              <a:ext cx="626533" cy="552027"/>
            </a:xfrm>
            <a:prstGeom prst="rect">
              <a:avLst/>
            </a:prstGeom>
            <a:noFill/>
          </p:spPr>
          <p:txBody>
            <a:bodyPr wrap="none" rtlCol="0">
              <a:spAutoFit/>
            </a:bodyPr>
            <a:lstStyle/>
            <a:p>
              <a:r>
                <a:rPr lang="en-US" altLang="zh-CN" sz="2100" dirty="0">
                  <a:solidFill>
                    <a:schemeClr val="bg1"/>
                  </a:solidFill>
                  <a:latin typeface="Impact" panose="020B0806030902050204" pitchFamily="34" charset="0"/>
                </a:rPr>
                <a:t>06</a:t>
              </a:r>
              <a:endParaRPr lang="zh-CN" altLang="en-US" sz="2100" dirty="0">
                <a:solidFill>
                  <a:schemeClr val="bg1"/>
                </a:solidFill>
                <a:latin typeface="Impact" panose="020B0806030902050204" pitchFamily="34" charset="0"/>
              </a:endParaRPr>
            </a:p>
          </p:txBody>
        </p:sp>
        <p:sp>
          <p:nvSpPr>
            <p:cNvPr id="31" name="文本框 30"/>
            <p:cNvSpPr txBox="1"/>
            <p:nvPr/>
          </p:nvSpPr>
          <p:spPr>
            <a:xfrm>
              <a:off x="6816086" y="5358804"/>
              <a:ext cx="1678405" cy="491067"/>
            </a:xfrm>
            <a:prstGeom prst="rect">
              <a:avLst/>
            </a:prstGeom>
            <a:noFill/>
          </p:spPr>
          <p:txBody>
            <a:bodyPr wrap="square" rtlCol="0">
              <a:spAutoFit/>
            </a:bodyPr>
            <a:lstStyle/>
            <a:p>
              <a:r>
                <a:rPr lang="zh-CN" altLang="en-US" sz="1800" b="1" dirty="0">
                  <a:solidFill>
                    <a:schemeClr val="bg1"/>
                  </a:solidFill>
                  <a:latin typeface="微软雅黑" panose="020B0503020204020204" charset="-122"/>
                  <a:ea typeface="微软雅黑" panose="020B0503020204020204" charset="-122"/>
                </a:rPr>
                <a:t>观点 </a:t>
              </a:r>
              <a:endParaRPr lang="zh-CN" altLang="en-US" sz="1800" b="1" dirty="0">
                <a:solidFill>
                  <a:schemeClr val="bg1"/>
                </a:solidFill>
                <a:latin typeface="微软雅黑" panose="020B0503020204020204" charset="-122"/>
                <a:ea typeface="微软雅黑" panose="020B0503020204020204" charset="-122"/>
              </a:endParaRPr>
            </a:p>
          </p:txBody>
        </p:sp>
      </p:grpSp>
      <p:sp>
        <p:nvSpPr>
          <p:cNvPr id="32" name="文本框 31"/>
          <p:cNvSpPr txBox="1"/>
          <p:nvPr/>
        </p:nvSpPr>
        <p:spPr>
          <a:xfrm>
            <a:off x="235136" y="2530394"/>
            <a:ext cx="2583180" cy="714375"/>
          </a:xfrm>
          <a:prstGeom prst="rect">
            <a:avLst/>
          </a:prstGeom>
          <a:noFill/>
          <a:effectLst/>
        </p:spPr>
        <p:txBody>
          <a:bodyPr wrap="none" rtlCol="0">
            <a:spAutoFit/>
          </a:bodyPr>
          <a:lstStyle/>
          <a:p>
            <a:r>
              <a:rPr lang="zh-CN" altLang="en-US" sz="1350" dirty="0">
                <a:latin typeface="微软雅黑" panose="020B0503020204020204" charset="-122"/>
                <a:ea typeface="微软雅黑" panose="020B0503020204020204" charset="-122"/>
              </a:rPr>
              <a:t>请在这里输入您的主要叙述内容</a:t>
            </a:r>
            <a:endParaRPr lang="en-US" altLang="zh-CN" sz="1350" dirty="0">
              <a:latin typeface="微软雅黑" panose="020B0503020204020204" charset="-122"/>
              <a:ea typeface="微软雅黑" panose="020B0503020204020204" charset="-122"/>
            </a:endParaRPr>
          </a:p>
          <a:p>
            <a:r>
              <a:rPr lang="zh-CN" altLang="en-US" sz="1350" dirty="0">
                <a:latin typeface="微软雅黑" panose="020B0503020204020204" charset="-122"/>
                <a:ea typeface="微软雅黑" panose="020B0503020204020204" charset="-122"/>
              </a:rPr>
              <a:t>请在这里输入您的主要叙述内容</a:t>
            </a:r>
            <a:endParaRPr lang="en-US" altLang="zh-CN" sz="1350" dirty="0">
              <a:latin typeface="微软雅黑" panose="020B0503020204020204" charset="-122"/>
              <a:ea typeface="微软雅黑" panose="020B0503020204020204" charset="-122"/>
            </a:endParaRPr>
          </a:p>
          <a:p>
            <a:endParaRPr lang="en-US" altLang="zh-CN" sz="1350" dirty="0">
              <a:latin typeface="微软雅黑" panose="020B0503020204020204" charset="-122"/>
              <a:ea typeface="微软雅黑" panose="020B0503020204020204" charset="-122"/>
            </a:endParaRPr>
          </a:p>
        </p:txBody>
      </p:sp>
      <p:sp>
        <p:nvSpPr>
          <p:cNvPr id="33" name="文本框 32"/>
          <p:cNvSpPr txBox="1"/>
          <p:nvPr/>
        </p:nvSpPr>
        <p:spPr>
          <a:xfrm>
            <a:off x="391703" y="3639570"/>
            <a:ext cx="2583180" cy="714375"/>
          </a:xfrm>
          <a:prstGeom prst="rect">
            <a:avLst/>
          </a:prstGeom>
          <a:noFill/>
          <a:effectLst/>
        </p:spPr>
        <p:txBody>
          <a:bodyPr wrap="none" rtlCol="0">
            <a:spAutoFit/>
          </a:bodyPr>
          <a:lstStyle/>
          <a:p>
            <a:r>
              <a:rPr lang="zh-CN" altLang="en-US" sz="1350" dirty="0">
                <a:latin typeface="微软雅黑" panose="020B0503020204020204" charset="-122"/>
                <a:ea typeface="微软雅黑" panose="020B0503020204020204" charset="-122"/>
              </a:rPr>
              <a:t>请在这里输入您的主要叙述内容</a:t>
            </a:r>
            <a:endParaRPr lang="en-US" altLang="zh-CN" sz="1350" dirty="0">
              <a:latin typeface="微软雅黑" panose="020B0503020204020204" charset="-122"/>
              <a:ea typeface="微软雅黑" panose="020B0503020204020204" charset="-122"/>
            </a:endParaRPr>
          </a:p>
          <a:p>
            <a:r>
              <a:rPr lang="zh-CN" altLang="en-US" sz="1350" dirty="0">
                <a:latin typeface="微软雅黑" panose="020B0503020204020204" charset="-122"/>
                <a:ea typeface="微软雅黑" panose="020B0503020204020204" charset="-122"/>
              </a:rPr>
              <a:t>请在这里输入您的主要叙述内容</a:t>
            </a:r>
            <a:endParaRPr lang="en-US" altLang="zh-CN" sz="1350" dirty="0">
              <a:latin typeface="微软雅黑" panose="020B0503020204020204" charset="-122"/>
              <a:ea typeface="微软雅黑" panose="020B0503020204020204" charset="-122"/>
            </a:endParaRPr>
          </a:p>
          <a:p>
            <a:endParaRPr lang="en-US" altLang="zh-CN" sz="1350" dirty="0">
              <a:latin typeface="微软雅黑" panose="020B0503020204020204" charset="-122"/>
              <a:ea typeface="微软雅黑" panose="020B0503020204020204" charset="-122"/>
            </a:endParaRPr>
          </a:p>
        </p:txBody>
      </p:sp>
      <p:sp>
        <p:nvSpPr>
          <p:cNvPr id="34" name="文本框 33"/>
          <p:cNvSpPr txBox="1"/>
          <p:nvPr/>
        </p:nvSpPr>
        <p:spPr>
          <a:xfrm>
            <a:off x="538185" y="4622492"/>
            <a:ext cx="2583180" cy="714375"/>
          </a:xfrm>
          <a:prstGeom prst="rect">
            <a:avLst/>
          </a:prstGeom>
          <a:noFill/>
          <a:effectLst/>
        </p:spPr>
        <p:txBody>
          <a:bodyPr wrap="none" rtlCol="0">
            <a:spAutoFit/>
          </a:bodyPr>
          <a:lstStyle/>
          <a:p>
            <a:r>
              <a:rPr lang="zh-CN" altLang="en-US" sz="1350" dirty="0">
                <a:latin typeface="微软雅黑" panose="020B0503020204020204" charset="-122"/>
                <a:ea typeface="微软雅黑" panose="020B0503020204020204" charset="-122"/>
              </a:rPr>
              <a:t>请在这里输入您的主要叙述内容</a:t>
            </a:r>
            <a:endParaRPr lang="en-US" altLang="zh-CN" sz="1350" dirty="0">
              <a:latin typeface="微软雅黑" panose="020B0503020204020204" charset="-122"/>
              <a:ea typeface="微软雅黑" panose="020B0503020204020204" charset="-122"/>
            </a:endParaRPr>
          </a:p>
          <a:p>
            <a:r>
              <a:rPr lang="zh-CN" altLang="en-US" sz="1350" dirty="0">
                <a:latin typeface="微软雅黑" panose="020B0503020204020204" charset="-122"/>
                <a:ea typeface="微软雅黑" panose="020B0503020204020204" charset="-122"/>
              </a:rPr>
              <a:t>请在这里输入您的主要叙述内容</a:t>
            </a:r>
            <a:endParaRPr lang="en-US" altLang="zh-CN" sz="1350" dirty="0">
              <a:latin typeface="微软雅黑" panose="020B0503020204020204" charset="-122"/>
              <a:ea typeface="微软雅黑" panose="020B0503020204020204" charset="-122"/>
            </a:endParaRPr>
          </a:p>
          <a:p>
            <a:endParaRPr lang="en-US" altLang="zh-CN" sz="1350" dirty="0">
              <a:latin typeface="微软雅黑" panose="020B0503020204020204" charset="-122"/>
              <a:ea typeface="微软雅黑" panose="020B0503020204020204" charset="-122"/>
            </a:endParaRPr>
          </a:p>
        </p:txBody>
      </p:sp>
      <p:sp>
        <p:nvSpPr>
          <p:cNvPr id="35" name="文本框 34"/>
          <p:cNvSpPr txBox="1"/>
          <p:nvPr/>
        </p:nvSpPr>
        <p:spPr>
          <a:xfrm>
            <a:off x="6423372" y="2530394"/>
            <a:ext cx="2583180" cy="714375"/>
          </a:xfrm>
          <a:prstGeom prst="rect">
            <a:avLst/>
          </a:prstGeom>
          <a:noFill/>
          <a:effectLst/>
        </p:spPr>
        <p:txBody>
          <a:bodyPr wrap="none" rtlCol="0">
            <a:spAutoFit/>
          </a:bodyPr>
          <a:lstStyle/>
          <a:p>
            <a:r>
              <a:rPr lang="zh-CN" altLang="en-US" sz="1350" dirty="0">
                <a:latin typeface="微软雅黑" panose="020B0503020204020204" charset="-122"/>
                <a:ea typeface="微软雅黑" panose="020B0503020204020204" charset="-122"/>
              </a:rPr>
              <a:t>请在这里输入您的主要叙述内容</a:t>
            </a:r>
            <a:endParaRPr lang="en-US" altLang="zh-CN" sz="1350" dirty="0">
              <a:latin typeface="微软雅黑" panose="020B0503020204020204" charset="-122"/>
              <a:ea typeface="微软雅黑" panose="020B0503020204020204" charset="-122"/>
            </a:endParaRPr>
          </a:p>
          <a:p>
            <a:r>
              <a:rPr lang="zh-CN" altLang="en-US" sz="1350" dirty="0">
                <a:latin typeface="微软雅黑" panose="020B0503020204020204" charset="-122"/>
                <a:ea typeface="微软雅黑" panose="020B0503020204020204" charset="-122"/>
              </a:rPr>
              <a:t>请在这里输入您的主要叙述内容</a:t>
            </a:r>
            <a:endParaRPr lang="en-US" altLang="zh-CN" sz="1350" dirty="0">
              <a:latin typeface="微软雅黑" panose="020B0503020204020204" charset="-122"/>
              <a:ea typeface="微软雅黑" panose="020B0503020204020204" charset="-122"/>
            </a:endParaRPr>
          </a:p>
          <a:p>
            <a:endParaRPr lang="en-US" altLang="zh-CN" sz="1350" dirty="0">
              <a:latin typeface="微软雅黑" panose="020B0503020204020204" charset="-122"/>
              <a:ea typeface="微软雅黑" panose="020B0503020204020204" charset="-122"/>
            </a:endParaRPr>
          </a:p>
        </p:txBody>
      </p:sp>
      <p:sp>
        <p:nvSpPr>
          <p:cNvPr id="36" name="文本框 35"/>
          <p:cNvSpPr txBox="1"/>
          <p:nvPr/>
        </p:nvSpPr>
        <p:spPr>
          <a:xfrm>
            <a:off x="6178945" y="3639570"/>
            <a:ext cx="2583180" cy="714375"/>
          </a:xfrm>
          <a:prstGeom prst="rect">
            <a:avLst/>
          </a:prstGeom>
          <a:noFill/>
          <a:effectLst/>
        </p:spPr>
        <p:txBody>
          <a:bodyPr wrap="none" rtlCol="0">
            <a:spAutoFit/>
          </a:bodyPr>
          <a:lstStyle/>
          <a:p>
            <a:r>
              <a:rPr lang="zh-CN" altLang="en-US" sz="1350" dirty="0">
                <a:latin typeface="微软雅黑" panose="020B0503020204020204" charset="-122"/>
                <a:ea typeface="微软雅黑" panose="020B0503020204020204" charset="-122"/>
              </a:rPr>
              <a:t>请在这里输入您的主要叙述内容</a:t>
            </a:r>
            <a:endParaRPr lang="en-US" altLang="zh-CN" sz="1350" dirty="0">
              <a:latin typeface="微软雅黑" panose="020B0503020204020204" charset="-122"/>
              <a:ea typeface="微软雅黑" panose="020B0503020204020204" charset="-122"/>
            </a:endParaRPr>
          </a:p>
          <a:p>
            <a:r>
              <a:rPr lang="zh-CN" altLang="en-US" sz="1350" dirty="0">
                <a:latin typeface="微软雅黑" panose="020B0503020204020204" charset="-122"/>
                <a:ea typeface="微软雅黑" panose="020B0503020204020204" charset="-122"/>
              </a:rPr>
              <a:t>请在这里输入您的主要叙述内容</a:t>
            </a:r>
            <a:endParaRPr lang="en-US" altLang="zh-CN" sz="1350" dirty="0">
              <a:latin typeface="微软雅黑" panose="020B0503020204020204" charset="-122"/>
              <a:ea typeface="微软雅黑" panose="020B0503020204020204" charset="-122"/>
            </a:endParaRPr>
          </a:p>
          <a:p>
            <a:endParaRPr lang="en-US" altLang="zh-CN" sz="1350" dirty="0">
              <a:latin typeface="微软雅黑" panose="020B0503020204020204" charset="-122"/>
              <a:ea typeface="微软雅黑" panose="020B0503020204020204" charset="-122"/>
            </a:endParaRPr>
          </a:p>
        </p:txBody>
      </p:sp>
      <p:sp>
        <p:nvSpPr>
          <p:cNvPr id="37" name="文本框 36"/>
          <p:cNvSpPr txBox="1"/>
          <p:nvPr/>
        </p:nvSpPr>
        <p:spPr>
          <a:xfrm>
            <a:off x="6051209" y="4622492"/>
            <a:ext cx="2583180" cy="714375"/>
          </a:xfrm>
          <a:prstGeom prst="rect">
            <a:avLst/>
          </a:prstGeom>
          <a:noFill/>
          <a:effectLst/>
        </p:spPr>
        <p:txBody>
          <a:bodyPr wrap="none" rtlCol="0">
            <a:spAutoFit/>
          </a:bodyPr>
          <a:lstStyle/>
          <a:p>
            <a:r>
              <a:rPr lang="zh-CN" altLang="en-US" sz="1350" dirty="0">
                <a:latin typeface="微软雅黑" panose="020B0503020204020204" charset="-122"/>
                <a:ea typeface="微软雅黑" panose="020B0503020204020204" charset="-122"/>
              </a:rPr>
              <a:t>请在这里输入您的主要叙述内容</a:t>
            </a:r>
            <a:endParaRPr lang="en-US" altLang="zh-CN" sz="1350" dirty="0">
              <a:latin typeface="微软雅黑" panose="020B0503020204020204" charset="-122"/>
              <a:ea typeface="微软雅黑" panose="020B0503020204020204" charset="-122"/>
            </a:endParaRPr>
          </a:p>
          <a:p>
            <a:r>
              <a:rPr lang="zh-CN" altLang="en-US" sz="1350" dirty="0">
                <a:latin typeface="微软雅黑" panose="020B0503020204020204" charset="-122"/>
                <a:ea typeface="微软雅黑" panose="020B0503020204020204" charset="-122"/>
              </a:rPr>
              <a:t>请在这里输入您的主要叙述内容</a:t>
            </a:r>
            <a:endParaRPr lang="en-US" altLang="zh-CN" sz="1350" dirty="0">
              <a:latin typeface="微软雅黑" panose="020B0503020204020204" charset="-122"/>
              <a:ea typeface="微软雅黑" panose="020B0503020204020204" charset="-122"/>
            </a:endParaRPr>
          </a:p>
          <a:p>
            <a:endParaRPr lang="en-US" altLang="zh-CN" sz="1350" dirty="0">
              <a:latin typeface="微软雅黑" panose="020B0503020204020204" charset="-122"/>
              <a:ea typeface="微软雅黑" panose="020B050302020402020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5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fill="hold"/>
                                        <p:tgtEl>
                                          <p:spTgt spid="20"/>
                                        </p:tgtEl>
                                        <p:attrNameLst>
                                          <p:attrName>ppt_x</p:attrName>
                                        </p:attrNameLst>
                                      </p:cBhvr>
                                      <p:tavLst>
                                        <p:tav tm="0">
                                          <p:val>
                                            <p:strVal val="1+#ppt_w/2"/>
                                          </p:val>
                                        </p:tav>
                                        <p:tav tm="100000">
                                          <p:val>
                                            <p:strVal val="#ppt_x"/>
                                          </p:val>
                                        </p:tav>
                                      </p:tavLst>
                                    </p:anim>
                                    <p:anim calcmode="lin" valueType="num">
                                      <p:cBhvr additive="base">
                                        <p:cTn id="17" dur="500" fill="hold"/>
                                        <p:tgtEl>
                                          <p:spTgt spid="20"/>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left)">
                                      <p:cBhvr>
                                        <p:cTn id="21" dur="500"/>
                                        <p:tgtEl>
                                          <p:spTgt spid="32"/>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left)">
                                      <p:cBhvr>
                                        <p:cTn id="25" dur="500"/>
                                        <p:tgtEl>
                                          <p:spTgt spid="35"/>
                                        </p:tgtEl>
                                      </p:cBhvr>
                                    </p:animEffect>
                                  </p:childTnLst>
                                </p:cTn>
                              </p:par>
                            </p:childTnLst>
                          </p:cTn>
                        </p:par>
                        <p:par>
                          <p:cTn id="26" fill="hold">
                            <p:stCondLst>
                              <p:cond delay="2000"/>
                            </p:stCondLst>
                            <p:childTnLst>
                              <p:par>
                                <p:cTn id="27" presetID="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0-#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1+#ppt_w/2"/>
                                          </p:val>
                                        </p:tav>
                                        <p:tav tm="100000">
                                          <p:val>
                                            <p:strVal val="#ppt_x"/>
                                          </p:val>
                                        </p:tav>
                                      </p:tavLst>
                                    </p:anim>
                                    <p:anim calcmode="lin" valueType="num">
                                      <p:cBhvr additive="base">
                                        <p:cTn id="34" dur="500" fill="hold"/>
                                        <p:tgtEl>
                                          <p:spTgt spid="24"/>
                                        </p:tgtEl>
                                        <p:attrNameLst>
                                          <p:attrName>ppt_y</p:attrName>
                                        </p:attrNameLst>
                                      </p:cBhvr>
                                      <p:tavLst>
                                        <p:tav tm="0">
                                          <p:val>
                                            <p:strVal val="#ppt_y"/>
                                          </p:val>
                                        </p:tav>
                                        <p:tav tm="100000">
                                          <p:val>
                                            <p:strVal val="#ppt_y"/>
                                          </p:val>
                                        </p:tav>
                                      </p:tavLst>
                                    </p:anim>
                                  </p:childTnLst>
                                </p:cTn>
                              </p:par>
                            </p:childTnLst>
                          </p:cTn>
                        </p:par>
                        <p:par>
                          <p:cTn id="35" fill="hold">
                            <p:stCondLst>
                              <p:cond delay="2500"/>
                            </p:stCondLst>
                            <p:childTnLst>
                              <p:par>
                                <p:cTn id="36" presetID="22" presetClass="entr" presetSubtype="8" fill="hold" grpId="0"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left)">
                                      <p:cBhvr>
                                        <p:cTn id="38" dur="500"/>
                                        <p:tgtEl>
                                          <p:spTgt spid="33"/>
                                        </p:tgtEl>
                                      </p:cBhvr>
                                    </p:animEffect>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left)">
                                      <p:cBhvr>
                                        <p:cTn id="42" dur="500"/>
                                        <p:tgtEl>
                                          <p:spTgt spid="36"/>
                                        </p:tgtEl>
                                      </p:cBhvr>
                                    </p:animEffect>
                                  </p:childTnLst>
                                </p:cTn>
                              </p:par>
                            </p:childTnLst>
                          </p:cTn>
                        </p:par>
                        <p:par>
                          <p:cTn id="43" fill="hold">
                            <p:stCondLst>
                              <p:cond delay="3500"/>
                            </p:stCondLst>
                            <p:childTnLst>
                              <p:par>
                                <p:cTn id="44" presetID="2" presetClass="entr" presetSubtype="8"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0-#ppt_w/2"/>
                                          </p:val>
                                        </p:tav>
                                        <p:tav tm="100000">
                                          <p:val>
                                            <p:strVal val="#ppt_x"/>
                                          </p:val>
                                        </p:tav>
                                      </p:tavLst>
                                    </p:anim>
                                    <p:anim calcmode="lin" valueType="num">
                                      <p:cBhvr additive="base">
                                        <p:cTn id="47" dur="500" fill="hold"/>
                                        <p:tgtEl>
                                          <p:spTgt spid="15"/>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 calcmode="lin" valueType="num">
                                      <p:cBhvr additive="base">
                                        <p:cTn id="50" dur="500" fill="hold"/>
                                        <p:tgtEl>
                                          <p:spTgt spid="28"/>
                                        </p:tgtEl>
                                        <p:attrNameLst>
                                          <p:attrName>ppt_x</p:attrName>
                                        </p:attrNameLst>
                                      </p:cBhvr>
                                      <p:tavLst>
                                        <p:tav tm="0">
                                          <p:val>
                                            <p:strVal val="1+#ppt_w/2"/>
                                          </p:val>
                                        </p:tav>
                                        <p:tav tm="100000">
                                          <p:val>
                                            <p:strVal val="#ppt_x"/>
                                          </p:val>
                                        </p:tav>
                                      </p:tavLst>
                                    </p:anim>
                                    <p:anim calcmode="lin" valueType="num">
                                      <p:cBhvr additive="base">
                                        <p:cTn id="51" dur="500" fill="hold"/>
                                        <p:tgtEl>
                                          <p:spTgt spid="28"/>
                                        </p:tgtEl>
                                        <p:attrNameLst>
                                          <p:attrName>ppt_y</p:attrName>
                                        </p:attrNameLst>
                                      </p:cBhvr>
                                      <p:tavLst>
                                        <p:tav tm="0">
                                          <p:val>
                                            <p:strVal val="#ppt_y"/>
                                          </p:val>
                                        </p:tav>
                                        <p:tav tm="100000">
                                          <p:val>
                                            <p:strVal val="#ppt_y"/>
                                          </p:val>
                                        </p:tav>
                                      </p:tavLst>
                                    </p:anim>
                                  </p:childTnLst>
                                </p:cTn>
                              </p:par>
                            </p:childTnLst>
                          </p:cTn>
                        </p:par>
                        <p:par>
                          <p:cTn id="52" fill="hold">
                            <p:stCondLst>
                              <p:cond delay="4000"/>
                            </p:stCondLst>
                            <p:childTnLst>
                              <p:par>
                                <p:cTn id="53" presetID="22" presetClass="entr" presetSubtype="8"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left)">
                                      <p:cBhvr>
                                        <p:cTn id="55" dur="500"/>
                                        <p:tgtEl>
                                          <p:spTgt spid="34"/>
                                        </p:tgtEl>
                                      </p:cBhvr>
                                    </p:animEffect>
                                  </p:childTnLst>
                                </p:cTn>
                              </p:par>
                            </p:childTnLst>
                          </p:cTn>
                        </p:par>
                        <p:par>
                          <p:cTn id="56" fill="hold">
                            <p:stCondLst>
                              <p:cond delay="4500"/>
                            </p:stCondLst>
                            <p:childTnLst>
                              <p:par>
                                <p:cTn id="57" presetID="22" presetClass="entr" presetSubtype="8" fill="hold" grpId="0"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wipe(left)">
                                      <p:cBhvr>
                                        <p:cTn id="5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2" grpId="0" bldLvl="0" animBg="1"/>
      <p:bldP spid="33" grpId="0" bldLvl="0" animBg="1"/>
      <p:bldP spid="34" grpId="0" bldLvl="0" animBg="1"/>
      <p:bldP spid="35" grpId="0" bldLvl="0" animBg="1"/>
      <p:bldP spid="36" grpId="0" bldLvl="0" animBg="1"/>
      <p:bldP spid="37"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 name="文本框 4"/>
          <p:cNvSpPr txBox="1"/>
          <p:nvPr/>
        </p:nvSpPr>
        <p:spPr>
          <a:xfrm>
            <a:off x="976237" y="888848"/>
            <a:ext cx="1554480" cy="506730"/>
          </a:xfrm>
          <a:prstGeom prst="rect">
            <a:avLst/>
          </a:prstGeom>
          <a:noFill/>
        </p:spPr>
        <p:txBody>
          <a:bodyPr wrap="none" rtlCol="0">
            <a:spAutoFit/>
          </a:bodyPr>
          <a:lstStyle/>
          <a:p>
            <a:r>
              <a:rPr lang="zh-CN" altLang="en-US" sz="2700" b="1" dirty="0">
                <a:solidFill>
                  <a:schemeClr val="bg1"/>
                </a:solidFill>
                <a:latin typeface="微软雅黑" panose="020B0503020204020204" charset="-122"/>
                <a:ea typeface="微软雅黑" panose="020B0503020204020204" charset="-122"/>
              </a:rPr>
              <a:t>论文总结</a:t>
            </a:r>
            <a:endParaRPr lang="zh-CN" altLang="en-US" sz="2700" b="1"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1377523" y="2333843"/>
            <a:ext cx="928754" cy="800651"/>
            <a:chOff x="1836697" y="1968791"/>
            <a:chExt cx="1238339" cy="1067534"/>
          </a:xfrm>
        </p:grpSpPr>
        <p:sp>
          <p:nvSpPr>
            <p:cNvPr id="28" name="六边形 27"/>
            <p:cNvSpPr>
              <a:spLocks noChangeAspect="1"/>
            </p:cNvSpPr>
            <p:nvPr/>
          </p:nvSpPr>
          <p:spPr>
            <a:xfrm rot="10800000">
              <a:off x="1836697" y="1968791"/>
              <a:ext cx="1238339" cy="1067534"/>
            </a:xfrm>
            <a:prstGeom prst="hexagon">
              <a:avLst>
                <a:gd name="adj" fmla="val 28557"/>
                <a:gd name="vf" fmla="val 11547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3" name="矩形 62"/>
            <p:cNvSpPr/>
            <p:nvPr/>
          </p:nvSpPr>
          <p:spPr>
            <a:xfrm>
              <a:off x="2079801" y="2071631"/>
              <a:ext cx="807720" cy="798407"/>
            </a:xfrm>
            <a:prstGeom prst="rect">
              <a:avLst/>
            </a:prstGeom>
          </p:spPr>
          <p:txBody>
            <a:bodyPr wrap="none">
              <a:spAutoFit/>
            </a:bodyPr>
            <a:lstStyle/>
            <a:p>
              <a:r>
                <a:rPr lang="en-US" altLang="zh-CN" sz="3300" b="1" dirty="0">
                  <a:solidFill>
                    <a:prstClr val="white"/>
                  </a:solidFill>
                  <a:latin typeface="宋体" panose="02010600030101010101" pitchFamily="2" charset="-122"/>
                </a:rPr>
                <a:t>01</a:t>
              </a:r>
              <a:endParaRPr lang="zh-CN" altLang="en-US" sz="3300" dirty="0">
                <a:solidFill>
                  <a:prstClr val="white"/>
                </a:solidFill>
                <a:latin typeface="宋体" panose="02010600030101010101" pitchFamily="2" charset="-122"/>
              </a:endParaRPr>
            </a:p>
          </p:txBody>
        </p:sp>
      </p:grpSp>
      <p:grpSp>
        <p:nvGrpSpPr>
          <p:cNvPr id="4" name="组合 3"/>
          <p:cNvGrpSpPr/>
          <p:nvPr/>
        </p:nvGrpSpPr>
        <p:grpSpPr>
          <a:xfrm>
            <a:off x="1377524" y="3240413"/>
            <a:ext cx="928754" cy="800651"/>
            <a:chOff x="1836698" y="3177551"/>
            <a:chExt cx="1238339" cy="1067534"/>
          </a:xfrm>
        </p:grpSpPr>
        <p:sp>
          <p:nvSpPr>
            <p:cNvPr id="30" name="六边形 29"/>
            <p:cNvSpPr>
              <a:spLocks noChangeAspect="1"/>
            </p:cNvSpPr>
            <p:nvPr/>
          </p:nvSpPr>
          <p:spPr>
            <a:xfrm rot="10800000">
              <a:off x="1836698" y="3177551"/>
              <a:ext cx="1238339" cy="1067534"/>
            </a:xfrm>
            <a:prstGeom prst="hexagon">
              <a:avLst>
                <a:gd name="adj" fmla="val 28557"/>
                <a:gd name="vf" fmla="val 11547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4" name="矩形 63"/>
            <p:cNvSpPr/>
            <p:nvPr/>
          </p:nvSpPr>
          <p:spPr>
            <a:xfrm>
              <a:off x="2080849" y="3290030"/>
              <a:ext cx="807720" cy="798407"/>
            </a:xfrm>
            <a:prstGeom prst="rect">
              <a:avLst/>
            </a:prstGeom>
          </p:spPr>
          <p:txBody>
            <a:bodyPr wrap="none">
              <a:spAutoFit/>
            </a:bodyPr>
            <a:lstStyle/>
            <a:p>
              <a:r>
                <a:rPr lang="en-US" altLang="zh-CN" sz="3300" b="1" dirty="0">
                  <a:solidFill>
                    <a:prstClr val="white"/>
                  </a:solidFill>
                  <a:latin typeface="宋体" panose="02010600030101010101" pitchFamily="2" charset="-122"/>
                </a:rPr>
                <a:t>02</a:t>
              </a:r>
              <a:endParaRPr lang="zh-CN" altLang="en-US" sz="3300" dirty="0">
                <a:solidFill>
                  <a:prstClr val="white"/>
                </a:solidFill>
                <a:latin typeface="宋体" panose="02010600030101010101" pitchFamily="2" charset="-122"/>
              </a:endParaRPr>
            </a:p>
          </p:txBody>
        </p:sp>
      </p:grpSp>
      <p:grpSp>
        <p:nvGrpSpPr>
          <p:cNvPr id="74" name="组合 73"/>
          <p:cNvGrpSpPr/>
          <p:nvPr/>
        </p:nvGrpSpPr>
        <p:grpSpPr>
          <a:xfrm>
            <a:off x="1377524" y="4146982"/>
            <a:ext cx="928754" cy="800651"/>
            <a:chOff x="1836699" y="4386309"/>
            <a:chExt cx="1238339" cy="1067534"/>
          </a:xfrm>
        </p:grpSpPr>
        <p:sp>
          <p:nvSpPr>
            <p:cNvPr id="32" name="六边形 31"/>
            <p:cNvSpPr>
              <a:spLocks noChangeAspect="1"/>
            </p:cNvSpPr>
            <p:nvPr/>
          </p:nvSpPr>
          <p:spPr>
            <a:xfrm rot="10800000">
              <a:off x="1836699" y="4386309"/>
              <a:ext cx="1238339" cy="1067534"/>
            </a:xfrm>
            <a:prstGeom prst="hexagon">
              <a:avLst>
                <a:gd name="adj" fmla="val 28557"/>
                <a:gd name="vf" fmla="val 11547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5" name="矩形 64"/>
            <p:cNvSpPr/>
            <p:nvPr/>
          </p:nvSpPr>
          <p:spPr>
            <a:xfrm>
              <a:off x="2079801" y="4485379"/>
              <a:ext cx="807720" cy="798407"/>
            </a:xfrm>
            <a:prstGeom prst="rect">
              <a:avLst/>
            </a:prstGeom>
          </p:spPr>
          <p:txBody>
            <a:bodyPr wrap="none">
              <a:spAutoFit/>
            </a:bodyPr>
            <a:lstStyle/>
            <a:p>
              <a:r>
                <a:rPr lang="en-US" altLang="zh-CN" sz="3300" b="1" dirty="0">
                  <a:solidFill>
                    <a:prstClr val="white"/>
                  </a:solidFill>
                  <a:latin typeface="宋体" panose="02010600030101010101" pitchFamily="2" charset="-122"/>
                </a:rPr>
                <a:t>03</a:t>
              </a:r>
              <a:endParaRPr lang="zh-CN" altLang="en-US" sz="3300" dirty="0">
                <a:solidFill>
                  <a:prstClr val="white"/>
                </a:solidFill>
                <a:latin typeface="宋体" panose="02010600030101010101" pitchFamily="2" charset="-122"/>
              </a:endParaRPr>
            </a:p>
          </p:txBody>
        </p:sp>
      </p:grpSp>
      <p:grpSp>
        <p:nvGrpSpPr>
          <p:cNvPr id="76" name="组合 75"/>
          <p:cNvGrpSpPr/>
          <p:nvPr/>
        </p:nvGrpSpPr>
        <p:grpSpPr>
          <a:xfrm>
            <a:off x="6818126" y="2787397"/>
            <a:ext cx="928754" cy="800651"/>
            <a:chOff x="9090835" y="2573529"/>
            <a:chExt cx="1238339" cy="1067534"/>
          </a:xfrm>
        </p:grpSpPr>
        <p:sp>
          <p:nvSpPr>
            <p:cNvPr id="34" name="六边形 33"/>
            <p:cNvSpPr>
              <a:spLocks noChangeAspect="1"/>
            </p:cNvSpPr>
            <p:nvPr/>
          </p:nvSpPr>
          <p:spPr>
            <a:xfrm rot="10800000" flipH="1">
              <a:off x="9090835" y="2573529"/>
              <a:ext cx="1238339" cy="1067534"/>
            </a:xfrm>
            <a:prstGeom prst="hexagon">
              <a:avLst>
                <a:gd name="adj" fmla="val 28557"/>
                <a:gd name="vf" fmla="val 11547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矩形 65"/>
            <p:cNvSpPr/>
            <p:nvPr/>
          </p:nvSpPr>
          <p:spPr>
            <a:xfrm>
              <a:off x="9333939" y="2697522"/>
              <a:ext cx="807720" cy="798407"/>
            </a:xfrm>
            <a:prstGeom prst="rect">
              <a:avLst/>
            </a:prstGeom>
          </p:spPr>
          <p:txBody>
            <a:bodyPr wrap="none">
              <a:spAutoFit/>
            </a:bodyPr>
            <a:lstStyle/>
            <a:p>
              <a:r>
                <a:rPr lang="en-US" altLang="zh-CN" sz="3300" b="1" dirty="0">
                  <a:solidFill>
                    <a:prstClr val="white"/>
                  </a:solidFill>
                  <a:latin typeface="宋体" panose="02010600030101010101" pitchFamily="2" charset="-122"/>
                </a:rPr>
                <a:t>04</a:t>
              </a:r>
              <a:endParaRPr lang="zh-CN" altLang="en-US" sz="3300" dirty="0">
                <a:solidFill>
                  <a:prstClr val="white"/>
                </a:solidFill>
                <a:latin typeface="宋体" panose="02010600030101010101" pitchFamily="2" charset="-122"/>
              </a:endParaRPr>
            </a:p>
          </p:txBody>
        </p:sp>
      </p:grpSp>
      <p:grpSp>
        <p:nvGrpSpPr>
          <p:cNvPr id="78" name="组合 77"/>
          <p:cNvGrpSpPr/>
          <p:nvPr/>
        </p:nvGrpSpPr>
        <p:grpSpPr>
          <a:xfrm>
            <a:off x="6818126" y="3717281"/>
            <a:ext cx="928754" cy="800651"/>
            <a:chOff x="9090835" y="3813374"/>
            <a:chExt cx="1238339" cy="1067534"/>
          </a:xfrm>
        </p:grpSpPr>
        <p:sp>
          <p:nvSpPr>
            <p:cNvPr id="36" name="六边形 35"/>
            <p:cNvSpPr>
              <a:spLocks noChangeAspect="1"/>
            </p:cNvSpPr>
            <p:nvPr/>
          </p:nvSpPr>
          <p:spPr>
            <a:xfrm rot="10800000" flipH="1">
              <a:off x="9090835" y="3813374"/>
              <a:ext cx="1238339" cy="1067534"/>
            </a:xfrm>
            <a:prstGeom prst="hexagon">
              <a:avLst>
                <a:gd name="adj" fmla="val 28557"/>
                <a:gd name="vf" fmla="val 11547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7" name="矩形 66"/>
            <p:cNvSpPr/>
            <p:nvPr/>
          </p:nvSpPr>
          <p:spPr>
            <a:xfrm>
              <a:off x="9336555" y="3930259"/>
              <a:ext cx="807720" cy="798407"/>
            </a:xfrm>
            <a:prstGeom prst="rect">
              <a:avLst/>
            </a:prstGeom>
          </p:spPr>
          <p:txBody>
            <a:bodyPr wrap="none">
              <a:spAutoFit/>
            </a:bodyPr>
            <a:lstStyle/>
            <a:p>
              <a:r>
                <a:rPr lang="en-US" altLang="zh-CN" sz="3300" b="1" dirty="0">
                  <a:solidFill>
                    <a:prstClr val="white"/>
                  </a:solidFill>
                  <a:latin typeface="宋体" panose="02010600030101010101" pitchFamily="2" charset="-122"/>
                </a:rPr>
                <a:t>05</a:t>
              </a:r>
              <a:endParaRPr lang="zh-CN" altLang="en-US" sz="3300" dirty="0">
                <a:solidFill>
                  <a:prstClr val="white"/>
                </a:solidFill>
                <a:latin typeface="宋体" panose="02010600030101010101" pitchFamily="2" charset="-122"/>
              </a:endParaRPr>
            </a:p>
          </p:txBody>
        </p:sp>
      </p:grpSp>
      <p:grpSp>
        <p:nvGrpSpPr>
          <p:cNvPr id="3" name="组合 2"/>
          <p:cNvGrpSpPr/>
          <p:nvPr/>
        </p:nvGrpSpPr>
        <p:grpSpPr>
          <a:xfrm>
            <a:off x="2182130" y="2787396"/>
            <a:ext cx="2424650" cy="800651"/>
            <a:chOff x="2909507" y="2573528"/>
            <a:chExt cx="3232866" cy="1067534"/>
          </a:xfrm>
        </p:grpSpPr>
        <p:sp>
          <p:nvSpPr>
            <p:cNvPr id="29" name="六边形 28"/>
            <p:cNvSpPr>
              <a:spLocks noChangeAspect="1"/>
            </p:cNvSpPr>
            <p:nvPr/>
          </p:nvSpPr>
          <p:spPr>
            <a:xfrm rot="10800000" flipH="1">
              <a:off x="2909507" y="2573528"/>
              <a:ext cx="3232866" cy="1067534"/>
            </a:xfrm>
            <a:prstGeom prst="hexagon">
              <a:avLst>
                <a:gd name="adj" fmla="val 28557"/>
                <a:gd name="vf" fmla="val 115470"/>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8" name="文本框 67"/>
            <p:cNvSpPr txBox="1"/>
            <p:nvPr/>
          </p:nvSpPr>
          <p:spPr>
            <a:xfrm>
              <a:off x="3235953" y="2836664"/>
              <a:ext cx="2733040" cy="767927"/>
            </a:xfrm>
            <a:prstGeom prst="rect">
              <a:avLst/>
            </a:prstGeom>
            <a:noFill/>
            <a:effectLst/>
          </p:spPr>
          <p:txBody>
            <a:bodyPr wrap="none" rtlCol="0">
              <a:spAutoFit/>
            </a:bodyPr>
            <a:lstStyle/>
            <a:p>
              <a:r>
                <a:rPr lang="zh-CN" altLang="en-US" sz="1050" dirty="0">
                  <a:latin typeface="微软雅黑" panose="020B0503020204020204" charset="-122"/>
                  <a:ea typeface="微软雅黑" panose="020B0503020204020204" charset="-122"/>
                </a:rPr>
                <a:t>请在这里输入您的主要叙述内容</a:t>
              </a:r>
              <a:endParaRPr lang="en-US" altLang="zh-CN" sz="1050" dirty="0">
                <a:latin typeface="微软雅黑" panose="020B0503020204020204" charset="-122"/>
                <a:ea typeface="微软雅黑" panose="020B0503020204020204" charset="-122"/>
              </a:endParaRPr>
            </a:p>
            <a:p>
              <a:r>
                <a:rPr lang="zh-CN" altLang="en-US" sz="1050" dirty="0">
                  <a:latin typeface="微软雅黑" panose="020B0503020204020204" charset="-122"/>
                  <a:ea typeface="微软雅黑" panose="020B0503020204020204" charset="-122"/>
                </a:rPr>
                <a:t>请在这里输入您的主要叙述内容</a:t>
              </a:r>
              <a:endParaRPr lang="en-US" altLang="zh-CN" sz="1050" dirty="0">
                <a:latin typeface="微软雅黑" panose="020B0503020204020204" charset="-122"/>
                <a:ea typeface="微软雅黑" panose="020B0503020204020204" charset="-122"/>
              </a:endParaRPr>
            </a:p>
            <a:p>
              <a:endParaRPr lang="en-US" altLang="zh-CN" sz="1050" dirty="0">
                <a:latin typeface="微软雅黑" panose="020B0503020204020204" charset="-122"/>
                <a:ea typeface="微软雅黑" panose="020B0503020204020204" charset="-122"/>
              </a:endParaRPr>
            </a:p>
          </p:txBody>
        </p:sp>
      </p:grpSp>
      <p:grpSp>
        <p:nvGrpSpPr>
          <p:cNvPr id="73" name="组合 72"/>
          <p:cNvGrpSpPr/>
          <p:nvPr/>
        </p:nvGrpSpPr>
        <p:grpSpPr>
          <a:xfrm>
            <a:off x="2182130" y="3696136"/>
            <a:ext cx="2424650" cy="800651"/>
            <a:chOff x="2909506" y="3785181"/>
            <a:chExt cx="3232866" cy="1067534"/>
          </a:xfrm>
        </p:grpSpPr>
        <p:sp>
          <p:nvSpPr>
            <p:cNvPr id="31" name="六边形 30"/>
            <p:cNvSpPr>
              <a:spLocks noChangeAspect="1"/>
            </p:cNvSpPr>
            <p:nvPr/>
          </p:nvSpPr>
          <p:spPr>
            <a:xfrm rot="10800000" flipH="1">
              <a:off x="2909506" y="3785181"/>
              <a:ext cx="3232866" cy="1067534"/>
            </a:xfrm>
            <a:prstGeom prst="hexagon">
              <a:avLst>
                <a:gd name="adj" fmla="val 28557"/>
                <a:gd name="vf" fmla="val 115470"/>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69" name="文本框 68"/>
            <p:cNvSpPr txBox="1"/>
            <p:nvPr/>
          </p:nvSpPr>
          <p:spPr>
            <a:xfrm>
              <a:off x="3212887" y="4035453"/>
              <a:ext cx="2733040" cy="767927"/>
            </a:xfrm>
            <a:prstGeom prst="rect">
              <a:avLst/>
            </a:prstGeom>
            <a:noFill/>
            <a:effectLst/>
          </p:spPr>
          <p:txBody>
            <a:bodyPr wrap="none" rtlCol="0">
              <a:spAutoFit/>
            </a:bodyPr>
            <a:lstStyle/>
            <a:p>
              <a:r>
                <a:rPr lang="zh-CN" altLang="en-US" sz="1050" dirty="0">
                  <a:latin typeface="微软雅黑" panose="020B0503020204020204" charset="-122"/>
                  <a:ea typeface="微软雅黑" panose="020B0503020204020204" charset="-122"/>
                </a:rPr>
                <a:t>请在这里输入您的主要叙述内容</a:t>
              </a:r>
              <a:endParaRPr lang="en-US" altLang="zh-CN" sz="1050" dirty="0">
                <a:latin typeface="微软雅黑" panose="020B0503020204020204" charset="-122"/>
                <a:ea typeface="微软雅黑" panose="020B0503020204020204" charset="-122"/>
              </a:endParaRPr>
            </a:p>
            <a:p>
              <a:r>
                <a:rPr lang="zh-CN" altLang="en-US" sz="1050" dirty="0">
                  <a:latin typeface="微软雅黑" panose="020B0503020204020204" charset="-122"/>
                  <a:ea typeface="微软雅黑" panose="020B0503020204020204" charset="-122"/>
                </a:rPr>
                <a:t>请在这里输入您的主要叙述内容</a:t>
              </a:r>
              <a:endParaRPr lang="en-US" altLang="zh-CN" sz="1050" dirty="0">
                <a:latin typeface="微软雅黑" panose="020B0503020204020204" charset="-122"/>
                <a:ea typeface="微软雅黑" panose="020B0503020204020204" charset="-122"/>
              </a:endParaRPr>
            </a:p>
            <a:p>
              <a:endParaRPr lang="en-US" altLang="zh-CN" sz="1050" dirty="0">
                <a:latin typeface="微软雅黑" panose="020B0503020204020204" charset="-122"/>
                <a:ea typeface="微软雅黑" panose="020B0503020204020204" charset="-122"/>
              </a:endParaRPr>
            </a:p>
          </p:txBody>
        </p:sp>
      </p:grpSp>
      <p:grpSp>
        <p:nvGrpSpPr>
          <p:cNvPr id="75" name="组合 74"/>
          <p:cNvGrpSpPr/>
          <p:nvPr/>
        </p:nvGrpSpPr>
        <p:grpSpPr>
          <a:xfrm>
            <a:off x="2182129" y="4602704"/>
            <a:ext cx="2424650" cy="800651"/>
            <a:chOff x="2909505" y="4993938"/>
            <a:chExt cx="3232866" cy="1067534"/>
          </a:xfrm>
        </p:grpSpPr>
        <p:sp>
          <p:nvSpPr>
            <p:cNvPr id="33" name="六边形 32"/>
            <p:cNvSpPr>
              <a:spLocks noChangeAspect="1"/>
            </p:cNvSpPr>
            <p:nvPr/>
          </p:nvSpPr>
          <p:spPr>
            <a:xfrm rot="10800000" flipH="1">
              <a:off x="2909505" y="4993938"/>
              <a:ext cx="3232866" cy="1067534"/>
            </a:xfrm>
            <a:prstGeom prst="hexagon">
              <a:avLst>
                <a:gd name="adj" fmla="val 28557"/>
                <a:gd name="vf" fmla="val 115470"/>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0" name="文本框 69"/>
            <p:cNvSpPr txBox="1"/>
            <p:nvPr/>
          </p:nvSpPr>
          <p:spPr>
            <a:xfrm>
              <a:off x="3166981" y="5268053"/>
              <a:ext cx="2733040" cy="767927"/>
            </a:xfrm>
            <a:prstGeom prst="rect">
              <a:avLst/>
            </a:prstGeom>
            <a:noFill/>
            <a:effectLst/>
          </p:spPr>
          <p:txBody>
            <a:bodyPr wrap="none" rtlCol="0">
              <a:spAutoFit/>
            </a:bodyPr>
            <a:lstStyle/>
            <a:p>
              <a:r>
                <a:rPr lang="zh-CN" altLang="en-US" sz="1050" dirty="0">
                  <a:latin typeface="微软雅黑" panose="020B0503020204020204" charset="-122"/>
                  <a:ea typeface="微软雅黑" panose="020B0503020204020204" charset="-122"/>
                </a:rPr>
                <a:t>请在这里输入您的主要叙述内容</a:t>
              </a:r>
              <a:endParaRPr lang="en-US" altLang="zh-CN" sz="1050" dirty="0">
                <a:latin typeface="微软雅黑" panose="020B0503020204020204" charset="-122"/>
                <a:ea typeface="微软雅黑" panose="020B0503020204020204" charset="-122"/>
              </a:endParaRPr>
            </a:p>
            <a:p>
              <a:r>
                <a:rPr lang="zh-CN" altLang="en-US" sz="1050" dirty="0">
                  <a:latin typeface="微软雅黑" panose="020B0503020204020204" charset="-122"/>
                  <a:ea typeface="微软雅黑" panose="020B0503020204020204" charset="-122"/>
                </a:rPr>
                <a:t>请在这里输入您的主要叙述内容</a:t>
              </a:r>
              <a:endParaRPr lang="en-US" altLang="zh-CN" sz="1050" dirty="0">
                <a:latin typeface="微软雅黑" panose="020B0503020204020204" charset="-122"/>
                <a:ea typeface="微软雅黑" panose="020B0503020204020204" charset="-122"/>
              </a:endParaRPr>
            </a:p>
            <a:p>
              <a:endParaRPr lang="en-US" altLang="zh-CN" sz="1050" dirty="0">
                <a:latin typeface="微软雅黑" panose="020B0503020204020204" charset="-122"/>
                <a:ea typeface="微软雅黑" panose="020B0503020204020204" charset="-122"/>
              </a:endParaRPr>
            </a:p>
          </p:txBody>
        </p:sp>
      </p:grpSp>
      <p:grpSp>
        <p:nvGrpSpPr>
          <p:cNvPr id="77" name="组合 76"/>
          <p:cNvGrpSpPr/>
          <p:nvPr/>
        </p:nvGrpSpPr>
        <p:grpSpPr>
          <a:xfrm>
            <a:off x="4508777" y="3242792"/>
            <a:ext cx="2424650" cy="800651"/>
            <a:chOff x="6011703" y="3180722"/>
            <a:chExt cx="3232866" cy="1067534"/>
          </a:xfrm>
        </p:grpSpPr>
        <p:sp>
          <p:nvSpPr>
            <p:cNvPr id="35" name="六边形 34"/>
            <p:cNvSpPr>
              <a:spLocks noChangeAspect="1"/>
            </p:cNvSpPr>
            <p:nvPr/>
          </p:nvSpPr>
          <p:spPr>
            <a:xfrm rot="10800000" flipH="1">
              <a:off x="6011703" y="3180722"/>
              <a:ext cx="3232866" cy="1067534"/>
            </a:xfrm>
            <a:prstGeom prst="hexagon">
              <a:avLst>
                <a:gd name="adj" fmla="val 28557"/>
                <a:gd name="vf" fmla="val 115470"/>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文本框 70"/>
            <p:cNvSpPr txBox="1"/>
            <p:nvPr/>
          </p:nvSpPr>
          <p:spPr>
            <a:xfrm>
              <a:off x="6292019" y="3444042"/>
              <a:ext cx="2733040" cy="767927"/>
            </a:xfrm>
            <a:prstGeom prst="rect">
              <a:avLst/>
            </a:prstGeom>
            <a:noFill/>
            <a:effectLst/>
          </p:spPr>
          <p:txBody>
            <a:bodyPr wrap="none" rtlCol="0">
              <a:spAutoFit/>
            </a:bodyPr>
            <a:lstStyle/>
            <a:p>
              <a:r>
                <a:rPr lang="zh-CN" altLang="en-US" sz="1050" dirty="0">
                  <a:latin typeface="微软雅黑" panose="020B0503020204020204" charset="-122"/>
                  <a:ea typeface="微软雅黑" panose="020B0503020204020204" charset="-122"/>
                </a:rPr>
                <a:t>请在这里输入您的主要叙述内容</a:t>
              </a:r>
              <a:endParaRPr lang="en-US" altLang="zh-CN" sz="1050" dirty="0">
                <a:latin typeface="微软雅黑" panose="020B0503020204020204" charset="-122"/>
                <a:ea typeface="微软雅黑" panose="020B0503020204020204" charset="-122"/>
              </a:endParaRPr>
            </a:p>
            <a:p>
              <a:r>
                <a:rPr lang="zh-CN" altLang="en-US" sz="1050" dirty="0">
                  <a:latin typeface="微软雅黑" panose="020B0503020204020204" charset="-122"/>
                  <a:ea typeface="微软雅黑" panose="020B0503020204020204" charset="-122"/>
                </a:rPr>
                <a:t>请在这里输入您的主要叙述内容</a:t>
              </a:r>
              <a:endParaRPr lang="en-US" altLang="zh-CN" sz="1050" dirty="0">
                <a:latin typeface="微软雅黑" panose="020B0503020204020204" charset="-122"/>
                <a:ea typeface="微软雅黑" panose="020B0503020204020204" charset="-122"/>
              </a:endParaRPr>
            </a:p>
            <a:p>
              <a:endParaRPr lang="en-US" altLang="zh-CN" sz="1050" dirty="0">
                <a:latin typeface="微软雅黑" panose="020B0503020204020204" charset="-122"/>
                <a:ea typeface="微软雅黑" panose="020B0503020204020204" charset="-122"/>
              </a:endParaRPr>
            </a:p>
          </p:txBody>
        </p:sp>
      </p:grpSp>
      <p:grpSp>
        <p:nvGrpSpPr>
          <p:cNvPr id="79" name="组合 78"/>
          <p:cNvGrpSpPr/>
          <p:nvPr/>
        </p:nvGrpSpPr>
        <p:grpSpPr>
          <a:xfrm>
            <a:off x="4508777" y="4172676"/>
            <a:ext cx="2424650" cy="800651"/>
            <a:chOff x="6011703" y="4420568"/>
            <a:chExt cx="3232866" cy="1067534"/>
          </a:xfrm>
        </p:grpSpPr>
        <p:sp>
          <p:nvSpPr>
            <p:cNvPr id="37" name="六边形 36"/>
            <p:cNvSpPr>
              <a:spLocks noChangeAspect="1"/>
            </p:cNvSpPr>
            <p:nvPr/>
          </p:nvSpPr>
          <p:spPr>
            <a:xfrm rot="10800000" flipH="1">
              <a:off x="6011703" y="4420568"/>
              <a:ext cx="3232866" cy="1067534"/>
            </a:xfrm>
            <a:prstGeom prst="hexagon">
              <a:avLst>
                <a:gd name="adj" fmla="val 28557"/>
                <a:gd name="vf" fmla="val 115470"/>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文本框 71"/>
            <p:cNvSpPr txBox="1"/>
            <p:nvPr/>
          </p:nvSpPr>
          <p:spPr>
            <a:xfrm>
              <a:off x="6327905" y="4676779"/>
              <a:ext cx="2733040" cy="767927"/>
            </a:xfrm>
            <a:prstGeom prst="rect">
              <a:avLst/>
            </a:prstGeom>
            <a:noFill/>
            <a:effectLst/>
          </p:spPr>
          <p:txBody>
            <a:bodyPr wrap="none" rtlCol="0">
              <a:spAutoFit/>
            </a:bodyPr>
            <a:lstStyle/>
            <a:p>
              <a:r>
                <a:rPr lang="zh-CN" altLang="en-US" sz="1050" dirty="0">
                  <a:latin typeface="微软雅黑" panose="020B0503020204020204" charset="-122"/>
                  <a:ea typeface="微软雅黑" panose="020B0503020204020204" charset="-122"/>
                </a:rPr>
                <a:t>请在这里输入您的主要叙述内容</a:t>
              </a:r>
              <a:endParaRPr lang="en-US" altLang="zh-CN" sz="1050" dirty="0">
                <a:latin typeface="微软雅黑" panose="020B0503020204020204" charset="-122"/>
                <a:ea typeface="微软雅黑" panose="020B0503020204020204" charset="-122"/>
              </a:endParaRPr>
            </a:p>
            <a:p>
              <a:r>
                <a:rPr lang="zh-CN" altLang="en-US" sz="1050" dirty="0">
                  <a:latin typeface="微软雅黑" panose="020B0503020204020204" charset="-122"/>
                  <a:ea typeface="微软雅黑" panose="020B0503020204020204" charset="-122"/>
                </a:rPr>
                <a:t>请在这里输入您的主要叙述内容</a:t>
              </a:r>
              <a:endParaRPr lang="en-US" altLang="zh-CN" sz="1050" dirty="0">
                <a:latin typeface="微软雅黑" panose="020B0503020204020204" charset="-122"/>
                <a:ea typeface="微软雅黑" panose="020B0503020204020204" charset="-122"/>
              </a:endParaRPr>
            </a:p>
            <a:p>
              <a:endParaRPr lang="en-US" altLang="zh-CN" sz="1050" dirty="0">
                <a:latin typeface="微软雅黑" panose="020B0503020204020204" charset="-122"/>
                <a:ea typeface="微软雅黑" panose="020B0503020204020204" charset="-122"/>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5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wipe(left)">
                                      <p:cBhvr>
                                        <p:cTn id="28" dur="500"/>
                                        <p:tgtEl>
                                          <p:spTgt spid="73"/>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 calcmode="lin" valueType="num">
                                      <p:cBhvr>
                                        <p:cTn id="32" dur="500" fill="hold"/>
                                        <p:tgtEl>
                                          <p:spTgt spid="74"/>
                                        </p:tgtEl>
                                        <p:attrNameLst>
                                          <p:attrName>ppt_w</p:attrName>
                                        </p:attrNameLst>
                                      </p:cBhvr>
                                      <p:tavLst>
                                        <p:tav tm="0">
                                          <p:val>
                                            <p:fltVal val="0"/>
                                          </p:val>
                                        </p:tav>
                                        <p:tav tm="100000">
                                          <p:val>
                                            <p:strVal val="#ppt_w"/>
                                          </p:val>
                                        </p:tav>
                                      </p:tavLst>
                                    </p:anim>
                                    <p:anim calcmode="lin" valueType="num">
                                      <p:cBhvr>
                                        <p:cTn id="33" dur="500" fill="hold"/>
                                        <p:tgtEl>
                                          <p:spTgt spid="74"/>
                                        </p:tgtEl>
                                        <p:attrNameLst>
                                          <p:attrName>ppt_h</p:attrName>
                                        </p:attrNameLst>
                                      </p:cBhvr>
                                      <p:tavLst>
                                        <p:tav tm="0">
                                          <p:val>
                                            <p:fltVal val="0"/>
                                          </p:val>
                                        </p:tav>
                                        <p:tav tm="100000">
                                          <p:val>
                                            <p:strVal val="#ppt_h"/>
                                          </p:val>
                                        </p:tav>
                                      </p:tavLst>
                                    </p:anim>
                                    <p:animEffect transition="in" filter="fade">
                                      <p:cBhvr>
                                        <p:cTn id="34" dur="500"/>
                                        <p:tgtEl>
                                          <p:spTgt spid="74"/>
                                        </p:tgtEl>
                                      </p:cBhvr>
                                    </p:animEffect>
                                  </p:childTnLst>
                                </p:cTn>
                              </p:par>
                            </p:childTnLst>
                          </p:cTn>
                        </p:par>
                        <p:par>
                          <p:cTn id="35" fill="hold">
                            <p:stCondLst>
                              <p:cond delay="3000"/>
                            </p:stCondLst>
                            <p:childTnLst>
                              <p:par>
                                <p:cTn id="36" presetID="22" presetClass="entr" presetSubtype="8" fill="hold" nodeType="after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wipe(left)">
                                      <p:cBhvr>
                                        <p:cTn id="38" dur="500"/>
                                        <p:tgtEl>
                                          <p:spTgt spid="75"/>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76"/>
                                        </p:tgtEl>
                                        <p:attrNameLst>
                                          <p:attrName>style.visibility</p:attrName>
                                        </p:attrNameLst>
                                      </p:cBhvr>
                                      <p:to>
                                        <p:strVal val="visible"/>
                                      </p:to>
                                    </p:set>
                                    <p:anim calcmode="lin" valueType="num">
                                      <p:cBhvr>
                                        <p:cTn id="42" dur="500" fill="hold"/>
                                        <p:tgtEl>
                                          <p:spTgt spid="76"/>
                                        </p:tgtEl>
                                        <p:attrNameLst>
                                          <p:attrName>ppt_w</p:attrName>
                                        </p:attrNameLst>
                                      </p:cBhvr>
                                      <p:tavLst>
                                        <p:tav tm="0">
                                          <p:val>
                                            <p:fltVal val="0"/>
                                          </p:val>
                                        </p:tav>
                                        <p:tav tm="100000">
                                          <p:val>
                                            <p:strVal val="#ppt_w"/>
                                          </p:val>
                                        </p:tav>
                                      </p:tavLst>
                                    </p:anim>
                                    <p:anim calcmode="lin" valueType="num">
                                      <p:cBhvr>
                                        <p:cTn id="43" dur="500" fill="hold"/>
                                        <p:tgtEl>
                                          <p:spTgt spid="76"/>
                                        </p:tgtEl>
                                        <p:attrNameLst>
                                          <p:attrName>ppt_h</p:attrName>
                                        </p:attrNameLst>
                                      </p:cBhvr>
                                      <p:tavLst>
                                        <p:tav tm="0">
                                          <p:val>
                                            <p:fltVal val="0"/>
                                          </p:val>
                                        </p:tav>
                                        <p:tav tm="100000">
                                          <p:val>
                                            <p:strVal val="#ppt_h"/>
                                          </p:val>
                                        </p:tav>
                                      </p:tavLst>
                                    </p:anim>
                                    <p:animEffect transition="in" filter="fade">
                                      <p:cBhvr>
                                        <p:cTn id="44" dur="500"/>
                                        <p:tgtEl>
                                          <p:spTgt spid="76"/>
                                        </p:tgtEl>
                                      </p:cBhvr>
                                    </p:animEffect>
                                  </p:childTnLst>
                                </p:cTn>
                              </p:par>
                            </p:childTnLst>
                          </p:cTn>
                        </p:par>
                        <p:par>
                          <p:cTn id="45" fill="hold">
                            <p:stCondLst>
                              <p:cond delay="4000"/>
                            </p:stCondLst>
                            <p:childTnLst>
                              <p:par>
                                <p:cTn id="46" presetID="22" presetClass="entr" presetSubtype="8" fill="hold" nodeType="afterEffect">
                                  <p:stCondLst>
                                    <p:cond delay="0"/>
                                  </p:stCondLst>
                                  <p:childTnLst>
                                    <p:set>
                                      <p:cBhvr>
                                        <p:cTn id="47" dur="1" fill="hold">
                                          <p:stCondLst>
                                            <p:cond delay="0"/>
                                          </p:stCondLst>
                                        </p:cTn>
                                        <p:tgtEl>
                                          <p:spTgt spid="77"/>
                                        </p:tgtEl>
                                        <p:attrNameLst>
                                          <p:attrName>style.visibility</p:attrName>
                                        </p:attrNameLst>
                                      </p:cBhvr>
                                      <p:to>
                                        <p:strVal val="visible"/>
                                      </p:to>
                                    </p:set>
                                    <p:animEffect transition="in" filter="wipe(left)">
                                      <p:cBhvr>
                                        <p:cTn id="48" dur="500"/>
                                        <p:tgtEl>
                                          <p:spTgt spid="77"/>
                                        </p:tgtEl>
                                      </p:cBhvr>
                                    </p:animEffect>
                                  </p:childTnLst>
                                </p:cTn>
                              </p:par>
                            </p:childTnLst>
                          </p:cTn>
                        </p:par>
                        <p:par>
                          <p:cTn id="49" fill="hold">
                            <p:stCondLst>
                              <p:cond delay="4500"/>
                            </p:stCondLst>
                            <p:childTnLst>
                              <p:par>
                                <p:cTn id="50" presetID="53" presetClass="entr" presetSubtype="16" fill="hold" nodeType="afterEffect">
                                  <p:stCondLst>
                                    <p:cond delay="0"/>
                                  </p:stCondLst>
                                  <p:childTnLst>
                                    <p:set>
                                      <p:cBhvr>
                                        <p:cTn id="51" dur="1" fill="hold">
                                          <p:stCondLst>
                                            <p:cond delay="0"/>
                                          </p:stCondLst>
                                        </p:cTn>
                                        <p:tgtEl>
                                          <p:spTgt spid="78"/>
                                        </p:tgtEl>
                                        <p:attrNameLst>
                                          <p:attrName>style.visibility</p:attrName>
                                        </p:attrNameLst>
                                      </p:cBhvr>
                                      <p:to>
                                        <p:strVal val="visible"/>
                                      </p:to>
                                    </p:set>
                                    <p:anim calcmode="lin" valueType="num">
                                      <p:cBhvr>
                                        <p:cTn id="52" dur="500" fill="hold"/>
                                        <p:tgtEl>
                                          <p:spTgt spid="78"/>
                                        </p:tgtEl>
                                        <p:attrNameLst>
                                          <p:attrName>ppt_w</p:attrName>
                                        </p:attrNameLst>
                                      </p:cBhvr>
                                      <p:tavLst>
                                        <p:tav tm="0">
                                          <p:val>
                                            <p:fltVal val="0"/>
                                          </p:val>
                                        </p:tav>
                                        <p:tav tm="100000">
                                          <p:val>
                                            <p:strVal val="#ppt_w"/>
                                          </p:val>
                                        </p:tav>
                                      </p:tavLst>
                                    </p:anim>
                                    <p:anim calcmode="lin" valueType="num">
                                      <p:cBhvr>
                                        <p:cTn id="53" dur="500" fill="hold"/>
                                        <p:tgtEl>
                                          <p:spTgt spid="78"/>
                                        </p:tgtEl>
                                        <p:attrNameLst>
                                          <p:attrName>ppt_h</p:attrName>
                                        </p:attrNameLst>
                                      </p:cBhvr>
                                      <p:tavLst>
                                        <p:tav tm="0">
                                          <p:val>
                                            <p:fltVal val="0"/>
                                          </p:val>
                                        </p:tav>
                                        <p:tav tm="100000">
                                          <p:val>
                                            <p:strVal val="#ppt_h"/>
                                          </p:val>
                                        </p:tav>
                                      </p:tavLst>
                                    </p:anim>
                                    <p:animEffect transition="in" filter="fade">
                                      <p:cBhvr>
                                        <p:cTn id="54" dur="500"/>
                                        <p:tgtEl>
                                          <p:spTgt spid="78"/>
                                        </p:tgtEl>
                                      </p:cBhvr>
                                    </p:animEffect>
                                  </p:childTnLst>
                                </p:cTn>
                              </p:par>
                            </p:childTnLst>
                          </p:cTn>
                        </p:par>
                        <p:par>
                          <p:cTn id="55" fill="hold">
                            <p:stCondLst>
                              <p:cond delay="5000"/>
                            </p:stCondLst>
                            <p:childTnLst>
                              <p:par>
                                <p:cTn id="56" presetID="22" presetClass="entr" presetSubtype="8" fill="hold" nodeType="after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wipe(left)">
                                      <p:cBhvr>
                                        <p:cTn id="58"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 name="文本框 4"/>
          <p:cNvSpPr txBox="1"/>
          <p:nvPr/>
        </p:nvSpPr>
        <p:spPr>
          <a:xfrm>
            <a:off x="976237" y="888848"/>
            <a:ext cx="1554480" cy="506730"/>
          </a:xfrm>
          <a:prstGeom prst="rect">
            <a:avLst/>
          </a:prstGeom>
          <a:noFill/>
        </p:spPr>
        <p:txBody>
          <a:bodyPr wrap="none" rtlCol="0">
            <a:spAutoFit/>
          </a:bodyPr>
          <a:lstStyle/>
          <a:p>
            <a:r>
              <a:rPr lang="zh-CN" altLang="en-US" sz="2700" b="1" dirty="0">
                <a:solidFill>
                  <a:schemeClr val="bg1"/>
                </a:solidFill>
                <a:latin typeface="微软雅黑" panose="020B0503020204020204" charset="-122"/>
                <a:ea typeface="微软雅黑" panose="020B0503020204020204" charset="-122"/>
              </a:rPr>
              <a:t>论文总结</a:t>
            </a:r>
            <a:endParaRPr lang="zh-CN" altLang="en-US" sz="2700" b="1" dirty="0">
              <a:solidFill>
                <a:schemeClr val="bg1"/>
              </a:solidFill>
              <a:latin typeface="微软雅黑" panose="020B0503020204020204" charset="-122"/>
              <a:ea typeface="微软雅黑" panose="020B0503020204020204" charset="-122"/>
            </a:endParaRPr>
          </a:p>
        </p:txBody>
      </p:sp>
      <p:sp>
        <p:nvSpPr>
          <p:cNvPr id="6" name="文本框 5"/>
          <p:cNvSpPr txBox="1"/>
          <p:nvPr/>
        </p:nvSpPr>
        <p:spPr>
          <a:xfrm>
            <a:off x="6134735" y="2560320"/>
            <a:ext cx="2324735" cy="1529715"/>
          </a:xfrm>
          <a:prstGeom prst="rect">
            <a:avLst/>
          </a:prstGeom>
          <a:noFill/>
          <a:effectLst/>
        </p:spPr>
        <p:txBody>
          <a:bodyPr wrap="square" rtlCol="0">
            <a:spAutoFit/>
          </a:bodyPr>
          <a:lstStyle/>
          <a:p>
            <a:pPr algn="l"/>
            <a:r>
              <a:rPr lang="zh-CN" altLang="en-US" sz="1600" dirty="0">
                <a:latin typeface="微软雅黑" panose="020B0503020204020204" charset="-122"/>
                <a:ea typeface="微软雅黑" panose="020B0503020204020204" charset="-122"/>
              </a:rPr>
              <a:t>此外，利用STM32内部的DA使用DMA循环触发，模拟输出正弦波、方波和锯齿波，相关参数满足预定设计的要求。</a:t>
            </a:r>
            <a:endParaRPr lang="zh-CN" altLang="en-US" sz="1350" dirty="0">
              <a:latin typeface="微软雅黑" panose="020B0503020204020204" charset="-122"/>
              <a:ea typeface="微软雅黑" panose="020B0503020204020204" charset="-122"/>
            </a:endParaRPr>
          </a:p>
          <a:p>
            <a:endParaRPr lang="en-US" altLang="zh-CN" sz="1350" dirty="0">
              <a:latin typeface="微软雅黑" panose="020B0503020204020204" charset="-122"/>
              <a:ea typeface="微软雅黑" panose="020B0503020204020204" charset="-122"/>
            </a:endParaRPr>
          </a:p>
        </p:txBody>
      </p:sp>
      <p:sp>
        <p:nvSpPr>
          <p:cNvPr id="8" name="文本框 7"/>
          <p:cNvSpPr txBox="1"/>
          <p:nvPr/>
        </p:nvSpPr>
        <p:spPr>
          <a:xfrm>
            <a:off x="739775" y="2488565"/>
            <a:ext cx="2524125" cy="2515235"/>
          </a:xfrm>
          <a:prstGeom prst="rect">
            <a:avLst/>
          </a:prstGeom>
          <a:noFill/>
          <a:effectLst/>
        </p:spPr>
        <p:txBody>
          <a:bodyPr wrap="square" rtlCol="0">
            <a:spAutoFit/>
          </a:bodyPr>
          <a:lstStyle/>
          <a:p>
            <a:pPr algn="l"/>
            <a:r>
              <a:rPr lang="en-US" altLang="zh-CN" sz="1600" dirty="0">
                <a:latin typeface="微软雅黑" panose="020B0503020204020204" charset="-122"/>
                <a:ea typeface="微软雅黑" panose="020B0503020204020204" charset="-122"/>
              </a:rPr>
              <a:t>本设计系统能够完成对周期信号和非周期信号的实时显示，由于采用TFT（240*320）的3.2寸的屏幕，实现周期波形的左右平移，以及幅值的缩放，在一定的频率范围内，所显示的波形无失真，并对相关参数进行测量。</a:t>
            </a:r>
            <a:endParaRPr lang="en-US" altLang="zh-CN" sz="1350" dirty="0">
              <a:latin typeface="微软雅黑" panose="020B0503020204020204" charset="-122"/>
              <a:ea typeface="微软雅黑" panose="020B0503020204020204" charset="-122"/>
            </a:endParaRPr>
          </a:p>
          <a:p>
            <a:endParaRPr lang="en-US" altLang="zh-CN" sz="1350" dirty="0">
              <a:latin typeface="微软雅黑" panose="020B0503020204020204" charset="-122"/>
              <a:ea typeface="微软雅黑" panose="020B0503020204020204" charset="-122"/>
            </a:endParaRPr>
          </a:p>
        </p:txBody>
      </p:sp>
      <p:grpSp>
        <p:nvGrpSpPr>
          <p:cNvPr id="11" name="组合 10"/>
          <p:cNvGrpSpPr/>
          <p:nvPr/>
        </p:nvGrpSpPr>
        <p:grpSpPr>
          <a:xfrm>
            <a:off x="3401616" y="2574752"/>
            <a:ext cx="1135856" cy="1137047"/>
            <a:chOff x="4535488" y="2578100"/>
            <a:chExt cx="1514475" cy="1516063"/>
          </a:xfrm>
        </p:grpSpPr>
        <p:sp>
          <p:nvSpPr>
            <p:cNvPr id="12" name="任意多边形 15"/>
            <p:cNvSpPr>
              <a:spLocks noChangeArrowheads="1"/>
            </p:cNvSpPr>
            <p:nvPr/>
          </p:nvSpPr>
          <p:spPr bwMode="auto">
            <a:xfrm rot="16200000" flipH="1">
              <a:off x="4534694" y="2578894"/>
              <a:ext cx="1514475" cy="1512887"/>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accent2"/>
            </a:solidFill>
            <a:ln>
              <a:noFill/>
            </a:ln>
          </p:spPr>
          <p:txBody>
            <a:bodyPr anchor="ctr"/>
            <a:lstStyle/>
            <a:p>
              <a:pPr algn="ctr"/>
              <a:endParaRPr lang="zh-CN" altLang="zh-CN" sz="1350">
                <a:solidFill>
                  <a:schemeClr val="bg2"/>
                </a:solidFill>
                <a:latin typeface="宋体" panose="02010600030101010101" pitchFamily="2" charset="-122"/>
                <a:sym typeface="宋体" panose="02010600030101010101" pitchFamily="2" charset="-122"/>
              </a:endParaRPr>
            </a:p>
          </p:txBody>
        </p:sp>
        <p:sp>
          <p:nvSpPr>
            <p:cNvPr id="13" name="矩形 16"/>
            <p:cNvSpPr>
              <a:spLocks noChangeArrowheads="1"/>
            </p:cNvSpPr>
            <p:nvPr/>
          </p:nvSpPr>
          <p:spPr bwMode="auto">
            <a:xfrm rot="16200000" flipH="1">
              <a:off x="4895850" y="2940050"/>
              <a:ext cx="1154113" cy="1154113"/>
            </a:xfrm>
            <a:prstGeom prst="rect">
              <a:avLst/>
            </a:prstGeom>
            <a:noFill/>
            <a:ln w="12700" cap="flat" cmpd="sng">
              <a:solidFill>
                <a:schemeClr val="accent2"/>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1350" dirty="0">
                <a:solidFill>
                  <a:schemeClr val="bg2"/>
                </a:solidFill>
                <a:latin typeface="宋体" panose="02010600030101010101" pitchFamily="2" charset="-122"/>
                <a:sym typeface="宋体" panose="02010600030101010101" pitchFamily="2" charset="-122"/>
              </a:endParaRPr>
            </a:p>
          </p:txBody>
        </p:sp>
        <p:sp>
          <p:nvSpPr>
            <p:cNvPr id="14" name="文本框 13"/>
            <p:cNvSpPr txBox="1"/>
            <p:nvPr/>
          </p:nvSpPr>
          <p:spPr>
            <a:xfrm>
              <a:off x="5114319" y="3107958"/>
              <a:ext cx="802640" cy="860213"/>
            </a:xfrm>
            <a:prstGeom prst="rect">
              <a:avLst/>
            </a:prstGeom>
            <a:noFill/>
          </p:spPr>
          <p:txBody>
            <a:bodyPr wrap="none" rtlCol="0">
              <a:spAutoFit/>
            </a:bodyPr>
            <a:lstStyle/>
            <a:p>
              <a:r>
                <a:rPr lang="en-US" altLang="zh-CN" sz="3600" dirty="0">
                  <a:solidFill>
                    <a:schemeClr val="bg2"/>
                  </a:solidFill>
                  <a:effectLst>
                    <a:outerShdw blurRad="50800" dist="25400" dir="2700000" algn="tl" rotWithShape="0">
                      <a:prstClr val="black">
                        <a:alpha val="40000"/>
                      </a:prstClr>
                    </a:outerShdw>
                  </a:effectLst>
                  <a:latin typeface="Impact" panose="020B0806030902050204" pitchFamily="34" charset="0"/>
                </a:rPr>
                <a:t>01</a:t>
              </a:r>
              <a:endParaRPr lang="zh-CN" altLang="en-US" sz="3600" dirty="0">
                <a:solidFill>
                  <a:schemeClr val="bg2"/>
                </a:solidFill>
                <a:effectLst>
                  <a:outerShdw blurRad="50800" dist="25400" dir="2700000" algn="tl" rotWithShape="0">
                    <a:prstClr val="black">
                      <a:alpha val="40000"/>
                    </a:prstClr>
                  </a:outerShdw>
                </a:effectLst>
                <a:latin typeface="Impact" panose="020B0806030902050204" pitchFamily="34" charset="0"/>
              </a:endParaRPr>
            </a:p>
          </p:txBody>
        </p:sp>
      </p:grpSp>
      <p:grpSp>
        <p:nvGrpSpPr>
          <p:cNvPr id="15" name="组合 14"/>
          <p:cNvGrpSpPr/>
          <p:nvPr/>
        </p:nvGrpSpPr>
        <p:grpSpPr>
          <a:xfrm>
            <a:off x="4612481" y="2590757"/>
            <a:ext cx="1137047" cy="1135856"/>
            <a:chOff x="6149975" y="2599441"/>
            <a:chExt cx="1516063" cy="1514475"/>
          </a:xfrm>
        </p:grpSpPr>
        <p:sp>
          <p:nvSpPr>
            <p:cNvPr id="16" name="任意多边形 7"/>
            <p:cNvSpPr>
              <a:spLocks noChangeArrowheads="1"/>
            </p:cNvSpPr>
            <p:nvPr/>
          </p:nvSpPr>
          <p:spPr bwMode="auto">
            <a:xfrm rot="5400000">
              <a:off x="6152356" y="2600234"/>
              <a:ext cx="1514475" cy="1512888"/>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accent2"/>
            </a:solidFill>
            <a:ln>
              <a:noFill/>
            </a:ln>
          </p:spPr>
          <p:txBody>
            <a:bodyPr anchor="ctr"/>
            <a:lstStyle/>
            <a:p>
              <a:pPr algn="ctr"/>
              <a:endParaRPr lang="zh-CN" altLang="zh-CN" sz="1350" dirty="0">
                <a:solidFill>
                  <a:schemeClr val="bg2"/>
                </a:solidFill>
                <a:latin typeface="宋体" panose="02010600030101010101" pitchFamily="2" charset="-122"/>
                <a:sym typeface="宋体" panose="02010600030101010101" pitchFamily="2" charset="-122"/>
              </a:endParaRPr>
            </a:p>
          </p:txBody>
        </p:sp>
        <p:sp>
          <p:nvSpPr>
            <p:cNvPr id="17" name="矩形 8"/>
            <p:cNvSpPr>
              <a:spLocks noChangeArrowheads="1"/>
            </p:cNvSpPr>
            <p:nvPr/>
          </p:nvSpPr>
          <p:spPr bwMode="auto">
            <a:xfrm rot="5400000">
              <a:off x="6150768" y="2945607"/>
              <a:ext cx="1154113" cy="1155700"/>
            </a:xfrm>
            <a:prstGeom prst="rect">
              <a:avLst/>
            </a:prstGeom>
            <a:noFill/>
            <a:ln w="12700" cap="flat" cmpd="sng">
              <a:solidFill>
                <a:schemeClr val="accent2"/>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1350">
                <a:solidFill>
                  <a:schemeClr val="bg2"/>
                </a:solidFill>
                <a:latin typeface="宋体" panose="02010600030101010101" pitchFamily="2" charset="-122"/>
                <a:sym typeface="宋体" panose="02010600030101010101" pitchFamily="2" charset="-122"/>
              </a:endParaRPr>
            </a:p>
          </p:txBody>
        </p:sp>
        <p:sp>
          <p:nvSpPr>
            <p:cNvPr id="19" name="文本框 18"/>
            <p:cNvSpPr txBox="1"/>
            <p:nvPr/>
          </p:nvSpPr>
          <p:spPr>
            <a:xfrm>
              <a:off x="6344420" y="3107958"/>
              <a:ext cx="876300" cy="860213"/>
            </a:xfrm>
            <a:prstGeom prst="rect">
              <a:avLst/>
            </a:prstGeom>
            <a:noFill/>
          </p:spPr>
          <p:txBody>
            <a:bodyPr wrap="none" rtlCol="0">
              <a:spAutoFit/>
            </a:bodyPr>
            <a:lstStyle/>
            <a:p>
              <a:r>
                <a:rPr lang="en-US" altLang="zh-CN" sz="3600" dirty="0">
                  <a:solidFill>
                    <a:schemeClr val="bg2"/>
                  </a:solidFill>
                  <a:effectLst>
                    <a:outerShdw blurRad="50800" dist="25400" dir="2700000" algn="tl" rotWithShape="0">
                      <a:prstClr val="black">
                        <a:alpha val="40000"/>
                      </a:prstClr>
                    </a:outerShdw>
                  </a:effectLst>
                  <a:latin typeface="Impact" panose="020B0806030902050204" pitchFamily="34" charset="0"/>
                </a:rPr>
                <a:t>02</a:t>
              </a:r>
              <a:endParaRPr lang="zh-CN" altLang="en-US" sz="3600" dirty="0">
                <a:solidFill>
                  <a:schemeClr val="bg2"/>
                </a:solidFill>
                <a:effectLst>
                  <a:outerShdw blurRad="50800" dist="25400" dir="2700000" algn="tl" rotWithShape="0">
                    <a:prstClr val="black">
                      <a:alpha val="40000"/>
                    </a:prstClr>
                  </a:outerShdw>
                </a:effectLst>
                <a:latin typeface="Impact" panose="020B0806030902050204" pitchFamily="34" charset="0"/>
              </a:endParaRPr>
            </a:p>
          </p:txBody>
        </p:sp>
      </p:grpSp>
      <p:grpSp>
        <p:nvGrpSpPr>
          <p:cNvPr id="20" name="组合 19"/>
          <p:cNvGrpSpPr/>
          <p:nvPr/>
        </p:nvGrpSpPr>
        <p:grpSpPr>
          <a:xfrm>
            <a:off x="3412331" y="3780855"/>
            <a:ext cx="1137047" cy="1137047"/>
            <a:chOff x="4549775" y="4186238"/>
            <a:chExt cx="1516063" cy="1516062"/>
          </a:xfrm>
        </p:grpSpPr>
        <p:sp>
          <p:nvSpPr>
            <p:cNvPr id="21" name="任意多边形 17"/>
            <p:cNvSpPr>
              <a:spLocks noChangeArrowheads="1"/>
            </p:cNvSpPr>
            <p:nvPr/>
          </p:nvSpPr>
          <p:spPr bwMode="auto">
            <a:xfrm flipV="1">
              <a:off x="4549775" y="4187825"/>
              <a:ext cx="1514475" cy="1514475"/>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accent2"/>
            </a:solidFill>
            <a:ln>
              <a:noFill/>
            </a:ln>
          </p:spPr>
          <p:txBody>
            <a:bodyPr anchor="ctr"/>
            <a:lstStyle/>
            <a:p>
              <a:pPr algn="ctr"/>
              <a:endParaRPr lang="zh-CN" altLang="zh-CN" sz="1350">
                <a:solidFill>
                  <a:schemeClr val="bg2"/>
                </a:solidFill>
                <a:latin typeface="宋体" panose="02010600030101010101" pitchFamily="2" charset="-122"/>
                <a:sym typeface="宋体" panose="02010600030101010101" pitchFamily="2" charset="-122"/>
              </a:endParaRPr>
            </a:p>
          </p:txBody>
        </p:sp>
        <p:sp>
          <p:nvSpPr>
            <p:cNvPr id="22" name="矩形 18"/>
            <p:cNvSpPr>
              <a:spLocks noChangeArrowheads="1"/>
            </p:cNvSpPr>
            <p:nvPr/>
          </p:nvSpPr>
          <p:spPr bwMode="auto">
            <a:xfrm flipV="1">
              <a:off x="4911725" y="4186238"/>
              <a:ext cx="1154113" cy="1154112"/>
            </a:xfrm>
            <a:prstGeom prst="rect">
              <a:avLst/>
            </a:prstGeom>
            <a:noFill/>
            <a:ln w="12700" cap="flat" cmpd="sng">
              <a:solidFill>
                <a:schemeClr val="accent2"/>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1350" dirty="0">
                <a:solidFill>
                  <a:schemeClr val="bg2"/>
                </a:solidFill>
                <a:latin typeface="宋体" panose="02010600030101010101" pitchFamily="2" charset="-122"/>
                <a:sym typeface="宋体" panose="02010600030101010101" pitchFamily="2" charset="-122"/>
              </a:endParaRPr>
            </a:p>
          </p:txBody>
        </p:sp>
        <p:sp>
          <p:nvSpPr>
            <p:cNvPr id="23" name="文本框 22"/>
            <p:cNvSpPr txBox="1"/>
            <p:nvPr/>
          </p:nvSpPr>
          <p:spPr>
            <a:xfrm>
              <a:off x="5114319" y="4347795"/>
              <a:ext cx="894080" cy="860213"/>
            </a:xfrm>
            <a:prstGeom prst="rect">
              <a:avLst/>
            </a:prstGeom>
            <a:noFill/>
          </p:spPr>
          <p:txBody>
            <a:bodyPr wrap="none" rtlCol="0">
              <a:spAutoFit/>
            </a:bodyPr>
            <a:lstStyle/>
            <a:p>
              <a:r>
                <a:rPr lang="en-US" altLang="zh-CN" sz="3600" dirty="0">
                  <a:solidFill>
                    <a:schemeClr val="bg2"/>
                  </a:solidFill>
                  <a:effectLst>
                    <a:outerShdw blurRad="50800" dist="25400" dir="2700000" algn="tl" rotWithShape="0">
                      <a:prstClr val="black">
                        <a:alpha val="40000"/>
                      </a:prstClr>
                    </a:outerShdw>
                  </a:effectLst>
                  <a:latin typeface="Impact" panose="020B0806030902050204" pitchFamily="34" charset="0"/>
                </a:rPr>
                <a:t>03</a:t>
              </a:r>
              <a:endParaRPr lang="zh-CN" altLang="en-US" sz="3600" dirty="0">
                <a:solidFill>
                  <a:schemeClr val="bg2"/>
                </a:solidFill>
                <a:effectLst>
                  <a:outerShdw blurRad="50800" dist="25400" dir="2700000" algn="tl" rotWithShape="0">
                    <a:prstClr val="black">
                      <a:alpha val="40000"/>
                    </a:prstClr>
                  </a:outerShdw>
                </a:effectLst>
                <a:latin typeface="Impact" panose="020B0806030902050204" pitchFamily="34" charset="0"/>
              </a:endParaRPr>
            </a:p>
          </p:txBody>
        </p:sp>
      </p:grpSp>
      <p:grpSp>
        <p:nvGrpSpPr>
          <p:cNvPr id="24" name="组合 23"/>
          <p:cNvGrpSpPr/>
          <p:nvPr/>
        </p:nvGrpSpPr>
        <p:grpSpPr>
          <a:xfrm>
            <a:off x="4614863" y="3789189"/>
            <a:ext cx="1137047" cy="1135856"/>
            <a:chOff x="6153150" y="4197350"/>
            <a:chExt cx="1516063" cy="1514475"/>
          </a:xfrm>
        </p:grpSpPr>
        <p:sp>
          <p:nvSpPr>
            <p:cNvPr id="25" name="任意多边形 13"/>
            <p:cNvSpPr>
              <a:spLocks noChangeArrowheads="1"/>
            </p:cNvSpPr>
            <p:nvPr/>
          </p:nvSpPr>
          <p:spPr bwMode="auto">
            <a:xfrm rot="10800000">
              <a:off x="6156325" y="4198938"/>
              <a:ext cx="1512888" cy="1512887"/>
            </a:xfrm>
            <a:custGeom>
              <a:avLst/>
              <a:gdLst>
                <a:gd name="T0" fmla="*/ 0 w 1845129"/>
                <a:gd name="T1" fmla="*/ 0 h 1845129"/>
                <a:gd name="T2" fmla="*/ 1407500 w 1845129"/>
                <a:gd name="T3" fmla="*/ 0 h 1845129"/>
                <a:gd name="T4" fmla="*/ 1845129 w 1845129"/>
                <a:gd name="T5" fmla="*/ 437629 h 1845129"/>
                <a:gd name="T6" fmla="*/ 1845129 w 1845129"/>
                <a:gd name="T7" fmla="*/ 439911 h 1845129"/>
                <a:gd name="T8" fmla="*/ 439910 w 1845129"/>
                <a:gd name="T9" fmla="*/ 439911 h 1845129"/>
                <a:gd name="T10" fmla="*/ 439910 w 1845129"/>
                <a:gd name="T11" fmla="*/ 1845129 h 1845129"/>
                <a:gd name="T12" fmla="*/ 437629 w 1845129"/>
                <a:gd name="T13" fmla="*/ 1845129 h 1845129"/>
                <a:gd name="T14" fmla="*/ 0 w 1845129"/>
                <a:gd name="T15" fmla="*/ 1407500 h 1845129"/>
                <a:gd name="T16" fmla="*/ 0 60000 65536"/>
                <a:gd name="T17" fmla="*/ 0 60000 65536"/>
                <a:gd name="T18" fmla="*/ 0 60000 65536"/>
                <a:gd name="T19" fmla="*/ 0 60000 65536"/>
                <a:gd name="T20" fmla="*/ 0 60000 65536"/>
                <a:gd name="T21" fmla="*/ 0 60000 65536"/>
                <a:gd name="T22" fmla="*/ 0 60000 65536"/>
                <a:gd name="T23" fmla="*/ 0 60000 65536"/>
                <a:gd name="T24" fmla="*/ 0 w 1845129"/>
                <a:gd name="T25" fmla="*/ 0 h 1845129"/>
                <a:gd name="T26" fmla="*/ 1845129 w 1845129"/>
                <a:gd name="T27" fmla="*/ 1845129 h 1845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close/>
                </a:path>
              </a:pathLst>
            </a:custGeom>
            <a:solidFill>
              <a:schemeClr val="accent2"/>
            </a:solidFill>
            <a:ln>
              <a:noFill/>
            </a:ln>
          </p:spPr>
          <p:txBody>
            <a:bodyPr anchor="ctr"/>
            <a:lstStyle/>
            <a:p>
              <a:pPr algn="ctr"/>
              <a:endParaRPr lang="zh-CN" altLang="zh-CN" sz="1350" dirty="0">
                <a:solidFill>
                  <a:schemeClr val="bg2"/>
                </a:solidFill>
                <a:latin typeface="宋体" panose="02010600030101010101" pitchFamily="2" charset="-122"/>
                <a:sym typeface="宋体" panose="02010600030101010101" pitchFamily="2" charset="-122"/>
              </a:endParaRPr>
            </a:p>
          </p:txBody>
        </p:sp>
        <p:sp>
          <p:nvSpPr>
            <p:cNvPr id="26" name="矩形 14"/>
            <p:cNvSpPr>
              <a:spLocks noChangeArrowheads="1"/>
            </p:cNvSpPr>
            <p:nvPr/>
          </p:nvSpPr>
          <p:spPr bwMode="auto">
            <a:xfrm rot="10800000">
              <a:off x="6153150" y="4197350"/>
              <a:ext cx="1155700" cy="1154113"/>
            </a:xfrm>
            <a:prstGeom prst="rect">
              <a:avLst/>
            </a:prstGeom>
            <a:noFill/>
            <a:ln w="12700" cap="flat" cmpd="sng">
              <a:solidFill>
                <a:schemeClr val="accent2"/>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1350">
                <a:solidFill>
                  <a:schemeClr val="bg2"/>
                </a:solidFill>
                <a:latin typeface="宋体" panose="02010600030101010101" pitchFamily="2" charset="-122"/>
                <a:sym typeface="宋体" panose="02010600030101010101" pitchFamily="2" charset="-122"/>
              </a:endParaRPr>
            </a:p>
          </p:txBody>
        </p:sp>
        <p:sp>
          <p:nvSpPr>
            <p:cNvPr id="27" name="文本框 26"/>
            <p:cNvSpPr txBox="1"/>
            <p:nvPr/>
          </p:nvSpPr>
          <p:spPr>
            <a:xfrm>
              <a:off x="6308922" y="4347794"/>
              <a:ext cx="875453" cy="860213"/>
            </a:xfrm>
            <a:prstGeom prst="rect">
              <a:avLst/>
            </a:prstGeom>
            <a:noFill/>
          </p:spPr>
          <p:txBody>
            <a:bodyPr wrap="none" rtlCol="0">
              <a:spAutoFit/>
            </a:bodyPr>
            <a:lstStyle/>
            <a:p>
              <a:r>
                <a:rPr lang="en-US" altLang="zh-CN" sz="3600" dirty="0">
                  <a:solidFill>
                    <a:schemeClr val="bg2"/>
                  </a:solidFill>
                  <a:effectLst>
                    <a:outerShdw blurRad="50800" dist="25400" dir="2700000" algn="tl" rotWithShape="0">
                      <a:prstClr val="black">
                        <a:alpha val="40000"/>
                      </a:prstClr>
                    </a:outerShdw>
                  </a:effectLst>
                  <a:latin typeface="Impact" panose="020B0806030902050204" pitchFamily="34" charset="0"/>
                </a:rPr>
                <a:t>04</a:t>
              </a:r>
              <a:endParaRPr lang="zh-CN" altLang="en-US" sz="3600" dirty="0">
                <a:solidFill>
                  <a:schemeClr val="bg2"/>
                </a:solidFill>
                <a:effectLst>
                  <a:outerShdw blurRad="50800" dist="25400" dir="2700000" algn="tl" rotWithShape="0">
                    <a:prstClr val="black">
                      <a:alpha val="40000"/>
                    </a:prstClr>
                  </a:outerShdw>
                </a:effectLst>
                <a:latin typeface="Impact" panose="020B0806030902050204" pitchFamily="34" charset="0"/>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5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9"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par>
                          <p:cTn id="18" fill="hold">
                            <p:stCondLst>
                              <p:cond delay="1500"/>
                            </p:stCondLst>
                            <p:childTnLst>
                              <p:par>
                                <p:cTn id="19" presetID="2" presetClass="entr" presetSubtype="3"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1+#ppt_w/2"/>
                                          </p:val>
                                        </p:tav>
                                        <p:tav tm="100000">
                                          <p:val>
                                            <p:strVal val="#ppt_x"/>
                                          </p:val>
                                        </p:tav>
                                      </p:tavLst>
                                    </p:anim>
                                    <p:anim calcmode="lin" valueType="num">
                                      <p:cBhvr additive="base">
                                        <p:cTn id="22" dur="500" fill="hold"/>
                                        <p:tgtEl>
                                          <p:spTgt spid="15"/>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2500"/>
                            </p:stCondLst>
                            <p:childTnLst>
                              <p:par>
                                <p:cTn id="28" presetID="2" presetClass="entr" presetSubtype="12"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6"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1+#ppt_w/2"/>
                                          </p:val>
                                        </p:tav>
                                        <p:tav tm="100000">
                                          <p:val>
                                            <p:strVal val="#ppt_x"/>
                                          </p:val>
                                        </p:tav>
                                      </p:tavLst>
                                    </p:anim>
                                    <p:anim calcmode="lin" valueType="num">
                                      <p:cBhvr additive="base">
                                        <p:cTn id="3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0" y="857250"/>
            <a:ext cx="4049078"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18" name="矩形 17"/>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9" name="文本框 98"/>
          <p:cNvSpPr txBox="1"/>
          <p:nvPr/>
        </p:nvSpPr>
        <p:spPr>
          <a:xfrm>
            <a:off x="659742" y="887544"/>
            <a:ext cx="1706880" cy="553085"/>
          </a:xfrm>
          <a:prstGeom prst="rect">
            <a:avLst/>
          </a:prstGeom>
          <a:noFill/>
        </p:spPr>
        <p:txBody>
          <a:bodyPr wrap="none" rtlCol="0">
            <a:spAutoFit/>
          </a:bodyPr>
          <a:lstStyle/>
          <a:p>
            <a:r>
              <a:rPr lang="zh-CN" altLang="en-US" sz="3000" b="1" dirty="0">
                <a:solidFill>
                  <a:schemeClr val="bg1"/>
                </a:solidFill>
                <a:latin typeface="微软雅黑" panose="020B0503020204020204" charset="-122"/>
                <a:ea typeface="微软雅黑" panose="020B0503020204020204" charset="-122"/>
              </a:rPr>
              <a:t>总体设计</a:t>
            </a:r>
            <a:endParaRPr lang="zh-CN" altLang="en-US" sz="3000" b="1" dirty="0">
              <a:solidFill>
                <a:schemeClr val="bg1"/>
              </a:solidFill>
              <a:latin typeface="微软雅黑" panose="020B0503020204020204" charset="-122"/>
              <a:ea typeface="微软雅黑" panose="020B0503020204020204" charset="-122"/>
            </a:endParaRPr>
          </a:p>
        </p:txBody>
      </p:sp>
      <p:grpSp>
        <p:nvGrpSpPr>
          <p:cNvPr id="12" name="组合 11"/>
          <p:cNvGrpSpPr/>
          <p:nvPr/>
        </p:nvGrpSpPr>
        <p:grpSpPr>
          <a:xfrm>
            <a:off x="3980408" y="2638169"/>
            <a:ext cx="1142950" cy="1099158"/>
            <a:chOff x="9791183" y="5224434"/>
            <a:chExt cx="645684" cy="620945"/>
          </a:xfrm>
          <a:solidFill>
            <a:schemeClr val="accent3"/>
          </a:solidFill>
        </p:grpSpPr>
        <p:sp>
          <p:nvSpPr>
            <p:cNvPr id="13" name="Oval 131"/>
            <p:cNvSpPr>
              <a:spLocks noChangeArrowheads="1"/>
            </p:cNvSpPr>
            <p:nvPr/>
          </p:nvSpPr>
          <p:spPr bwMode="auto">
            <a:xfrm>
              <a:off x="9968746" y="5224434"/>
              <a:ext cx="290558" cy="294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14" name="Freeform 134"/>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grpSp>
      <p:grpSp>
        <p:nvGrpSpPr>
          <p:cNvPr id="2" name="组合 1"/>
          <p:cNvGrpSpPr/>
          <p:nvPr/>
        </p:nvGrpSpPr>
        <p:grpSpPr>
          <a:xfrm>
            <a:off x="809873" y="2259059"/>
            <a:ext cx="2698312" cy="1919999"/>
            <a:chOff x="1079830" y="1869078"/>
            <a:chExt cx="3597749" cy="2559998"/>
          </a:xfrm>
          <a:solidFill>
            <a:schemeClr val="accent2"/>
          </a:solidFill>
        </p:grpSpPr>
        <p:grpSp>
          <p:nvGrpSpPr>
            <p:cNvPr id="5" name="组合 4"/>
            <p:cNvGrpSpPr/>
            <p:nvPr/>
          </p:nvGrpSpPr>
          <p:grpSpPr>
            <a:xfrm>
              <a:off x="1079830" y="1869078"/>
              <a:ext cx="3597749" cy="2559998"/>
              <a:chOff x="1520351" y="2658546"/>
              <a:chExt cx="3597749" cy="2559998"/>
            </a:xfrm>
            <a:grpFill/>
          </p:grpSpPr>
          <p:sp>
            <p:nvSpPr>
              <p:cNvPr id="6" name="椭圆 5"/>
              <p:cNvSpPr/>
              <p:nvPr/>
            </p:nvSpPr>
            <p:spPr>
              <a:xfrm>
                <a:off x="1520351" y="2658546"/>
                <a:ext cx="2559998" cy="25599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等腰三角形 6"/>
              <p:cNvSpPr/>
              <p:nvPr/>
            </p:nvSpPr>
            <p:spPr>
              <a:xfrm rot="5400000" flipH="1">
                <a:off x="4337050" y="3395146"/>
                <a:ext cx="393700" cy="1168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5" name="文本框 14"/>
            <p:cNvSpPr txBox="1"/>
            <p:nvPr/>
          </p:nvSpPr>
          <p:spPr>
            <a:xfrm>
              <a:off x="1547280" y="2630095"/>
              <a:ext cx="1767840" cy="1044786"/>
            </a:xfrm>
            <a:prstGeom prst="rect">
              <a:avLst/>
            </a:prstGeom>
            <a:grpFill/>
          </p:spPr>
          <p:txBody>
            <a:bodyPr wrap="none" rtlCol="0">
              <a:spAutoFit/>
            </a:bodyPr>
            <a:lstStyle/>
            <a:p>
              <a:r>
                <a:rPr lang="zh-CN" altLang="en-US" sz="4500" dirty="0">
                  <a:solidFill>
                    <a:schemeClr val="bg1"/>
                  </a:solidFill>
                  <a:latin typeface="微软雅黑" panose="020B0503020204020204" charset="-122"/>
                  <a:ea typeface="微软雅黑" panose="020B0503020204020204" charset="-122"/>
                </a:rPr>
                <a:t>硬件</a:t>
              </a:r>
              <a:endParaRPr lang="zh-CN" altLang="en-US" sz="4500" dirty="0">
                <a:solidFill>
                  <a:schemeClr val="bg1"/>
                </a:solidFill>
                <a:latin typeface="微软雅黑" panose="020B0503020204020204" charset="-122"/>
                <a:ea typeface="微软雅黑" panose="020B0503020204020204" charset="-122"/>
              </a:endParaRPr>
            </a:p>
          </p:txBody>
        </p:sp>
      </p:grpSp>
      <p:grpSp>
        <p:nvGrpSpPr>
          <p:cNvPr id="3" name="组合 2"/>
          <p:cNvGrpSpPr/>
          <p:nvPr/>
        </p:nvGrpSpPr>
        <p:grpSpPr>
          <a:xfrm>
            <a:off x="5660587" y="2259059"/>
            <a:ext cx="2698312" cy="1919999"/>
            <a:chOff x="7547449" y="1869078"/>
            <a:chExt cx="3597749" cy="2559998"/>
          </a:xfrm>
          <a:solidFill>
            <a:schemeClr val="accent2"/>
          </a:solidFill>
        </p:grpSpPr>
        <p:grpSp>
          <p:nvGrpSpPr>
            <p:cNvPr id="8" name="组合 7"/>
            <p:cNvGrpSpPr/>
            <p:nvPr/>
          </p:nvGrpSpPr>
          <p:grpSpPr>
            <a:xfrm flipH="1">
              <a:off x="7547449" y="1869078"/>
              <a:ext cx="3597749" cy="2559998"/>
              <a:chOff x="1672751" y="2810946"/>
              <a:chExt cx="3597749" cy="2559998"/>
            </a:xfrm>
            <a:grpFill/>
          </p:grpSpPr>
          <p:sp>
            <p:nvSpPr>
              <p:cNvPr id="9" name="椭圆 8"/>
              <p:cNvSpPr/>
              <p:nvPr/>
            </p:nvSpPr>
            <p:spPr>
              <a:xfrm>
                <a:off x="1672751" y="2810946"/>
                <a:ext cx="2559998" cy="25599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p>
            </p:txBody>
          </p:sp>
          <p:sp>
            <p:nvSpPr>
              <p:cNvPr id="11" name="等腰三角形 10"/>
              <p:cNvSpPr/>
              <p:nvPr/>
            </p:nvSpPr>
            <p:spPr>
              <a:xfrm rot="5400000" flipH="1">
                <a:off x="4489450" y="3547546"/>
                <a:ext cx="393700" cy="1168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p>
            </p:txBody>
          </p:sp>
        </p:grpSp>
        <p:sp>
          <p:nvSpPr>
            <p:cNvPr id="16" name="文本框 15"/>
            <p:cNvSpPr txBox="1"/>
            <p:nvPr/>
          </p:nvSpPr>
          <p:spPr>
            <a:xfrm>
              <a:off x="9068749" y="2641245"/>
              <a:ext cx="1767840" cy="1044786"/>
            </a:xfrm>
            <a:prstGeom prst="rect">
              <a:avLst/>
            </a:prstGeom>
            <a:grpFill/>
          </p:spPr>
          <p:txBody>
            <a:bodyPr wrap="none" rtlCol="0">
              <a:spAutoFit/>
            </a:bodyPr>
            <a:lstStyle/>
            <a:p>
              <a:r>
                <a:rPr lang="zh-CN" altLang="en-US" sz="4500" dirty="0">
                  <a:solidFill>
                    <a:schemeClr val="bg1"/>
                  </a:solidFill>
                  <a:latin typeface="微软雅黑" panose="020B0503020204020204" charset="-122"/>
                  <a:ea typeface="微软雅黑" panose="020B0503020204020204" charset="-122"/>
                </a:rPr>
                <a:t>软件</a:t>
              </a:r>
              <a:endParaRPr lang="zh-CN" altLang="en-US" sz="4500" dirty="0">
                <a:solidFill>
                  <a:schemeClr val="bg1"/>
                </a:solidFill>
                <a:latin typeface="微软雅黑" panose="020B0503020204020204" charset="-122"/>
                <a:ea typeface="微软雅黑" panose="020B0503020204020204" charset="-122"/>
              </a:endParaRPr>
            </a:p>
          </p:txBody>
        </p:sp>
      </p:grpSp>
      <p:sp>
        <p:nvSpPr>
          <p:cNvPr id="20" name="文本框 19"/>
          <p:cNvSpPr txBox="1"/>
          <p:nvPr/>
        </p:nvSpPr>
        <p:spPr>
          <a:xfrm>
            <a:off x="982179" y="4406324"/>
            <a:ext cx="1969770" cy="1322070"/>
          </a:xfrm>
          <a:prstGeom prst="rect">
            <a:avLst/>
          </a:prstGeom>
          <a:noFill/>
          <a:effectLst/>
        </p:spPr>
        <p:txBody>
          <a:bodyPr wrap="none" rtlCol="0">
            <a:spAutoFit/>
          </a:bodyPr>
          <a:lstStyle/>
          <a:p>
            <a:pPr algn="l"/>
            <a:r>
              <a:rPr lang="zh-CN" altLang="en-US" sz="2000" b="1" dirty="0">
                <a:solidFill>
                  <a:schemeClr val="tx2"/>
                </a:solidFill>
                <a:sym typeface="+mn-ea"/>
              </a:rPr>
              <a:t>输入阻抗</a:t>
            </a:r>
            <a:endParaRPr lang="zh-CN" altLang="en-US" sz="2000" b="1" dirty="0">
              <a:solidFill>
                <a:schemeClr val="tx2"/>
              </a:solidFill>
              <a:sym typeface="+mn-ea"/>
            </a:endParaRPr>
          </a:p>
          <a:p>
            <a:pPr algn="l"/>
            <a:r>
              <a:rPr lang="zh-CN" altLang="en-US" sz="2000" b="1" dirty="0">
                <a:solidFill>
                  <a:schemeClr val="tx2"/>
                </a:solidFill>
                <a:sym typeface="+mn-ea"/>
              </a:rPr>
              <a:t>信号衰减和放大</a:t>
            </a:r>
            <a:endParaRPr lang="en-US" altLang="zh-CN" sz="2000" b="1" dirty="0">
              <a:solidFill>
                <a:schemeClr val="tx2"/>
              </a:solidFill>
              <a:latin typeface="微软雅黑" panose="020B0503020204020204" charset="-122"/>
              <a:ea typeface="微软雅黑" panose="020B0503020204020204" charset="-122"/>
            </a:endParaRPr>
          </a:p>
          <a:p>
            <a:pPr algn="l"/>
            <a:r>
              <a:rPr lang="zh-CN" altLang="en-US" sz="2000" b="1" dirty="0">
                <a:solidFill>
                  <a:schemeClr val="tx2"/>
                </a:solidFill>
                <a:sym typeface="+mn-ea"/>
              </a:rPr>
              <a:t>主控制芯片</a:t>
            </a:r>
            <a:endParaRPr lang="zh-CN" altLang="en-US" sz="2000" b="1" dirty="0">
              <a:solidFill>
                <a:schemeClr val="tx2"/>
              </a:solidFill>
              <a:sym typeface="+mn-ea"/>
            </a:endParaRPr>
          </a:p>
          <a:p>
            <a:pPr algn="l"/>
            <a:r>
              <a:rPr lang="zh-CN" altLang="en-US" sz="2000" b="1" dirty="0">
                <a:solidFill>
                  <a:schemeClr val="tx2"/>
                </a:solidFill>
                <a:sym typeface="+mn-ea"/>
              </a:rPr>
              <a:t>显示</a:t>
            </a:r>
            <a:endParaRPr lang="zh-CN" altLang="en-US" sz="2000" b="1" dirty="0">
              <a:solidFill>
                <a:schemeClr val="tx2"/>
              </a:solidFill>
              <a:sym typeface="+mn-ea"/>
            </a:endParaRPr>
          </a:p>
        </p:txBody>
      </p:sp>
      <p:sp>
        <p:nvSpPr>
          <p:cNvPr id="21" name="文本框 20"/>
          <p:cNvSpPr txBox="1"/>
          <p:nvPr/>
        </p:nvSpPr>
        <p:spPr>
          <a:xfrm>
            <a:off x="6252431" y="4621589"/>
            <a:ext cx="2480310" cy="1198880"/>
          </a:xfrm>
          <a:prstGeom prst="rect">
            <a:avLst/>
          </a:prstGeom>
          <a:noFill/>
          <a:effectLst/>
        </p:spPr>
        <p:txBody>
          <a:bodyPr wrap="none" rtlCol="0">
            <a:spAutoFit/>
          </a:bodyPr>
          <a:lstStyle/>
          <a:p>
            <a:pPr algn="l"/>
            <a:r>
              <a:rPr lang="zh-CN" altLang="en-US" sz="2000" b="1" dirty="0">
                <a:solidFill>
                  <a:schemeClr val="tx2"/>
                </a:solidFill>
                <a:sym typeface="+mn-ea"/>
              </a:rPr>
              <a:t>示波器件分析</a:t>
            </a:r>
            <a:endParaRPr lang="zh-CN" altLang="en-US" sz="2000" b="1" dirty="0">
              <a:solidFill>
                <a:schemeClr val="tx2"/>
              </a:solidFill>
              <a:sym typeface="+mn-ea"/>
            </a:endParaRPr>
          </a:p>
          <a:p>
            <a:pPr algn="l"/>
            <a:endParaRPr lang="zh-CN" altLang="en-US" sz="2000" b="1" dirty="0">
              <a:solidFill>
                <a:schemeClr val="tx2"/>
              </a:solidFill>
              <a:sym typeface="+mn-ea"/>
            </a:endParaRPr>
          </a:p>
          <a:p>
            <a:pPr algn="l"/>
            <a:r>
              <a:rPr lang="zh-CN" altLang="en-US" sz="2000" b="1" dirty="0">
                <a:solidFill>
                  <a:schemeClr val="tx2"/>
                </a:solidFill>
                <a:sym typeface="+mn-ea"/>
              </a:rPr>
              <a:t>信号发生器软件分析</a:t>
            </a:r>
            <a:endParaRPr lang="en-US" altLang="zh-CN" sz="1200" dirty="0">
              <a:solidFill>
                <a:schemeClr val="tx2"/>
              </a:solidFill>
              <a:latin typeface="微软雅黑" panose="020B0503020204020204" charset="-122"/>
              <a:ea typeface="微软雅黑" panose="020B0503020204020204" charset="-122"/>
            </a:endParaRPr>
          </a:p>
          <a:p>
            <a:endParaRPr lang="en-US" altLang="zh-CN" sz="1200" dirty="0">
              <a:solidFill>
                <a:schemeClr val="tx2"/>
              </a:solidFill>
              <a:latin typeface="微软雅黑" panose="020B0503020204020204" charset="-122"/>
              <a:ea typeface="微软雅黑" panose="020B0503020204020204" charset="-122"/>
            </a:endParaRPr>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1+#ppt_w/2"/>
                                          </p:val>
                                        </p:tav>
                                        <p:tav tm="100000">
                                          <p:val>
                                            <p:strVal val="#ppt_x"/>
                                          </p:val>
                                        </p:tav>
                                      </p:tavLst>
                                    </p:anim>
                                    <p:anim calcmode="lin" valueType="num">
                                      <p:cBhvr additive="base">
                                        <p:cTn id="8" dur="500" fill="hold"/>
                                        <p:tgtEl>
                                          <p:spTgt spid="9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7"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900" decel="100000" fill="hold"/>
                                        <p:tgtEl>
                                          <p:spTgt spid="12"/>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16" fill="hold">
                            <p:stCondLst>
                              <p:cond delay="1500"/>
                            </p:stCondLst>
                            <p:childTnLst>
                              <p:par>
                                <p:cTn id="17" presetID="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20" grpId="0" bldLvl="0" animBg="1"/>
      <p:bldP spid="2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17780"/>
            <a:ext cx="3807460" cy="788670"/>
          </a:xfrm>
        </p:spPr>
        <p:txBody>
          <a:bodyPr>
            <a:normAutofit fontScale="90000"/>
          </a:bodyPr>
          <a:lstStyle/>
          <a:p>
            <a:r>
              <a:rPr lang="zh-CN" altLang="en-US" sz="2800" dirty="0">
                <a:sym typeface="+mn-ea"/>
              </a:rPr>
              <a:t>数字示波器系统总体设计</a:t>
            </a:r>
            <a:endParaRPr lang="zh-CN" altLang="en-US" sz="2800" dirty="0"/>
          </a:p>
        </p:txBody>
      </p:sp>
      <p:sp>
        <p:nvSpPr>
          <p:cNvPr id="6" name="矩形 5"/>
          <p:cNvSpPr/>
          <p:nvPr/>
        </p:nvSpPr>
        <p:spPr>
          <a:xfrm>
            <a:off x="0" y="5897880"/>
            <a:ext cx="9144000"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29" name="图片 1"/>
          <p:cNvPicPr>
            <a:picLocks noChangeAspect="1"/>
          </p:cNvPicPr>
          <p:nvPr>
            <p:ph idx="1"/>
          </p:nvPr>
        </p:nvPicPr>
        <p:blipFill>
          <a:blip r:embed="rId1"/>
          <a:stretch>
            <a:fillRect/>
          </a:stretch>
        </p:blipFill>
        <p:spPr>
          <a:xfrm>
            <a:off x="455295" y="1040765"/>
            <a:ext cx="8220075" cy="4422140"/>
          </a:xfrm>
          <a:prstGeom prst="rect">
            <a:avLst/>
          </a:prstGeom>
          <a:noFill/>
          <a:ln>
            <a:noFill/>
          </a:ln>
        </p:spPr>
      </p:pic>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3656"/>
</p:tagLst>
</file>

<file path=ppt/tags/tag10.xml><?xml version="1.0" encoding="utf-8"?>
<p:tagLst xmlns:p="http://schemas.openxmlformats.org/presentationml/2006/main">
  <p:tag name="KSO_WM_TEMPLATE_CATEGORY" val="basetag"/>
  <p:tag name="KSO_WM_TEMPLATE_INDEX" val="20163656"/>
  <p:tag name="KSO_WM_TAG_VERSION" val="1.0"/>
  <p:tag name="KSO_WM_SLIDE_ID" val="basetag20163656_1"/>
  <p:tag name="KSO_WM_SLIDE_INDEX" val="1"/>
  <p:tag name="KSO_WM_SLIDE_ITEM_CNT" val="2"/>
  <p:tag name="KSO_WM_SLIDE_TYPE" val="title"/>
  <p:tag name="KSO_WM_TEMPLATE_THUMBS_INDEX" val="1、6、7、14、17、18、19、22、27、28、35、37、38"/>
  <p:tag name="KSO_WM_BEAUTIFY_FLAG" val="#wm#"/>
  <p:tag name="KSO_WM_SLIDE_LAYOUT" val="a_b"/>
  <p:tag name="KSO_WM_SLIDE_LAYOUT_CNT" val="1_1"/>
  <p:tag name="KSO_WM_SLIDE_SUBTYPE" val="pureTxt"/>
</p:tagLst>
</file>

<file path=ppt/tags/tag100.xml><?xml version="1.0" encoding="utf-8"?>
<p:tagLst xmlns:p="http://schemas.openxmlformats.org/presentationml/2006/main">
  <p:tag name="KSO_WM_TEMPLATE_CATEGORY" val="basetag"/>
  <p:tag name="KSO_WM_TEMPLATE_INDEX" val="20163656"/>
  <p:tag name="KSO_WM_TAG_VERSION" val="1.0"/>
  <p:tag name="KSO_WM_SLIDE_ID" val="basetag20163656_34"/>
  <p:tag name="KSO_WM_SLIDE_INDEX" val="34"/>
  <p:tag name="KSO_WM_SLIDE_ITEM_CNT" val="0"/>
  <p:tag name="KSO_WM_SLIDE_TYPE" val="text"/>
  <p:tag name="KSO_WM_BEAUTIFY_FLAG" val="#wm#"/>
  <p:tag name="KSO_WM_SLIDE_SUBTYPE" val="diag"/>
</p:tagLst>
</file>

<file path=ppt/tags/tag101.xml><?xml version="1.0" encoding="utf-8"?>
<p:tagLst xmlns:p="http://schemas.openxmlformats.org/presentationml/2006/main">
  <p:tag name="KSO_WM_TEMPLATE_CATEGORY" val="basetag"/>
  <p:tag name="KSO_WM_TEMPLATE_INDEX" val="20163656"/>
  <p:tag name="KSO_WM_TAG_VERSION" val="1.0"/>
  <p:tag name="KSO_WM_SLIDE_ID" val="basetag20163656_36"/>
  <p:tag name="KSO_WM_SLIDE_INDEX" val="36"/>
  <p:tag name="KSO_WM_SLIDE_ITEM_CNT" val="0"/>
  <p:tag name="KSO_WM_SLIDE_TYPE" val="text"/>
  <p:tag name="KSO_WM_BEAUTIFY_FLAG" val="#wm#"/>
  <p:tag name="KSO_WM_SLIDE_SUBTYPE" val="diag"/>
</p:tagLst>
</file>

<file path=ppt/tags/tag11.xml><?xml version="1.0" encoding="utf-8"?>
<p:tagLst xmlns:p="http://schemas.openxmlformats.org/presentationml/2006/main">
  <p:tag name="KSO_WM_TEMPLATE_CATEGORY" val="basetag"/>
  <p:tag name="KSO_WM_TEMPLATE_INDEX" val="20163656"/>
  <p:tag name="KSO_WM_TAG_VERSION" val="1.0"/>
  <p:tag name="KSO_WM_SLIDE_ID" val="basetag20163656_6"/>
  <p:tag name="KSO_WM_SLIDE_INDEX" val="6"/>
  <p:tag name="KSO_WM_SLIDE_ITEM_CNT" val="0"/>
  <p:tag name="KSO_WM_SLIDE_TYPE" val="contents"/>
  <p:tag name="KSO_WM_BEAUTIFY_FLAG" val="#wm#"/>
  <p:tag name="KSO_WM_SLIDE_SUBTYPE" val="diag"/>
</p:tagLst>
</file>

<file path=ppt/tags/tag12.xml><?xml version="1.0" encoding="utf-8"?>
<p:tagLst xmlns:p="http://schemas.openxmlformats.org/presentationml/2006/main">
  <p:tag name="KSO_WM_UNIT_TYPE" val="a"/>
  <p:tag name="KSO_WM_UNIT_INDEX" val="1"/>
  <p:tag name="KSO_WM_UNIT_ID" val="basetag20163656_7*a*1"/>
  <p:tag name="KSO_WM_UNIT_LAYERLEVEL" val="1"/>
  <p:tag name="KSO_WM_UNIT_VALUE" val="13"/>
  <p:tag name="KSO_WM_UNIT_ISCONTENTSTITLE" val="0"/>
  <p:tag name="KSO_WM_UNIT_HIGHLIGHT" val="0"/>
  <p:tag name="KSO_WM_UNIT_COMPATIBLE" val="0"/>
  <p:tag name="KSO_WM_UNIT_CLEAR" val="0"/>
  <p:tag name="KSO_WM_UNIT_PRESET_TEXT" val="绪      论"/>
  <p:tag name="KSO_WM_BEAUTIFY_FLAG" val="#wm#"/>
  <p:tag name="KSO_WM_TAG_VERSION" val="1.0"/>
</p:tagLst>
</file>

<file path=ppt/tags/tag13.xml><?xml version="1.0" encoding="utf-8"?>
<p:tagLst xmlns:p="http://schemas.openxmlformats.org/presentationml/2006/main">
  <p:tag name="KSO_WM_UNIT_TYPE" val="e"/>
  <p:tag name="KSO_WM_UNIT_INDEX" val="1"/>
  <p:tag name="KSO_WM_UNIT_ID" val="basetag20163656_7*e*1"/>
  <p:tag name="KSO_WM_UNIT_LAYERLEVEL" val="1"/>
  <p:tag name="KSO_WM_UNIT_VALUE" val="1"/>
  <p:tag name="KSO_WM_UNIT_HIGHLIGHT" val="0"/>
  <p:tag name="KSO_WM_UNIT_COMPATIBLE" val="1"/>
  <p:tag name="KSO_WM_UNIT_CLEAR" val="0"/>
  <p:tag name="KSO_WM_UNIT_PRESET_TEXT" val="01"/>
  <p:tag name="KSO_WM_BEAUTIFY_FLAG" val="#wm#"/>
  <p:tag name="KSO_WM_TAG_VERSION" val="1.0"/>
</p:tagLst>
</file>

<file path=ppt/tags/tag14.xml><?xml version="1.0" encoding="utf-8"?>
<p:tagLst xmlns:p="http://schemas.openxmlformats.org/presentationml/2006/main">
  <p:tag name="KSO_WM_TEMPLATE_CATEGORY" val="basetag"/>
  <p:tag name="KSO_WM_TEMPLATE_INDEX" val="20163656"/>
  <p:tag name="KSO_WM_TAG_VERSION" val="1.0"/>
  <p:tag name="KSO_WM_SLIDE_ID" val="basetag20163656_7"/>
  <p:tag name="KSO_WM_SLIDE_INDEX" val="7"/>
  <p:tag name="KSO_WM_SLIDE_ITEM_CNT" val="1"/>
  <p:tag name="KSO_WM_SLIDE_TYPE" val="sectionTitle"/>
  <p:tag name="KSO_WM_BEAUTIFY_FLAG" val="#wm#"/>
  <p:tag name="KSO_WM_SLIDE_LAYOUT" val="a_e"/>
  <p:tag name="KSO_WM_SLIDE_LAYOUT_CNT" val="1_1"/>
  <p:tag name="KSO_WM_SLIDE_SUBTYPE" val="pureTxt"/>
</p:tagLst>
</file>

<file path=ppt/tags/tag15.xml><?xml version="1.0" encoding="utf-8"?>
<p:tagLst xmlns:p="http://schemas.openxmlformats.org/presentationml/2006/main">
  <p:tag name="KSO_WM_TEMPLATE_CATEGORY" val="basetag"/>
  <p:tag name="KSO_WM_TEMPLATE_INDEX" val="20163656"/>
  <p:tag name="KSO_WM_TAG_VERSION" val="1.0"/>
  <p:tag name="KSO_WM_SLIDE_ID" val="basetag20163656_8"/>
  <p:tag name="KSO_WM_SLIDE_INDEX" val="8"/>
  <p:tag name="KSO_WM_SLIDE_ITEM_CNT" val="0"/>
  <p:tag name="KSO_WM_SLIDE_TYPE" val="text"/>
  <p:tag name="KSO_WM_BEAUTIFY_FLAG" val="#wm#"/>
  <p:tag name="KSO_WM_SLIDE_SUBTYPE" val="diag"/>
</p:tagLst>
</file>

<file path=ppt/tags/tag16.xml><?xml version="1.0" encoding="utf-8"?>
<p:tagLst xmlns:p="http://schemas.openxmlformats.org/presentationml/2006/main">
  <p:tag name="KSO_WM_TEMPLATE_CATEGORY" val="basetag"/>
  <p:tag name="KSO_WM_TEMPLATE_INDEX" val="20163656"/>
  <p:tag name="KSO_WM_TAG_VERSION" val="1.0"/>
  <p:tag name="KSO_WM_SLIDE_ID" val="basetag20163656_13"/>
  <p:tag name="KSO_WM_SLIDE_INDEX" val="13"/>
  <p:tag name="KSO_WM_SLIDE_ITEM_CNT" val="0"/>
  <p:tag name="KSO_WM_SLIDE_TYPE" val="text"/>
  <p:tag name="KSO_WM_BEAUTIFY_FLAG" val="#wm#"/>
  <p:tag name="KSO_WM_SLIDE_SUBTYPE" val="diag"/>
</p:tagLst>
</file>

<file path=ppt/tags/tag17.xml><?xml version="1.0" encoding="utf-8"?>
<p:tagLst xmlns:p="http://schemas.openxmlformats.org/presentationml/2006/main">
  <p:tag name="KSO_WM_UNIT_TYPE" val="a"/>
  <p:tag name="KSO_WM_UNIT_INDEX" val="1"/>
  <p:tag name="KSO_WM_UNIT_ID" val="basetag20163656_7*a*1"/>
  <p:tag name="KSO_WM_UNIT_LAYERLEVEL" val="1"/>
  <p:tag name="KSO_WM_UNIT_VALUE" val="13"/>
  <p:tag name="KSO_WM_UNIT_ISCONTENTSTITLE" val="0"/>
  <p:tag name="KSO_WM_UNIT_HIGHLIGHT" val="0"/>
  <p:tag name="KSO_WM_UNIT_COMPATIBLE" val="0"/>
  <p:tag name="KSO_WM_UNIT_CLEAR" val="0"/>
  <p:tag name="KSO_WM_UNIT_PRESET_TEXT" val="绪      论"/>
  <p:tag name="KSO_WM_BEAUTIFY_FLAG" val="#wm#"/>
  <p:tag name="KSO_WM_TAG_VERSION" val="1.0"/>
</p:tagLst>
</file>

<file path=ppt/tags/tag18.xml><?xml version="1.0" encoding="utf-8"?>
<p:tagLst xmlns:p="http://schemas.openxmlformats.org/presentationml/2006/main">
  <p:tag name="KSO_WM_UNIT_TYPE" val="e"/>
  <p:tag name="KSO_WM_UNIT_INDEX" val="1"/>
  <p:tag name="KSO_WM_UNIT_ID" val="basetag20163656_7*e*1"/>
  <p:tag name="KSO_WM_UNIT_LAYERLEVEL" val="1"/>
  <p:tag name="KSO_WM_UNIT_VALUE" val="1"/>
  <p:tag name="KSO_WM_UNIT_HIGHLIGHT" val="0"/>
  <p:tag name="KSO_WM_UNIT_COMPATIBLE" val="1"/>
  <p:tag name="KSO_WM_UNIT_CLEAR" val="0"/>
  <p:tag name="KSO_WM_UNIT_PRESET_TEXT" val="01"/>
  <p:tag name="KSO_WM_BEAUTIFY_FLAG" val="#wm#"/>
  <p:tag name="KSO_WM_TAG_VERSION" val="1.0"/>
</p:tagLst>
</file>

<file path=ppt/tags/tag19.xml><?xml version="1.0" encoding="utf-8"?>
<p:tagLst xmlns:p="http://schemas.openxmlformats.org/presentationml/2006/main">
  <p:tag name="KSO_WM_TEMPLATE_CATEGORY" val="basetag"/>
  <p:tag name="KSO_WM_TEMPLATE_INDEX" val="20163656"/>
  <p:tag name="KSO_WM_TAG_VERSION" val="1.0"/>
  <p:tag name="KSO_WM_SLIDE_ID" val="basetag20163656_7"/>
  <p:tag name="KSO_WM_SLIDE_INDEX" val="7"/>
  <p:tag name="KSO_WM_SLIDE_ITEM_CNT" val="1"/>
  <p:tag name="KSO_WM_SLIDE_TYPE" val="sectionTitle"/>
  <p:tag name="KSO_WM_BEAUTIFY_FLAG" val="#wm#"/>
  <p:tag name="KSO_WM_SLIDE_LAYOUT" val="a_e"/>
  <p:tag name="KSO_WM_SLIDE_LAYOUT_CNT" val="1_1"/>
  <p:tag name="KSO_WM_SLIDE_SUBTYPE" val="pureTxt"/>
</p:tagLst>
</file>

<file path=ppt/tags/tag2.xml><?xml version="1.0" encoding="utf-8"?>
<p:tagLst xmlns:p="http://schemas.openxmlformats.org/presentationml/2006/main">
  <p:tag name="KSO_WM_TAG_VERSION" val="1.0"/>
  <p:tag name="KSO_WM_TEMPLATE_CATEGORY" val="basetag"/>
  <p:tag name="KSO_WM_TEMPLATE_INDEX" val="20163656"/>
</p:tagLst>
</file>

<file path=ppt/tags/tag20.xml><?xml version="1.0" encoding="utf-8"?>
<p:tagLst xmlns:p="http://schemas.openxmlformats.org/presentationml/2006/main">
  <p:tag name="KSO_WM_TEMPLATE_CATEGORY" val="basetag"/>
  <p:tag name="KSO_WM_TEMPLATE_INDEX" val="20163656"/>
  <p:tag name="KSO_WM_TAG_VERSION" val="1.0"/>
  <p:tag name="KSO_WM_SLIDE_ID" val="basetag20163656_9"/>
  <p:tag name="KSO_WM_SLIDE_INDEX" val="9"/>
  <p:tag name="KSO_WM_SLIDE_ITEM_CNT" val="0"/>
  <p:tag name="KSO_WM_SLIDE_TYPE" val="text"/>
  <p:tag name="KSO_WM_BEAUTIFY_FLAG" val="#wm#"/>
  <p:tag name="KSO_WM_SLIDE_SUBTYPE" val="diag"/>
</p:tagLst>
</file>

<file path=ppt/tags/tag21.xml><?xml version="1.0" encoding="utf-8"?>
<p:tagLst xmlns:p="http://schemas.openxmlformats.org/presentationml/2006/main">
  <p:tag name="KSO_WM_TEMPLATE_CATEGORY" val="basetag"/>
  <p:tag name="KSO_WM_TEMPLATE_INDEX" val="20163656"/>
  <p:tag name="KSO_WM_TAG_VERSION" val="1.0"/>
  <p:tag name="KSO_WM_SLIDE_ID" val="basetag20163656_2"/>
  <p:tag name="KSO_WM_SLIDE_INDEX" val="2"/>
  <p:tag name="KSO_WM_SLIDE_ITEM_CNT" val="0"/>
  <p:tag name="KSO_WM_SLIDE_TYPE" val="text"/>
  <p:tag name="KSO_WM_BEAUTIFY_FLAG" val="#wm#"/>
  <p:tag name="KSO_WM_SLIDE_SUBTYPE" val="pureTxt"/>
</p:tagLst>
</file>

<file path=ppt/tags/tag22.xml><?xml version="1.0" encoding="utf-8"?>
<p:tagLst xmlns:p="http://schemas.openxmlformats.org/presentationml/2006/main">
  <p:tag name="KSO_WM_TEMPLATE_CATEGORY" val="basetag"/>
  <p:tag name="KSO_WM_TEMPLATE_INDEX" val="20163656"/>
  <p:tag name="KSO_WM_TAG_VERSION" val="1.0"/>
  <p:tag name="KSO_WM_SLIDE_ID" val="basetag20163656_3"/>
  <p:tag name="KSO_WM_SLIDE_INDEX" val="3"/>
  <p:tag name="KSO_WM_SLIDE_ITEM_CNT" val="0"/>
  <p:tag name="KSO_WM_SLIDE_TYPE" val="text"/>
  <p:tag name="KSO_WM_BEAUTIFY_FLAG" val="#wm#"/>
  <p:tag name="KSO_WM_SLIDE_SUBTYPE" val="pureTxt"/>
</p:tagLst>
</file>

<file path=ppt/tags/tag23.xml><?xml version="1.0" encoding="utf-8"?>
<p:tagLst xmlns:p="http://schemas.openxmlformats.org/presentationml/2006/main">
  <p:tag name="KSO_WM_TEMPLATE_CATEGORY" val="basetag"/>
  <p:tag name="KSO_WM_TEMPLATE_INDEX" val="20163656"/>
  <p:tag name="KSO_WM_TAG_VERSION" val="1.0"/>
  <p:tag name="KSO_WM_SLIDE_ID" val="basetag20163656_5"/>
  <p:tag name="KSO_WM_SLIDE_INDEX" val="5"/>
  <p:tag name="KSO_WM_SLIDE_ITEM_CNT" val="0"/>
  <p:tag name="KSO_WM_SLIDE_TYPE" val="text"/>
  <p:tag name="KSO_WM_BEAUTIFY_FLAG" val="#wm#"/>
  <p:tag name="KSO_WM_SLIDE_SUBTYPE" val="picTxt"/>
</p:tagLst>
</file>

<file path=ppt/tags/tag24.xml><?xml version="1.0" encoding="utf-8"?>
<p:tagLst xmlns:p="http://schemas.openxmlformats.org/presentationml/2006/main">
  <p:tag name="KSO_WM_TEMPLATE_CATEGORY" val="basetag"/>
  <p:tag name="KSO_WM_TEMPLATE_INDEX" val="20163656"/>
  <p:tag name="KSO_WM_TAG_VERSION" val="1.0"/>
  <p:tag name="KSO_WM_SLIDE_ID" val="basetag20163656_5"/>
  <p:tag name="KSO_WM_SLIDE_INDEX" val="5"/>
  <p:tag name="KSO_WM_SLIDE_ITEM_CNT" val="0"/>
  <p:tag name="KSO_WM_SLIDE_TYPE" val="text"/>
  <p:tag name="KSO_WM_BEAUTIFY_FLAG" val="#wm#"/>
  <p:tag name="KSO_WM_SLIDE_SUBTYPE" val="picTxt"/>
</p:tagLst>
</file>

<file path=ppt/tags/tag25.xml><?xml version="1.0" encoding="utf-8"?>
<p:tagLst xmlns:p="http://schemas.openxmlformats.org/presentationml/2006/main">
  <p:tag name="KSO_WM_TEMPLATE_CATEGORY" val="basetag"/>
  <p:tag name="KSO_WM_TEMPLATE_INDEX" val="20163656"/>
  <p:tag name="KSO_WM_TAG_VERSION" val="1.0"/>
  <p:tag name="KSO_WM_SLIDE_ID" val="basetag20163656_5"/>
  <p:tag name="KSO_WM_SLIDE_INDEX" val="5"/>
  <p:tag name="KSO_WM_SLIDE_ITEM_CNT" val="0"/>
  <p:tag name="KSO_WM_SLIDE_TYPE" val="text"/>
  <p:tag name="KSO_WM_BEAUTIFY_FLAG" val="#wm#"/>
  <p:tag name="KSO_WM_SLIDE_SUBTYPE" val="picTxt"/>
</p:tagLst>
</file>

<file path=ppt/tags/tag26.xml><?xml version="1.0" encoding="utf-8"?>
<p:tagLst xmlns:p="http://schemas.openxmlformats.org/presentationml/2006/main">
  <p:tag name="KSO_WM_TEMPLATE_CATEGORY" val="basetag"/>
  <p:tag name="KSO_WM_TEMPLATE_INDEX" val="20163656"/>
  <p:tag name="KSO_WM_TAG_VERSION" val="1.0"/>
  <p:tag name="KSO_WM_SLIDE_ID" val="basetag20163656_5"/>
  <p:tag name="KSO_WM_SLIDE_INDEX" val="5"/>
  <p:tag name="KSO_WM_SLIDE_ITEM_CNT" val="0"/>
  <p:tag name="KSO_WM_SLIDE_TYPE" val="text"/>
  <p:tag name="KSO_WM_BEAUTIFY_FLAG" val="#wm#"/>
  <p:tag name="KSO_WM_SLIDE_SUBTYPE" val="picTxt"/>
</p:tagLst>
</file>

<file path=ppt/tags/tag27.xml><?xml version="1.0" encoding="utf-8"?>
<p:tagLst xmlns:p="http://schemas.openxmlformats.org/presentationml/2006/main">
  <p:tag name="KSO_WM_TEMPLATE_CATEGORY" val="basetag"/>
  <p:tag name="KSO_WM_TEMPLATE_INDEX" val="20163656"/>
  <p:tag name="KSO_WM_TAG_VERSION" val="1.0"/>
  <p:tag name="KSO_WM_SLIDE_ID" val="basetag20163656_5"/>
  <p:tag name="KSO_WM_SLIDE_INDEX" val="5"/>
  <p:tag name="KSO_WM_SLIDE_ITEM_CNT" val="0"/>
  <p:tag name="KSO_WM_SLIDE_TYPE" val="text"/>
  <p:tag name="KSO_WM_BEAUTIFY_FLAG" val="#wm#"/>
  <p:tag name="KSO_WM_SLIDE_SUBTYPE" val="picTxt"/>
</p:tagLst>
</file>

<file path=ppt/tags/tag28.xml><?xml version="1.0" encoding="utf-8"?>
<p:tagLst xmlns:p="http://schemas.openxmlformats.org/presentationml/2006/main">
  <p:tag name="KSO_WM_TEMPLATE_CATEGORY" val="basetag"/>
  <p:tag name="KSO_WM_TEMPLATE_INDEX" val="20163656"/>
  <p:tag name="KSO_WM_TAG_VERSION" val="1.0"/>
  <p:tag name="KSO_WM_SLIDE_ID" val="basetag20163656_3"/>
  <p:tag name="KSO_WM_SLIDE_INDEX" val="3"/>
  <p:tag name="KSO_WM_SLIDE_ITEM_CNT" val="0"/>
  <p:tag name="KSO_WM_SLIDE_TYPE" val="text"/>
  <p:tag name="KSO_WM_BEAUTIFY_FLAG" val="#wm#"/>
  <p:tag name="KSO_WM_SLIDE_SUBTYPE" val="pureTxt"/>
</p:tagLst>
</file>

<file path=ppt/tags/tag29.xml><?xml version="1.0" encoding="utf-8"?>
<p:tagLst xmlns:p="http://schemas.openxmlformats.org/presentationml/2006/main">
  <p:tag name="KSO_WM_TEMPLATE_CATEGORY" val="basetag"/>
  <p:tag name="KSO_WM_TEMPLATE_INDEX" val="20163656"/>
  <p:tag name="KSO_WM_TAG_VERSION" val="1.0"/>
  <p:tag name="KSO_WM_SLIDE_ID" val="basetag20163656_5"/>
  <p:tag name="KSO_WM_SLIDE_INDEX" val="5"/>
  <p:tag name="KSO_WM_SLIDE_ITEM_CNT" val="0"/>
  <p:tag name="KSO_WM_SLIDE_TYPE" val="text"/>
  <p:tag name="KSO_WM_BEAUTIFY_FLAG" val="#wm#"/>
  <p:tag name="KSO_WM_SLIDE_SUBTYPE" val="picTxt"/>
</p:tagLst>
</file>

<file path=ppt/tags/tag3.xml><?xml version="1.0" encoding="utf-8"?>
<p:tagLst xmlns:p="http://schemas.openxmlformats.org/presentationml/2006/main">
  <p:tag name="KSO_WM_TEMPLATE_CATEGORY" val="basetag"/>
  <p:tag name="KSO_WM_TEMPLATE_INDEX" val="20163656"/>
  <p:tag name="KSO_WM_TAG_VERSION" val="1.0"/>
  <p:tag name="KSO_WM_TEMPLATE_THUMBS_INDEX" val="1、6、7、14、17、18、19、22、27、28、35、37、38"/>
  <p:tag name="KSO_WM_BEAUTIFY_FLAG" val="#wm#"/>
</p:tagLst>
</file>

<file path=ppt/tags/tag30.xml><?xml version="1.0" encoding="utf-8"?>
<p:tagLst xmlns:p="http://schemas.openxmlformats.org/presentationml/2006/main">
  <p:tag name="KSO_WM_TEMPLATE_CATEGORY" val="basetag"/>
  <p:tag name="KSO_WM_TEMPLATE_INDEX" val="20163656"/>
  <p:tag name="KSO_WM_TAG_VERSION" val="1.0"/>
  <p:tag name="KSO_WM_SLIDE_ID" val="basetag20163656_29"/>
  <p:tag name="KSO_WM_SLIDE_INDEX" val="29"/>
  <p:tag name="KSO_WM_SLIDE_ITEM_CNT" val="0"/>
  <p:tag name="KSO_WM_SLIDE_TYPE" val="text"/>
  <p:tag name="KSO_WM_BEAUTIFY_FLAG" val="#wm#"/>
  <p:tag name="KSO_WM_SLIDE_SUBTYPE" val="picTxt"/>
</p:tagLst>
</file>

<file path=ppt/tags/tag31.xml><?xml version="1.0" encoding="utf-8"?>
<p:tagLst xmlns:p="http://schemas.openxmlformats.org/presentationml/2006/main">
  <p:tag name="KSO_WM_TEMPLATE_CATEGORY" val="basetag"/>
  <p:tag name="KSO_WM_TEMPLATE_INDEX" val="20163656"/>
  <p:tag name="KSO_WM_TAG_VERSION" val="1.0"/>
  <p:tag name="KSO_WM_SLIDE_ID" val="basetag20163656_5"/>
  <p:tag name="KSO_WM_SLIDE_INDEX" val="5"/>
  <p:tag name="KSO_WM_SLIDE_ITEM_CNT" val="0"/>
  <p:tag name="KSO_WM_SLIDE_TYPE" val="text"/>
  <p:tag name="KSO_WM_BEAUTIFY_FLAG" val="#wm#"/>
  <p:tag name="KSO_WM_SLIDE_SUBTYPE" val="picTxt"/>
</p:tagLst>
</file>

<file path=ppt/tags/tag32.xml><?xml version="1.0" encoding="utf-8"?>
<p:tagLst xmlns:p="http://schemas.openxmlformats.org/presentationml/2006/main">
  <p:tag name="KSO_WM_TEMPLATE_CATEGORY" val="basetag"/>
  <p:tag name="KSO_WM_TEMPLATE_INDEX" val="20163656"/>
  <p:tag name="KSO_WM_TAG_VERSION" val="1.0"/>
  <p:tag name="KSO_WM_SLIDE_ID" val="basetag20163656_29"/>
  <p:tag name="KSO_WM_SLIDE_INDEX" val="29"/>
  <p:tag name="KSO_WM_SLIDE_ITEM_CNT" val="0"/>
  <p:tag name="KSO_WM_SLIDE_TYPE" val="text"/>
  <p:tag name="KSO_WM_BEAUTIFY_FLAG" val="#wm#"/>
  <p:tag name="KSO_WM_SLIDE_SUBTYPE" val="picTxt"/>
</p:tagLst>
</file>

<file path=ppt/tags/tag33.xml><?xml version="1.0" encoding="utf-8"?>
<p:tagLst xmlns:p="http://schemas.openxmlformats.org/presentationml/2006/main">
  <p:tag name="KSO_WM_UNIT_TYPE" val="a"/>
  <p:tag name="KSO_WM_UNIT_INDEX" val="1"/>
  <p:tag name="KSO_WM_UNIT_ID" val="basetag20163656_7*a*1"/>
  <p:tag name="KSO_WM_UNIT_LAYERLEVEL" val="1"/>
  <p:tag name="KSO_WM_UNIT_VALUE" val="13"/>
  <p:tag name="KSO_WM_UNIT_ISCONTENTSTITLE" val="0"/>
  <p:tag name="KSO_WM_UNIT_HIGHLIGHT" val="0"/>
  <p:tag name="KSO_WM_UNIT_COMPATIBLE" val="0"/>
  <p:tag name="KSO_WM_UNIT_CLEAR" val="0"/>
  <p:tag name="KSO_WM_UNIT_PRESET_TEXT" val="绪      论"/>
  <p:tag name="KSO_WM_BEAUTIFY_FLAG" val="#wm#"/>
  <p:tag name="KSO_WM_TAG_VERSION" val="1.0"/>
</p:tagLst>
</file>

<file path=ppt/tags/tag34.xml><?xml version="1.0" encoding="utf-8"?>
<p:tagLst xmlns:p="http://schemas.openxmlformats.org/presentationml/2006/main">
  <p:tag name="KSO_WM_UNIT_TYPE" val="e"/>
  <p:tag name="KSO_WM_UNIT_INDEX" val="1"/>
  <p:tag name="KSO_WM_UNIT_ID" val="basetag20163656_7*e*1"/>
  <p:tag name="KSO_WM_UNIT_LAYERLEVEL" val="1"/>
  <p:tag name="KSO_WM_UNIT_VALUE" val="1"/>
  <p:tag name="KSO_WM_UNIT_HIGHLIGHT" val="0"/>
  <p:tag name="KSO_WM_UNIT_COMPATIBLE" val="1"/>
  <p:tag name="KSO_WM_UNIT_CLEAR" val="0"/>
  <p:tag name="KSO_WM_UNIT_PRESET_TEXT" val="01"/>
  <p:tag name="KSO_WM_BEAUTIFY_FLAG" val="#wm#"/>
  <p:tag name="KSO_WM_TAG_VERSION" val="1.0"/>
</p:tagLst>
</file>

<file path=ppt/tags/tag35.xml><?xml version="1.0" encoding="utf-8"?>
<p:tagLst xmlns:p="http://schemas.openxmlformats.org/presentationml/2006/main">
  <p:tag name="KSO_WM_TEMPLATE_CATEGORY" val="basetag"/>
  <p:tag name="KSO_WM_TEMPLATE_INDEX" val="20163656"/>
  <p:tag name="KSO_WM_TAG_VERSION" val="1.0"/>
  <p:tag name="KSO_WM_SLIDE_ID" val="basetag20163656_7"/>
  <p:tag name="KSO_WM_SLIDE_INDEX" val="7"/>
  <p:tag name="KSO_WM_SLIDE_ITEM_CNT" val="1"/>
  <p:tag name="KSO_WM_SLIDE_TYPE" val="sectionTitle"/>
  <p:tag name="KSO_WM_BEAUTIFY_FLAG" val="#wm#"/>
  <p:tag name="KSO_WM_SLIDE_LAYOUT" val="a_e"/>
  <p:tag name="KSO_WM_SLIDE_LAYOUT_CNT" val="1_1"/>
  <p:tag name="KSO_WM_SLIDE_SUBTYPE" val="pureTxt"/>
</p:tagLst>
</file>

<file path=ppt/tags/tag36.xml><?xml version="1.0" encoding="utf-8"?>
<p:tagLst xmlns:p="http://schemas.openxmlformats.org/presentationml/2006/main">
  <p:tag name="KSO_WM_TEMPLATE_CATEGORY" val="basetag"/>
  <p:tag name="KSO_WM_TEMPLATE_INDEX" val="20163656"/>
  <p:tag name="KSO_WM_TAG_VERSION" val="1.0"/>
  <p:tag name="KSO_WM_SLIDE_ID" val="basetag20163656_12"/>
  <p:tag name="KSO_WM_SLIDE_INDEX" val="12"/>
  <p:tag name="KSO_WM_SLIDE_ITEM_CNT" val="0"/>
  <p:tag name="KSO_WM_SLIDE_TYPE" val="text"/>
  <p:tag name="KSO_WM_BEAUTIFY_FLAG" val="#wm#"/>
  <p:tag name="KSO_WM_SLIDE_SUBTYPE" val="pureTxt"/>
</p:tagLst>
</file>

<file path=ppt/tags/tag37.xml><?xml version="1.0" encoding="utf-8"?>
<p:tagLst xmlns:p="http://schemas.openxmlformats.org/presentationml/2006/main">
  <p:tag name="KSO_WM_TEMPLATE_CATEGORY" val="basetag"/>
  <p:tag name="KSO_WM_TEMPLATE_INDEX" val="20163656"/>
  <p:tag name="KSO_WM_TAG_VERSION" val="1.0"/>
  <p:tag name="KSO_WM_SLIDE_ID" val="basetag20163656_3"/>
  <p:tag name="KSO_WM_SLIDE_INDEX" val="3"/>
  <p:tag name="KSO_WM_SLIDE_ITEM_CNT" val="0"/>
  <p:tag name="KSO_WM_SLIDE_TYPE" val="text"/>
  <p:tag name="KSO_WM_BEAUTIFY_FLAG" val="#wm#"/>
  <p:tag name="KSO_WM_SLIDE_SUBTYPE" val="pureTxt"/>
</p:tagLst>
</file>

<file path=ppt/tags/tag38.xml><?xml version="1.0" encoding="utf-8"?>
<p:tagLst xmlns:p="http://schemas.openxmlformats.org/presentationml/2006/main">
  <p:tag name="KSO_WM_TEMPLATE_CATEGORY" val="basetag"/>
  <p:tag name="KSO_WM_TEMPLATE_INDEX" val="20163656"/>
  <p:tag name="KSO_WM_TAG_VERSION" val="1.0"/>
  <p:tag name="KSO_WM_SLIDE_ID" val="basetag20163656_3"/>
  <p:tag name="KSO_WM_SLIDE_INDEX" val="3"/>
  <p:tag name="KSO_WM_SLIDE_ITEM_CNT" val="0"/>
  <p:tag name="KSO_WM_SLIDE_TYPE" val="text"/>
  <p:tag name="KSO_WM_BEAUTIFY_FLAG" val="#wm#"/>
  <p:tag name="KSO_WM_SLIDE_SUBTYPE" val="pureTxt"/>
</p:tagLst>
</file>

<file path=ppt/tags/tag39.xml><?xml version="1.0" encoding="utf-8"?>
<p:tagLst xmlns:p="http://schemas.openxmlformats.org/presentationml/2006/main">
  <p:tag name="KSO_WM_TEMPLATE_CATEGORY" val="basetag"/>
  <p:tag name="KSO_WM_TEMPLATE_INDEX" val="20163656"/>
  <p:tag name="KSO_WM_TAG_VERSION" val="1.0"/>
  <p:tag name="KSO_WM_SLIDE_ID" val="basetag20163656_3"/>
  <p:tag name="KSO_WM_SLIDE_INDEX" val="3"/>
  <p:tag name="KSO_WM_SLIDE_ITEM_CNT" val="0"/>
  <p:tag name="KSO_WM_SLIDE_TYPE" val="text"/>
  <p:tag name="KSO_WM_BEAUTIFY_FLAG" val="#wm#"/>
  <p:tag name="KSO_WM_SLIDE_SUBTYPE" val="pureTxt"/>
</p:tagLst>
</file>

<file path=ppt/tags/tag4.xml><?xml version="1.0" encoding="utf-8"?>
<p:tagLst xmlns:p="http://schemas.openxmlformats.org/presentationml/2006/main">
  <p:tag name="KSO_WM_TAG_VERSION" val="1.0"/>
  <p:tag name="KSO_WM_TEMPLATE_CATEGORY" val="basetag"/>
  <p:tag name="KSO_WM_TEMPLATE_INDEX" val="20163656"/>
</p:tagLst>
</file>

<file path=ppt/tags/tag40.xml><?xml version="1.0" encoding="utf-8"?>
<p:tagLst xmlns:p="http://schemas.openxmlformats.org/presentationml/2006/main">
  <p:tag name="KSO_WM_TEMPLATE_CATEGORY" val="basetag"/>
  <p:tag name="KSO_WM_TEMPLATE_INDEX" val="20163656"/>
  <p:tag name="KSO_WM_TAG_VERSION" val="1.0"/>
  <p:tag name="KSO_WM_SLIDE_ID" val="basetag20163656_3"/>
  <p:tag name="KSO_WM_SLIDE_INDEX" val="3"/>
  <p:tag name="KSO_WM_SLIDE_ITEM_CNT" val="0"/>
  <p:tag name="KSO_WM_SLIDE_TYPE" val="text"/>
  <p:tag name="KSO_WM_BEAUTIFY_FLAG" val="#wm#"/>
  <p:tag name="KSO_WM_SLIDE_SUBTYPE" val="pureTxt"/>
</p:tagLst>
</file>

<file path=ppt/tags/tag41.xml><?xml version="1.0" encoding="utf-8"?>
<p:tagLst xmlns:p="http://schemas.openxmlformats.org/presentationml/2006/main">
  <p:tag name="KSO_WM_TEMPLATE_CATEGORY" val="basetag"/>
  <p:tag name="KSO_WM_TEMPLATE_INDEX" val="20163656"/>
  <p:tag name="KSO_WM_TAG_VERSION" val="1.0"/>
  <p:tag name="KSO_WM_SLIDE_ID" val="basetag20163656_3"/>
  <p:tag name="KSO_WM_SLIDE_INDEX" val="3"/>
  <p:tag name="KSO_WM_SLIDE_ITEM_CNT" val="0"/>
  <p:tag name="KSO_WM_SLIDE_TYPE" val="text"/>
  <p:tag name="KSO_WM_BEAUTIFY_FLAG" val="#wm#"/>
  <p:tag name="KSO_WM_SLIDE_SUBTYPE" val="pureTxt"/>
</p:tagLst>
</file>

<file path=ppt/tags/tag42.xml><?xml version="1.0" encoding="utf-8"?>
<p:tagLst xmlns:p="http://schemas.openxmlformats.org/presentationml/2006/main">
  <p:tag name="KSO_WM_TEMPLATE_CATEGORY" val="basetag"/>
  <p:tag name="KSO_WM_TEMPLATE_INDEX" val="20163656"/>
  <p:tag name="KSO_WM_TAG_VERSION" val="1.0"/>
  <p:tag name="KSO_WM_SLIDE_ID" val="basetag20163656_3"/>
  <p:tag name="KSO_WM_SLIDE_INDEX" val="3"/>
  <p:tag name="KSO_WM_SLIDE_ITEM_CNT" val="0"/>
  <p:tag name="KSO_WM_SLIDE_TYPE" val="text"/>
  <p:tag name="KSO_WM_BEAUTIFY_FLAG" val="#wm#"/>
  <p:tag name="KSO_WM_SLIDE_SUBTYPE" val="pureTxt"/>
</p:tagLst>
</file>

<file path=ppt/tags/tag43.xml><?xml version="1.0" encoding="utf-8"?>
<p:tagLst xmlns:p="http://schemas.openxmlformats.org/presentationml/2006/main">
  <p:tag name="KSO_WM_UNIT_TYPE" val="a"/>
  <p:tag name="KSO_WM_UNIT_INDEX" val="1"/>
  <p:tag name="KSO_WM_UNIT_ID" val="basetag20163656_7*a*1"/>
  <p:tag name="KSO_WM_UNIT_LAYERLEVEL" val="1"/>
  <p:tag name="KSO_WM_UNIT_VALUE" val="13"/>
  <p:tag name="KSO_WM_UNIT_ISCONTENTSTITLE" val="0"/>
  <p:tag name="KSO_WM_UNIT_HIGHLIGHT" val="0"/>
  <p:tag name="KSO_WM_UNIT_COMPATIBLE" val="0"/>
  <p:tag name="KSO_WM_UNIT_CLEAR" val="0"/>
  <p:tag name="KSO_WM_UNIT_PRESET_TEXT" val="绪      论"/>
  <p:tag name="KSO_WM_BEAUTIFY_FLAG" val="#wm#"/>
  <p:tag name="KSO_WM_TAG_VERSION" val="1.0"/>
</p:tagLst>
</file>

<file path=ppt/tags/tag44.xml><?xml version="1.0" encoding="utf-8"?>
<p:tagLst xmlns:p="http://schemas.openxmlformats.org/presentationml/2006/main">
  <p:tag name="KSO_WM_UNIT_TYPE" val="e"/>
  <p:tag name="KSO_WM_UNIT_INDEX" val="1"/>
  <p:tag name="KSO_WM_UNIT_ID" val="basetag20163656_7*e*1"/>
  <p:tag name="KSO_WM_UNIT_LAYERLEVEL" val="1"/>
  <p:tag name="KSO_WM_UNIT_VALUE" val="1"/>
  <p:tag name="KSO_WM_UNIT_HIGHLIGHT" val="0"/>
  <p:tag name="KSO_WM_UNIT_COMPATIBLE" val="1"/>
  <p:tag name="KSO_WM_UNIT_CLEAR" val="0"/>
  <p:tag name="KSO_WM_UNIT_PRESET_TEXT" val="01"/>
  <p:tag name="KSO_WM_BEAUTIFY_FLAG" val="#wm#"/>
  <p:tag name="KSO_WM_TAG_VERSION" val="1.0"/>
</p:tagLst>
</file>

<file path=ppt/tags/tag45.xml><?xml version="1.0" encoding="utf-8"?>
<p:tagLst xmlns:p="http://schemas.openxmlformats.org/presentationml/2006/main">
  <p:tag name="KSO_WM_TEMPLATE_CATEGORY" val="basetag"/>
  <p:tag name="KSO_WM_TEMPLATE_INDEX" val="20163656"/>
  <p:tag name="KSO_WM_TAG_VERSION" val="1.0"/>
  <p:tag name="KSO_WM_SLIDE_ID" val="basetag20163656_7"/>
  <p:tag name="KSO_WM_SLIDE_INDEX" val="7"/>
  <p:tag name="KSO_WM_SLIDE_ITEM_CNT" val="1"/>
  <p:tag name="KSO_WM_SLIDE_TYPE" val="sectionTitle"/>
  <p:tag name="KSO_WM_BEAUTIFY_FLAG" val="#wm#"/>
  <p:tag name="KSO_WM_SLIDE_LAYOUT" val="a_e"/>
  <p:tag name="KSO_WM_SLIDE_LAYOUT_CNT" val="1_1"/>
  <p:tag name="KSO_WM_SLIDE_SUBTYPE" val="pureTxt"/>
</p:tagLst>
</file>

<file path=ppt/tags/tag46.xml><?xml version="1.0" encoding="utf-8"?>
<p:tagLst xmlns:p="http://schemas.openxmlformats.org/presentationml/2006/main">
  <p:tag name="KSO_WM_TEMPLATE_CATEGORY" val="basetag"/>
  <p:tag name="KSO_WM_TEMPLATE_INDEX" val="20163656"/>
  <p:tag name="KSO_WM_TAG_VERSION" val="1.0"/>
  <p:tag name="KSO_WM_SLIDE_ID" val="basetag20163656_3"/>
  <p:tag name="KSO_WM_SLIDE_INDEX" val="3"/>
  <p:tag name="KSO_WM_SLIDE_ITEM_CNT" val="0"/>
  <p:tag name="KSO_WM_SLIDE_TYPE" val="text"/>
  <p:tag name="KSO_WM_BEAUTIFY_FLAG" val="#wm#"/>
  <p:tag name="KSO_WM_SLIDE_SUBTYPE" val="pureTxt"/>
</p:tagLst>
</file>

<file path=ppt/tags/tag47.xml><?xml version="1.0" encoding="utf-8"?>
<p:tagLst xmlns:p="http://schemas.openxmlformats.org/presentationml/2006/main">
  <p:tag name="KSO_WM_TEMPLATE_CATEGORY" val="basetag"/>
  <p:tag name="KSO_WM_TEMPLATE_INDEX" val="20163656"/>
  <p:tag name="KSO_WM_TAG_VERSION" val="1.0"/>
  <p:tag name="KSO_WM_SLIDE_ID" val="basetag20163656_14"/>
  <p:tag name="KSO_WM_SLIDE_INDEX" val="14"/>
  <p:tag name="KSO_WM_SLIDE_ITEM_CNT" val="0"/>
  <p:tag name="KSO_WM_SLIDE_TYPE" val="text"/>
  <p:tag name="KSO_WM_BEAUTIFY_FLAG" val="#wm#"/>
  <p:tag name="KSO_WM_SLIDE_SUBTYPE" val="diag"/>
</p:tagLst>
</file>

<file path=ppt/tags/tag48.xml><?xml version="1.0" encoding="utf-8"?>
<p:tagLst xmlns:p="http://schemas.openxmlformats.org/presentationml/2006/main">
  <p:tag name="KSO_WM_TEMPLATE_CATEGORY" val="basetag"/>
  <p:tag name="KSO_WM_TEMPLATE_INDEX" val="20163656"/>
  <p:tag name="KSO_WM_TAG_VERSION" val="1.0"/>
  <p:tag name="KSO_WM_SLIDE_ID" val="basetag20163656_14"/>
  <p:tag name="KSO_WM_SLIDE_INDEX" val="14"/>
  <p:tag name="KSO_WM_SLIDE_ITEM_CNT" val="0"/>
  <p:tag name="KSO_WM_SLIDE_TYPE" val="text"/>
  <p:tag name="KSO_WM_BEAUTIFY_FLAG" val="#wm#"/>
  <p:tag name="KSO_WM_SLIDE_SUBTYPE" val="diag"/>
</p:tagLst>
</file>

<file path=ppt/tags/tag49.xml><?xml version="1.0" encoding="utf-8"?>
<p:tagLst xmlns:p="http://schemas.openxmlformats.org/presentationml/2006/main">
  <p:tag name="KSO_WM_TEMPLATE_CATEGORY" val="basetag"/>
  <p:tag name="KSO_WM_TEMPLATE_INDEX" val="20163656"/>
  <p:tag name="KSO_WM_TAG_VERSION" val="1.0"/>
  <p:tag name="KSO_WM_SLIDE_ID" val="basetag20163656_3"/>
  <p:tag name="KSO_WM_SLIDE_INDEX" val="3"/>
  <p:tag name="KSO_WM_SLIDE_ITEM_CNT" val="0"/>
  <p:tag name="KSO_WM_SLIDE_TYPE" val="text"/>
  <p:tag name="KSO_WM_BEAUTIFY_FLAG" val="#wm#"/>
  <p:tag name="KSO_WM_SLIDE_SUBTYPE" val="pureTxt"/>
</p:tagLst>
</file>

<file path=ppt/tags/tag5.xml><?xml version="1.0" encoding="utf-8"?>
<p:tagLst xmlns:p="http://schemas.openxmlformats.org/presentationml/2006/main">
  <p:tag name="KSO_WM_TAG_VERSION" val="1.0"/>
  <p:tag name="KSO_WM_TEMPLATE_CATEGORY" val="basetag"/>
  <p:tag name="KSO_WM_TEMPLATE_INDEX" val="20163656"/>
</p:tagLst>
</file>

<file path=ppt/tags/tag50.xml><?xml version="1.0" encoding="utf-8"?>
<p:tagLst xmlns:p="http://schemas.openxmlformats.org/presentationml/2006/main">
  <p:tag name="KSO_WM_TEMPLATE_CATEGORY" val="basetag"/>
  <p:tag name="KSO_WM_TEMPLATE_INDEX" val="20163656"/>
  <p:tag name="KSO_WM_TAG_VERSION" val="1.0"/>
  <p:tag name="KSO_WM_SLIDE_ID" val="basetag20163656_15"/>
  <p:tag name="KSO_WM_SLIDE_INDEX" val="15"/>
  <p:tag name="KSO_WM_SLIDE_ITEM_CNT" val="0"/>
  <p:tag name="KSO_WM_SLIDE_TYPE" val="text"/>
  <p:tag name="KSO_WM_BEAUTIFY_FLAG" val="#wm#"/>
  <p:tag name="KSO_WM_SLIDE_SUBTYPE" val="diag"/>
</p:tagLst>
</file>

<file path=ppt/tags/tag51.xml><?xml version="1.0" encoding="utf-8"?>
<p:tagLst xmlns:p="http://schemas.openxmlformats.org/presentationml/2006/main">
  <p:tag name="KSO_WM_TEMPLATE_CATEGORY" val="basetag"/>
  <p:tag name="KSO_WM_TEMPLATE_INDEX" val="20163656"/>
  <p:tag name="KSO_WM_TAG_VERSION" val="1.0"/>
  <p:tag name="KSO_WM_SLIDE_ID" val="basetag20163656_15"/>
  <p:tag name="KSO_WM_SLIDE_INDEX" val="15"/>
  <p:tag name="KSO_WM_SLIDE_ITEM_CNT" val="0"/>
  <p:tag name="KSO_WM_SLIDE_TYPE" val="text"/>
  <p:tag name="KSO_WM_BEAUTIFY_FLAG" val="#wm#"/>
  <p:tag name="KSO_WM_SLIDE_SUBTYPE" val="diag"/>
</p:tagLst>
</file>

<file path=ppt/tags/tag52.xml><?xml version="1.0" encoding="utf-8"?>
<p:tagLst xmlns:p="http://schemas.openxmlformats.org/presentationml/2006/main">
  <p:tag name="KSO_WM_TEMPLATE_CATEGORY" val="basetag"/>
  <p:tag name="KSO_WM_TEMPLATE_INDEX" val="20163656"/>
  <p:tag name="KSO_WM_TAG_VERSION" val="1.0"/>
  <p:tag name="KSO_WM_SLIDE_ID" val="basetag20163656_15"/>
  <p:tag name="KSO_WM_SLIDE_INDEX" val="15"/>
  <p:tag name="KSO_WM_SLIDE_ITEM_CNT" val="0"/>
  <p:tag name="KSO_WM_SLIDE_TYPE" val="text"/>
  <p:tag name="KSO_WM_BEAUTIFY_FLAG" val="#wm#"/>
  <p:tag name="KSO_WM_SLIDE_SUBTYPE" val="diag"/>
</p:tagLst>
</file>

<file path=ppt/tags/tag53.xml><?xml version="1.0" encoding="utf-8"?>
<p:tagLst xmlns:p="http://schemas.openxmlformats.org/presentationml/2006/main">
  <p:tag name="KSO_WM_TEMPLATE_CATEGORY" val="basetag"/>
  <p:tag name="KSO_WM_TEMPLATE_INDEX" val="20163656"/>
  <p:tag name="KSO_WM_TAG_VERSION" val="1.0"/>
  <p:tag name="KSO_WM_SLIDE_ID" val="basetag20163656_3"/>
  <p:tag name="KSO_WM_SLIDE_INDEX" val="3"/>
  <p:tag name="KSO_WM_SLIDE_ITEM_CNT" val="0"/>
  <p:tag name="KSO_WM_SLIDE_TYPE" val="text"/>
  <p:tag name="KSO_WM_BEAUTIFY_FLAG" val="#wm#"/>
  <p:tag name="KSO_WM_SLIDE_SUBTYPE" val="pureTxt"/>
</p:tagLst>
</file>

<file path=ppt/tags/tag54.xml><?xml version="1.0" encoding="utf-8"?>
<p:tagLst xmlns:p="http://schemas.openxmlformats.org/presentationml/2006/main">
  <p:tag name="KSO_WM_TEMPLATE_CATEGORY" val="basetag"/>
  <p:tag name="KSO_WM_TEMPLATE_INDEX" val="20163656"/>
  <p:tag name="KSO_WM_TAG_VERSION" val="1.0"/>
  <p:tag name="KSO_WM_SLIDE_ID" val="basetag20163656_3"/>
  <p:tag name="KSO_WM_SLIDE_INDEX" val="3"/>
  <p:tag name="KSO_WM_SLIDE_ITEM_CNT" val="0"/>
  <p:tag name="KSO_WM_SLIDE_TYPE" val="text"/>
  <p:tag name="KSO_WM_BEAUTIFY_FLAG" val="#wm#"/>
  <p:tag name="KSO_WM_SLIDE_SUBTYPE" val="pureTxt"/>
</p:tagLst>
</file>

<file path=ppt/tags/tag55.xml><?xml version="1.0" encoding="utf-8"?>
<p:tagLst xmlns:p="http://schemas.openxmlformats.org/presentationml/2006/main">
  <p:tag name="KSO_WM_TEMPLATE_CATEGORY" val="basetag"/>
  <p:tag name="KSO_WM_TEMPLATE_INDEX" val="20163656"/>
  <p:tag name="KSO_WM_TAG_VERSION" val="1.0"/>
  <p:tag name="KSO_WM_SLIDE_ID" val="basetag20163656_3"/>
  <p:tag name="KSO_WM_SLIDE_INDEX" val="3"/>
  <p:tag name="KSO_WM_SLIDE_ITEM_CNT" val="0"/>
  <p:tag name="KSO_WM_SLIDE_TYPE" val="text"/>
  <p:tag name="KSO_WM_BEAUTIFY_FLAG" val="#wm#"/>
  <p:tag name="KSO_WM_SLIDE_SUBTYPE" val="pureTxt"/>
</p:tagLst>
</file>

<file path=ppt/tags/tag56.xml><?xml version="1.0" encoding="utf-8"?>
<p:tagLst xmlns:p="http://schemas.openxmlformats.org/presentationml/2006/main">
  <p:tag name="KSO_WM_TEMPLATE_CATEGORY" val="basetag"/>
  <p:tag name="KSO_WM_TEMPLATE_INDEX" val="20163656"/>
  <p:tag name="KSO_WM_TAG_VERSION" val="1.0"/>
  <p:tag name="KSO_WM_SLIDE_ID" val="basetag20163656_19"/>
  <p:tag name="KSO_WM_SLIDE_INDEX" val="19"/>
  <p:tag name="KSO_WM_SLIDE_ITEM_CNT" val="0"/>
  <p:tag name="KSO_WM_SLIDE_TYPE" val="text"/>
  <p:tag name="KSO_WM_BEAUTIFY_FLAG" val="#wm#"/>
  <p:tag name="KSO_WM_SLIDE_SUBTYPE" val="diag"/>
</p:tagLst>
</file>

<file path=ppt/tags/tag57.xml><?xml version="1.0" encoding="utf-8"?>
<p:tagLst xmlns:p="http://schemas.openxmlformats.org/presentationml/2006/main">
  <p:tag name="KSO_WM_TEMPLATE_CATEGORY" val="basetag"/>
  <p:tag name="KSO_WM_TEMPLATE_INDEX" val="20163656"/>
  <p:tag name="KSO_WM_TAG_VERSION" val="1.0"/>
  <p:tag name="KSO_WM_SLIDE_ID" val="basetag20163656_3"/>
  <p:tag name="KSO_WM_SLIDE_INDEX" val="3"/>
  <p:tag name="KSO_WM_SLIDE_ITEM_CNT" val="0"/>
  <p:tag name="KSO_WM_SLIDE_TYPE" val="text"/>
  <p:tag name="KSO_WM_BEAUTIFY_FLAG" val="#wm#"/>
  <p:tag name="KSO_WM_SLIDE_SUBTYPE" val="pureTxt"/>
</p:tagLst>
</file>

<file path=ppt/tags/tag58.xml><?xml version="1.0" encoding="utf-8"?>
<p:tagLst xmlns:p="http://schemas.openxmlformats.org/presentationml/2006/main">
  <p:tag name="KSO_WM_UNIT_TYPE" val="a"/>
  <p:tag name="KSO_WM_UNIT_INDEX" val="1"/>
  <p:tag name="KSO_WM_UNIT_ID" val="basetag20163656_7*a*1"/>
  <p:tag name="KSO_WM_UNIT_LAYERLEVEL" val="1"/>
  <p:tag name="KSO_WM_UNIT_VALUE" val="13"/>
  <p:tag name="KSO_WM_UNIT_ISCONTENTSTITLE" val="0"/>
  <p:tag name="KSO_WM_UNIT_HIGHLIGHT" val="0"/>
  <p:tag name="KSO_WM_UNIT_COMPATIBLE" val="0"/>
  <p:tag name="KSO_WM_UNIT_CLEAR" val="0"/>
  <p:tag name="KSO_WM_UNIT_PRESET_TEXT" val="绪      论"/>
  <p:tag name="KSO_WM_BEAUTIFY_FLAG" val="#wm#"/>
  <p:tag name="KSO_WM_TAG_VERSION" val="1.0"/>
</p:tagLst>
</file>

<file path=ppt/tags/tag59.xml><?xml version="1.0" encoding="utf-8"?>
<p:tagLst xmlns:p="http://schemas.openxmlformats.org/presentationml/2006/main">
  <p:tag name="KSO_WM_UNIT_TYPE" val="e"/>
  <p:tag name="KSO_WM_UNIT_INDEX" val="1"/>
  <p:tag name="KSO_WM_UNIT_ID" val="basetag20163656_7*e*1"/>
  <p:tag name="KSO_WM_UNIT_LAYERLEVEL" val="1"/>
  <p:tag name="KSO_WM_UNIT_VALUE" val="1"/>
  <p:tag name="KSO_WM_UNIT_HIGHLIGHT" val="0"/>
  <p:tag name="KSO_WM_UNIT_COMPATIBLE" val="1"/>
  <p:tag name="KSO_WM_UNIT_CLEAR" val="0"/>
  <p:tag name="KSO_WM_UNIT_PRESET_TEXT" val="01"/>
  <p:tag name="KSO_WM_BEAUTIFY_FLAG" val="#wm#"/>
  <p:tag name="KSO_WM_TAG_VERSION" val="1.0"/>
</p:tagLst>
</file>

<file path=ppt/tags/tag6.xml><?xml version="1.0" encoding="utf-8"?>
<p:tagLst xmlns:p="http://schemas.openxmlformats.org/presentationml/2006/main">
  <p:tag name="KSO_WM_TEMPLATE_CATEGORY" val="basetag"/>
  <p:tag name="KSO_WM_TEMPLATE_INDEX" val="20163656"/>
  <p:tag name="KSO_WM_TAG_VERSION" val="1.0"/>
  <p:tag name="KSO_WM_TEMPLATE_THUMBS_INDEX" val="1、6、7、14、17、18、19、22、27、28、35、37、38"/>
  <p:tag name="KSO_WM_BEAUTIFY_FLAG" val="#wm#"/>
</p:tagLst>
</file>

<file path=ppt/tags/tag60.xml><?xml version="1.0" encoding="utf-8"?>
<p:tagLst xmlns:p="http://schemas.openxmlformats.org/presentationml/2006/main">
  <p:tag name="KSO_WM_TEMPLATE_CATEGORY" val="basetag"/>
  <p:tag name="KSO_WM_TEMPLATE_INDEX" val="20163656"/>
  <p:tag name="KSO_WM_TAG_VERSION" val="1.0"/>
  <p:tag name="KSO_WM_SLIDE_ID" val="basetag20163656_7"/>
  <p:tag name="KSO_WM_SLIDE_INDEX" val="7"/>
  <p:tag name="KSO_WM_SLIDE_ITEM_CNT" val="1"/>
  <p:tag name="KSO_WM_SLIDE_TYPE" val="sectionTitle"/>
  <p:tag name="KSO_WM_BEAUTIFY_FLAG" val="#wm#"/>
  <p:tag name="KSO_WM_SLIDE_LAYOUT" val="a_e"/>
  <p:tag name="KSO_WM_SLIDE_LAYOUT_CNT" val="1_1"/>
  <p:tag name="KSO_WM_SLIDE_SUBTYPE" val="pureTxt"/>
</p:tagLst>
</file>

<file path=ppt/tags/tag61.xml><?xml version="1.0" encoding="utf-8"?>
<p:tagLst xmlns:p="http://schemas.openxmlformats.org/presentationml/2006/main">
  <p:tag name="KSO_WM_TEMPLATE_CATEGORY" val="basetag"/>
  <p:tag name="KSO_WM_TEMPLATE_INDEX" val="20163656"/>
  <p:tag name="KSO_WM_TAG_VERSION" val="1.0"/>
  <p:tag name="KSO_WM_SLIDE_ID" val="basetag20163656_3"/>
  <p:tag name="KSO_WM_SLIDE_INDEX" val="3"/>
  <p:tag name="KSO_WM_SLIDE_ITEM_CNT" val="0"/>
  <p:tag name="KSO_WM_SLIDE_TYPE" val="text"/>
  <p:tag name="KSO_WM_BEAUTIFY_FLAG" val="#wm#"/>
  <p:tag name="KSO_WM_SLIDE_SUBTYPE" val="pureTxt"/>
</p:tagLst>
</file>

<file path=ppt/tags/tag62.xml><?xml version="1.0" encoding="utf-8"?>
<p:tagLst xmlns:p="http://schemas.openxmlformats.org/presentationml/2006/main">
  <p:tag name="KSO_WM_TEMPLATE_CATEGORY" val="basetag"/>
  <p:tag name="KSO_WM_TEMPLATE_INDEX" val="20163656"/>
  <p:tag name="KSO_WM_TAG_VERSION" val="1.0"/>
  <p:tag name="KSO_WM_SLIDE_ID" val="basetag20163656_17"/>
  <p:tag name="KSO_WM_SLIDE_INDEX" val="17"/>
  <p:tag name="KSO_WM_SLIDE_ITEM_CNT" val="0"/>
  <p:tag name="KSO_WM_SLIDE_TYPE" val="text"/>
  <p:tag name="KSO_WM_BEAUTIFY_FLAG" val="#wm#"/>
  <p:tag name="KSO_WM_SLIDE_SUBTYPE" val="diag"/>
</p:tagLst>
</file>

<file path=ppt/tags/tag63.xml><?xml version="1.0" encoding="utf-8"?>
<p:tagLst xmlns:p="http://schemas.openxmlformats.org/presentationml/2006/main">
  <p:tag name="KSO_WM_TEMPLATE_CATEGORY" val="basetag"/>
  <p:tag name="KSO_WM_TEMPLATE_INDEX" val="20163656"/>
  <p:tag name="KSO_WM_TAG_VERSION" val="1.0"/>
  <p:tag name="KSO_WM_SLIDE_ID" val="basetag20163656_17"/>
  <p:tag name="KSO_WM_SLIDE_INDEX" val="17"/>
  <p:tag name="KSO_WM_SLIDE_ITEM_CNT" val="0"/>
  <p:tag name="KSO_WM_SLIDE_TYPE" val="text"/>
  <p:tag name="KSO_WM_BEAUTIFY_FLAG" val="#wm#"/>
  <p:tag name="KSO_WM_SLIDE_SUBTYPE" val="diag"/>
</p:tagLst>
</file>

<file path=ppt/tags/tag64.xml><?xml version="1.0" encoding="utf-8"?>
<p:tagLst xmlns:p="http://schemas.openxmlformats.org/presentationml/2006/main">
  <p:tag name="KSO_WM_TEMPLATE_CATEGORY" val="basetag"/>
  <p:tag name="KSO_WM_TEMPLATE_INDEX" val="20163656"/>
  <p:tag name="KSO_WM_TAG_VERSION" val="1.0"/>
  <p:tag name="KSO_WM_SLIDE_ID" val="basetag20163656_17"/>
  <p:tag name="KSO_WM_SLIDE_INDEX" val="17"/>
  <p:tag name="KSO_WM_SLIDE_ITEM_CNT" val="0"/>
  <p:tag name="KSO_WM_SLIDE_TYPE" val="text"/>
  <p:tag name="KSO_WM_BEAUTIFY_FLAG" val="#wm#"/>
  <p:tag name="KSO_WM_SLIDE_SUBTYPE" val="diag"/>
</p:tagLst>
</file>

<file path=ppt/tags/tag65.xml><?xml version="1.0" encoding="utf-8"?>
<p:tagLst xmlns:p="http://schemas.openxmlformats.org/presentationml/2006/main">
  <p:tag name="KSO_WM_TEMPLATE_CATEGORY" val="basetag"/>
  <p:tag name="KSO_WM_TEMPLATE_INDEX" val="20163656"/>
  <p:tag name="KSO_WM_TAG_VERSION" val="1.0"/>
  <p:tag name="KSO_WM_SLIDE_ID" val="basetag20163656_17"/>
  <p:tag name="KSO_WM_SLIDE_INDEX" val="17"/>
  <p:tag name="KSO_WM_SLIDE_ITEM_CNT" val="0"/>
  <p:tag name="KSO_WM_SLIDE_TYPE" val="text"/>
  <p:tag name="KSO_WM_BEAUTIFY_FLAG" val="#wm#"/>
  <p:tag name="KSO_WM_SLIDE_SUBTYPE" val="diag"/>
  <p:tag name="KSO_WM_SLIDE_MODEL_TYPE" val="numdgm"/>
</p:tagLst>
</file>

<file path=ppt/tags/tag66.xml><?xml version="1.0" encoding="utf-8"?>
<p:tagLst xmlns:p="http://schemas.openxmlformats.org/presentationml/2006/main">
  <p:tag name="KSO_WM_TEMPLATE_CATEGORY" val="basetag"/>
  <p:tag name="KSO_WM_TEMPLATE_INDEX" val="20163656"/>
  <p:tag name="KSO_WM_TAG_VERSION" val="1.0"/>
  <p:tag name="KSO_WM_SLIDE_ID" val="basetag20163656_3"/>
  <p:tag name="KSO_WM_SLIDE_INDEX" val="3"/>
  <p:tag name="KSO_WM_SLIDE_ITEM_CNT" val="0"/>
  <p:tag name="KSO_WM_SLIDE_TYPE" val="text"/>
  <p:tag name="KSO_WM_BEAUTIFY_FLAG" val="#wm#"/>
  <p:tag name="KSO_WM_SLIDE_SUBTYPE" val="pureTxt"/>
</p:tagLst>
</file>

<file path=ppt/tags/tag67.xml><?xml version="1.0" encoding="utf-8"?>
<p:tagLst xmlns:p="http://schemas.openxmlformats.org/presentationml/2006/main">
  <p:tag name="KSO_WM_TEMPLATE_CATEGORY" val="basetag"/>
  <p:tag name="KSO_WM_TEMPLATE_INDEX" val="20163656"/>
  <p:tag name="KSO_WM_TAG_VERSION" val="1.0"/>
  <p:tag name="KSO_WM_SLIDE_ID" val="basetag20163656_3"/>
  <p:tag name="KSO_WM_SLIDE_INDEX" val="3"/>
  <p:tag name="KSO_WM_SLIDE_ITEM_CNT" val="0"/>
  <p:tag name="KSO_WM_SLIDE_TYPE" val="text"/>
  <p:tag name="KSO_WM_BEAUTIFY_FLAG" val="#wm#"/>
  <p:tag name="KSO_WM_SLIDE_SUBTYPE" val="pureTxt"/>
</p:tagLst>
</file>

<file path=ppt/tags/tag68.xml><?xml version="1.0" encoding="utf-8"?>
<p:tagLst xmlns:p="http://schemas.openxmlformats.org/presentationml/2006/main">
  <p:tag name="KSO_WM_TEMPLATE_CATEGORY" val="basetag"/>
  <p:tag name="KSO_WM_TEMPLATE_INDEX" val="20163656"/>
  <p:tag name="KSO_WM_TAG_VERSION" val="1.0"/>
  <p:tag name="KSO_WM_SLIDE_ID" val="basetag20163656_25"/>
  <p:tag name="KSO_WM_SLIDE_INDEX" val="25"/>
  <p:tag name="KSO_WM_SLIDE_ITEM_CNT" val="0"/>
  <p:tag name="KSO_WM_SLIDE_TYPE" val="text"/>
  <p:tag name="KSO_WM_BEAUTIFY_FLAG" val="#wm#"/>
  <p:tag name="KSO_WM_SLIDE_SUBTYPE" val="diag"/>
</p:tagLst>
</file>

<file path=ppt/tags/tag69.xml><?xml version="1.0" encoding="utf-8"?>
<p:tagLst xmlns:p="http://schemas.openxmlformats.org/presentationml/2006/main">
  <p:tag name="KSO_WM_TEMPLATE_CATEGORY" val="basetag"/>
  <p:tag name="KSO_WM_TEMPLATE_INDEX" val="20163656"/>
  <p:tag name="KSO_WM_TAG_VERSION" val="1.0"/>
  <p:tag name="KSO_WM_SLIDE_ID" val="basetag20163656_30"/>
  <p:tag name="KSO_WM_SLIDE_INDEX" val="30"/>
  <p:tag name="KSO_WM_SLIDE_ITEM_CNT" val="0"/>
  <p:tag name="KSO_WM_SLIDE_TYPE" val="text"/>
  <p:tag name="KSO_WM_BEAUTIFY_FLAG" val="#wm#"/>
  <p:tag name="KSO_WM_SLIDE_SUBTYPE" val="picTxt"/>
</p:tagLst>
</file>

<file path=ppt/tags/tag7.xml><?xml version="1.0" encoding="utf-8"?>
<p:tagLst xmlns:p="http://schemas.openxmlformats.org/presentationml/2006/main">
  <p:tag name="KSO_WM_TEMPLATE_CATEGORY" val="basetag"/>
  <p:tag name="KSO_WM_TEMPLATE_INDEX" val="20163656"/>
</p:tagLst>
</file>

<file path=ppt/tags/tag70.xml><?xml version="1.0" encoding="utf-8"?>
<p:tagLst xmlns:p="http://schemas.openxmlformats.org/presentationml/2006/main">
  <p:tag name="KSO_WM_TEMPLATE_CATEGORY" val="basetag"/>
  <p:tag name="KSO_WM_TEMPLATE_INDEX" val="20163656"/>
  <p:tag name="KSO_WM_TAG_VERSION" val="1.0"/>
  <p:tag name="KSO_WM_SLIDE_ID" val="basetag20163656_30"/>
  <p:tag name="KSO_WM_SLIDE_INDEX" val="30"/>
  <p:tag name="KSO_WM_SLIDE_ITEM_CNT" val="0"/>
  <p:tag name="KSO_WM_SLIDE_TYPE" val="text"/>
  <p:tag name="KSO_WM_BEAUTIFY_FLAG" val="#wm#"/>
  <p:tag name="KSO_WM_SLIDE_SUBTYPE" val="picTxt"/>
</p:tagLst>
</file>

<file path=ppt/tags/tag71.xml><?xml version="1.0" encoding="utf-8"?>
<p:tagLst xmlns:p="http://schemas.openxmlformats.org/presentationml/2006/main">
  <p:tag name="KSO_WM_TEMPLATE_CATEGORY" val="basetag"/>
  <p:tag name="KSO_WM_TEMPLATE_INDEX" val="20163656"/>
  <p:tag name="KSO_WM_TAG_VERSION" val="1.0"/>
  <p:tag name="KSO_WM_SLIDE_ID" val="basetag20163656_30"/>
  <p:tag name="KSO_WM_SLIDE_INDEX" val="30"/>
  <p:tag name="KSO_WM_SLIDE_ITEM_CNT" val="0"/>
  <p:tag name="KSO_WM_SLIDE_TYPE" val="text"/>
  <p:tag name="KSO_WM_BEAUTIFY_FLAG" val="#wm#"/>
  <p:tag name="KSO_WM_SLIDE_SUBTYPE" val="picTxt"/>
</p:tagLst>
</file>

<file path=ppt/tags/tag72.xml><?xml version="1.0" encoding="utf-8"?>
<p:tagLst xmlns:p="http://schemas.openxmlformats.org/presentationml/2006/main">
  <p:tag name="KSO_WM_TEMPLATE_CATEGORY" val="basetag"/>
  <p:tag name="KSO_WM_TEMPLATE_INDEX" val="20163656"/>
  <p:tag name="KSO_WM_TAG_VERSION" val="1.0"/>
  <p:tag name="KSO_WM_SLIDE_ID" val="basetag20163656_30"/>
  <p:tag name="KSO_WM_SLIDE_INDEX" val="30"/>
  <p:tag name="KSO_WM_SLIDE_ITEM_CNT" val="0"/>
  <p:tag name="KSO_WM_SLIDE_TYPE" val="text"/>
  <p:tag name="KSO_WM_BEAUTIFY_FLAG" val="#wm#"/>
  <p:tag name="KSO_WM_SLIDE_SUBTYPE" val="picTxt"/>
</p:tagLst>
</file>

<file path=ppt/tags/tag73.xml><?xml version="1.0" encoding="utf-8"?>
<p:tagLst xmlns:p="http://schemas.openxmlformats.org/presentationml/2006/main">
  <p:tag name="KSO_WM_TEMPLATE_CATEGORY" val="basetag"/>
  <p:tag name="KSO_WM_TEMPLATE_INDEX" val="20163656"/>
  <p:tag name="KSO_WM_TAG_VERSION" val="1.0"/>
  <p:tag name="KSO_WM_SLIDE_ID" val="basetag20163656_30"/>
  <p:tag name="KSO_WM_SLIDE_INDEX" val="30"/>
  <p:tag name="KSO_WM_SLIDE_ITEM_CNT" val="0"/>
  <p:tag name="KSO_WM_SLIDE_TYPE" val="text"/>
  <p:tag name="KSO_WM_BEAUTIFY_FLAG" val="#wm#"/>
  <p:tag name="KSO_WM_SLIDE_SUBTYPE" val="picTxt"/>
</p:tagLst>
</file>

<file path=ppt/tags/tag74.xml><?xml version="1.0" encoding="utf-8"?>
<p:tagLst xmlns:p="http://schemas.openxmlformats.org/presentationml/2006/main">
  <p:tag name="KSO_WM_UNIT_TYPE" val="a"/>
  <p:tag name="KSO_WM_UNIT_INDEX" val="1"/>
  <p:tag name="KSO_WM_UNIT_ID" val="basetag20163656_7*a*1"/>
  <p:tag name="KSO_WM_UNIT_LAYERLEVEL" val="1"/>
  <p:tag name="KSO_WM_UNIT_VALUE" val="13"/>
  <p:tag name="KSO_WM_UNIT_ISCONTENTSTITLE" val="0"/>
  <p:tag name="KSO_WM_UNIT_HIGHLIGHT" val="0"/>
  <p:tag name="KSO_WM_UNIT_COMPATIBLE" val="0"/>
  <p:tag name="KSO_WM_UNIT_CLEAR" val="0"/>
  <p:tag name="KSO_WM_UNIT_PRESET_TEXT" val="绪      论"/>
  <p:tag name="KSO_WM_BEAUTIFY_FLAG" val="#wm#"/>
  <p:tag name="KSO_WM_TAG_VERSION" val="1.0"/>
</p:tagLst>
</file>

<file path=ppt/tags/tag75.xml><?xml version="1.0" encoding="utf-8"?>
<p:tagLst xmlns:p="http://schemas.openxmlformats.org/presentationml/2006/main">
  <p:tag name="KSO_WM_UNIT_TYPE" val="e"/>
  <p:tag name="KSO_WM_UNIT_INDEX" val="1"/>
  <p:tag name="KSO_WM_UNIT_ID" val="basetag20163656_7*e*1"/>
  <p:tag name="KSO_WM_UNIT_LAYERLEVEL" val="1"/>
  <p:tag name="KSO_WM_UNIT_VALUE" val="1"/>
  <p:tag name="KSO_WM_UNIT_HIGHLIGHT" val="0"/>
  <p:tag name="KSO_WM_UNIT_COMPATIBLE" val="1"/>
  <p:tag name="KSO_WM_UNIT_CLEAR" val="0"/>
  <p:tag name="KSO_WM_UNIT_PRESET_TEXT" val="01"/>
  <p:tag name="KSO_WM_BEAUTIFY_FLAG" val="#wm#"/>
  <p:tag name="KSO_WM_TAG_VERSION" val="1.0"/>
</p:tagLst>
</file>

<file path=ppt/tags/tag76.xml><?xml version="1.0" encoding="utf-8"?>
<p:tagLst xmlns:p="http://schemas.openxmlformats.org/presentationml/2006/main">
  <p:tag name="KSO_WM_TEMPLATE_CATEGORY" val="basetag"/>
  <p:tag name="KSO_WM_TEMPLATE_INDEX" val="20163656"/>
  <p:tag name="KSO_WM_TAG_VERSION" val="1.0"/>
  <p:tag name="KSO_WM_SLIDE_ID" val="basetag20163656_7"/>
  <p:tag name="KSO_WM_SLIDE_INDEX" val="7"/>
  <p:tag name="KSO_WM_SLIDE_ITEM_CNT" val="1"/>
  <p:tag name="KSO_WM_SLIDE_TYPE" val="sectionTitle"/>
  <p:tag name="KSO_WM_BEAUTIFY_FLAG" val="#wm#"/>
  <p:tag name="KSO_WM_SLIDE_LAYOUT" val="a_e"/>
  <p:tag name="KSO_WM_SLIDE_LAYOUT_CNT" val="1_1"/>
  <p:tag name="KSO_WM_SLIDE_SUBTYPE" val="pureTxt"/>
</p:tagLst>
</file>

<file path=ppt/tags/tag77.xml><?xml version="1.0" encoding="utf-8"?>
<p:tagLst xmlns:p="http://schemas.openxmlformats.org/presentationml/2006/main">
  <p:tag name="KSO_WM_TEMPLATE_CATEGORY" val="basetag"/>
  <p:tag name="KSO_WM_TEMPLATE_INDEX" val="20163656"/>
  <p:tag name="KSO_WM_TAG_VERSION" val="1.0"/>
  <p:tag name="KSO_WM_SLIDE_ID" val="basetag20163656_36"/>
  <p:tag name="KSO_WM_SLIDE_INDEX" val="36"/>
  <p:tag name="KSO_WM_SLIDE_ITEM_CNT" val="0"/>
  <p:tag name="KSO_WM_SLIDE_TYPE" val="text"/>
  <p:tag name="KSO_WM_BEAUTIFY_FLAG" val="#wm#"/>
  <p:tag name="KSO_WM_SLIDE_SUBTYPE" val="diag"/>
</p:tagLst>
</file>

<file path=ppt/tags/tag78.xml><?xml version="1.0" encoding="utf-8"?>
<p:tagLst xmlns:p="http://schemas.openxmlformats.org/presentationml/2006/main">
  <p:tag name="KSO_WM_TEMPLATE_CATEGORY" val="basetag"/>
  <p:tag name="KSO_WM_TEMPLATE_INDEX" val="20163656"/>
  <p:tag name="KSO_WM_TAG_VERSION" val="1.0"/>
  <p:tag name="KSO_WM_SLIDE_ID" val="basetag20163656_37"/>
  <p:tag name="KSO_WM_SLIDE_INDEX" val="37"/>
  <p:tag name="KSO_WM_SLIDE_ITEM_CNT" val="0"/>
  <p:tag name="KSO_WM_SLIDE_TYPE" val="text"/>
  <p:tag name="KSO_WM_BEAUTIFY_FLAG" val="#wm#"/>
  <p:tag name="KSO_WM_SLIDE_SUBTYPE" val="diag"/>
</p:tagLst>
</file>

<file path=ppt/tags/tag79.xml><?xml version="1.0" encoding="utf-8"?>
<p:tagLst xmlns:p="http://schemas.openxmlformats.org/presentationml/2006/main">
  <p:tag name="KSO_WM_UNIT_TYPE" val="a"/>
  <p:tag name="KSO_WM_UNIT_INDEX" val="1"/>
  <p:tag name="KSO_WM_UNIT_ID" val="basetag20163656_38*a*1"/>
  <p:tag name="KSO_WM_UNIT_LAYERLEVEL" val="1"/>
  <p:tag name="KSO_WM_UNIT_VALUE" val="9"/>
  <p:tag name="KSO_WM_UNIT_ISCONTENTSTITLE" val="0"/>
  <p:tag name="KSO_WM_UNIT_HIGHLIGHT" val="0"/>
  <p:tag name="KSO_WM_UNIT_COMPATIBLE" val="0"/>
  <p:tag name="KSO_WM_UNIT_CLEAR" val="0"/>
  <p:tag name="KSO_WM_UNIT_PRESET_TEXT" val="谢谢观看"/>
  <p:tag name="KSO_WM_BEAUTIFY_FLAG" val="#wm#"/>
  <p:tag name="KSO_WM_TAG_VERSION" val="1.0"/>
</p:tagLst>
</file>

<file path=ppt/tags/tag8.xml><?xml version="1.0" encoding="utf-8"?>
<p:tagLst xmlns:p="http://schemas.openxmlformats.org/presentationml/2006/main">
  <p:tag name="KSO_WM_UNIT_TYPE" val="a"/>
  <p:tag name="KSO_WM_UNIT_INDEX" val="1"/>
  <p:tag name="KSO_WM_UNIT_ID" val="basetag20163656_1*a*1"/>
  <p:tag name="KSO_WM_UNIT_LAYERLEVEL" val="1"/>
  <p:tag name="KSO_WM_UNIT_VALUE" val="14"/>
  <p:tag name="KSO_WM_UNIT_ISCONTENTSTITLE" val="0"/>
  <p:tag name="KSO_WM_UNIT_HIGHLIGHT" val="0"/>
  <p:tag name="KSO_WM_UNIT_COMPATIBLE" val="0"/>
  <p:tag name="KSO_WM_UNIT_CLEAR" val="0"/>
  <p:tag name="KSO_WM_UNIT_PRESET_TEXT" val="框架完整 论文答辩模板"/>
  <p:tag name="KSO_WM_BEAUTIFY_FLAG" val="#wm#"/>
  <p:tag name="KSO_WM_TAG_VERSION" val="1.0"/>
</p:tagLst>
</file>

<file path=ppt/tags/tag80.xml><?xml version="1.0" encoding="utf-8"?>
<p:tagLst xmlns:p="http://schemas.openxmlformats.org/presentationml/2006/main">
  <p:tag name="KSO_WM_UNIT_TYPE" val="f"/>
  <p:tag name="KSO_WM_UNIT_INDEX" val="2"/>
  <p:tag name="KSO_WM_UNIT_ID" val="basetag20163656_38*f*2"/>
  <p:tag name="KSO_WM_UNIT_LAYERLEVEL" val="1"/>
  <p:tag name="KSO_WM_UNIT_VALUE" val="11"/>
  <p:tag name="KSO_WM_UNIT_HIGHLIGHT" val="0"/>
  <p:tag name="KSO_WM_UNIT_COMPATIBLE" val="0"/>
  <p:tag name="KSO_WM_UNIT_CLEAR" val="0"/>
  <p:tag name="KSO_WM_UNIT_PRESET_TEXT" val="指导老师：× × ×教授"/>
  <p:tag name="KSO_WM_BEAUTIFY_FLAG" val="#wm#"/>
  <p:tag name="KSO_WM_TAG_VERSION" val="1.0"/>
</p:tagLst>
</file>

<file path=ppt/tags/tag81.xml><?xml version="1.0" encoding="utf-8"?>
<p:tagLst xmlns:p="http://schemas.openxmlformats.org/presentationml/2006/main">
  <p:tag name="KSO_WM_UNIT_TYPE" val="f"/>
  <p:tag name="KSO_WM_UNIT_INDEX" val="1"/>
  <p:tag name="KSO_WM_UNIT_ID" val="basetag20163656_38*f*1"/>
  <p:tag name="KSO_WM_UNIT_LAYERLEVEL" val="1"/>
  <p:tag name="KSO_WM_UNIT_VALUE" val="11"/>
  <p:tag name="KSO_WM_UNIT_HIGHLIGHT" val="0"/>
  <p:tag name="KSO_WM_UNIT_COMPATIBLE" val="0"/>
  <p:tag name="KSO_WM_UNIT_CLEAR" val="0"/>
  <p:tag name="KSO_WM_UNIT_PRESET_TEXT" val="答辩人：× × ×"/>
  <p:tag name="KSO_WM_BEAUTIFY_FLAG" val="#wm#"/>
  <p:tag name="KSO_WM_TAG_VERSION" val="1.0"/>
</p:tagLst>
</file>

<file path=ppt/tags/tag82.xml><?xml version="1.0" encoding="utf-8"?>
<p:tagLst xmlns:p="http://schemas.openxmlformats.org/presentationml/2006/main">
  <p:tag name="KSO_WM_TEMPLATE_CATEGORY" val="basetag"/>
  <p:tag name="KSO_WM_TEMPLATE_INDEX" val="20163656"/>
  <p:tag name="KSO_WM_TAG_VERSION" val="1.0"/>
  <p:tag name="KSO_WM_SLIDE_ID" val="basetag20163656_38"/>
  <p:tag name="KSO_WM_SLIDE_INDEX" val="38"/>
  <p:tag name="KSO_WM_SLIDE_ITEM_CNT" val="3"/>
  <p:tag name="KSO_WM_SLIDE_TYPE" val="endPage"/>
  <p:tag name="KSO_WM_BEAUTIFY_FLAG" val="#wm#"/>
  <p:tag name="KSO_WM_SLIDE_LAYOUT" val="a_f"/>
  <p:tag name="KSO_WM_SLIDE_LAYOUT_CNT" val="1_2"/>
  <p:tag name="KSO_WM_SLIDE_SUBTYPE" val="pureTxt"/>
</p:tagLst>
</file>

<file path=ppt/tags/tag83.xml><?xml version="1.0" encoding="utf-8"?>
<p:tagLst xmlns:p="http://schemas.openxmlformats.org/presentationml/2006/main">
  <p:tag name="KSO_WM_TEMPLATE_CATEGORY" val="basetag"/>
  <p:tag name="KSO_WM_TEMPLATE_INDEX" val="20163656"/>
  <p:tag name="KSO_WM_TAG_VERSION" val="1.0"/>
  <p:tag name="KSO_WM_SLIDE_ID" val="basetag20163656_16"/>
  <p:tag name="KSO_WM_SLIDE_INDEX" val="16"/>
  <p:tag name="KSO_WM_SLIDE_ITEM_CNT" val="0"/>
  <p:tag name="KSO_WM_SLIDE_TYPE" val="text"/>
  <p:tag name="KSO_WM_BEAUTIFY_FLAG" val="#wm#"/>
  <p:tag name="KSO_WM_SLIDE_SUBTYPE" val="diag"/>
</p:tagLst>
</file>

<file path=ppt/tags/tag84.xml><?xml version="1.0" encoding="utf-8"?>
<p:tagLst xmlns:p="http://schemas.openxmlformats.org/presentationml/2006/main">
  <p:tag name="KSO_WM_TEMPLATE_CATEGORY" val="basetag"/>
  <p:tag name="KSO_WM_TEMPLATE_INDEX" val="20163656"/>
  <p:tag name="KSO_WM_TAG_VERSION" val="1.0"/>
  <p:tag name="KSO_WM_SLIDE_ID" val="basetag20163656_18"/>
  <p:tag name="KSO_WM_SLIDE_INDEX" val="18"/>
  <p:tag name="KSO_WM_SLIDE_ITEM_CNT" val="0"/>
  <p:tag name="KSO_WM_SLIDE_TYPE" val="text"/>
  <p:tag name="KSO_WM_BEAUTIFY_FLAG" val="#wm#"/>
  <p:tag name="KSO_WM_SLIDE_SUBTYPE" val="diag"/>
</p:tagLst>
</file>

<file path=ppt/tags/tag85.xml><?xml version="1.0" encoding="utf-8"?>
<p:tagLst xmlns:p="http://schemas.openxmlformats.org/presentationml/2006/main">
  <p:tag name="KSO_WM_TEMPLATE_CATEGORY" val="basetag"/>
  <p:tag name="KSO_WM_TEMPLATE_INDEX" val="20163656"/>
  <p:tag name="KSO_WM_TAG_VERSION" val="1.0"/>
  <p:tag name="KSO_WM_SLIDE_ID" val="basetag20163656_19"/>
  <p:tag name="KSO_WM_SLIDE_INDEX" val="19"/>
  <p:tag name="KSO_WM_SLIDE_ITEM_CNT" val="0"/>
  <p:tag name="KSO_WM_SLIDE_TYPE" val="text"/>
  <p:tag name="KSO_WM_BEAUTIFY_FLAG" val="#wm#"/>
  <p:tag name="KSO_WM_SLIDE_SUBTYPE" val="diag"/>
</p:tagLst>
</file>

<file path=ppt/tags/tag86.xml><?xml version="1.0" encoding="utf-8"?>
<p:tagLst xmlns:p="http://schemas.openxmlformats.org/presentationml/2006/main">
  <p:tag name="KSO_WM_TEMPLATE_CATEGORY" val="basetag"/>
  <p:tag name="KSO_WM_TEMPLATE_INDEX" val="20163656"/>
  <p:tag name="KSO_WM_TAG_VERSION" val="1.0"/>
  <p:tag name="KSO_WM_SLIDE_ID" val="basetag20163656_20"/>
  <p:tag name="KSO_WM_SLIDE_INDEX" val="20"/>
  <p:tag name="KSO_WM_SLIDE_ITEM_CNT" val="0"/>
  <p:tag name="KSO_WM_SLIDE_TYPE" val="text"/>
  <p:tag name="KSO_WM_BEAUTIFY_FLAG" val="#wm#"/>
  <p:tag name="KSO_WM_SLIDE_SUBTYPE" val="diag"/>
</p:tagLst>
</file>

<file path=ppt/tags/tag87.xml><?xml version="1.0" encoding="utf-8"?>
<p:tagLst xmlns:p="http://schemas.openxmlformats.org/presentationml/2006/main">
  <p:tag name="KSO_WM_TEMPLATE_CATEGORY" val="basetag"/>
  <p:tag name="KSO_WM_TEMPLATE_INDEX" val="20163656"/>
  <p:tag name="KSO_WM_TAG_VERSION" val="1.0"/>
  <p:tag name="KSO_WM_SLIDE_ID" val="basetag20163656_21"/>
  <p:tag name="KSO_WM_SLIDE_INDEX" val="21"/>
  <p:tag name="KSO_WM_SLIDE_ITEM_CNT" val="0"/>
  <p:tag name="KSO_WM_SLIDE_TYPE" val="text"/>
  <p:tag name="KSO_WM_BEAUTIFY_FLAG" val="#wm#"/>
  <p:tag name="KSO_WM_SLIDE_SUBTYPE" val="diag"/>
</p:tagLst>
</file>

<file path=ppt/tags/tag88.xml><?xml version="1.0" encoding="utf-8"?>
<p:tagLst xmlns:p="http://schemas.openxmlformats.org/presentationml/2006/main">
  <p:tag name="KSO_WM_TEMPLATE_CATEGORY" val="basetag"/>
  <p:tag name="KSO_WM_TEMPLATE_INDEX" val="20163656"/>
  <p:tag name="KSO_WM_TAG_VERSION" val="1.0"/>
  <p:tag name="KSO_WM_SLIDE_ID" val="basetag20163656_22"/>
  <p:tag name="KSO_WM_SLIDE_INDEX" val="22"/>
  <p:tag name="KSO_WM_SLIDE_ITEM_CNT" val="0"/>
  <p:tag name="KSO_WM_SLIDE_TYPE" val="text"/>
  <p:tag name="KSO_WM_BEAUTIFY_FLAG" val="#wm#"/>
  <p:tag name="KSO_WM_SLIDE_SUBTYPE" val="diag"/>
</p:tagLst>
</file>

<file path=ppt/tags/tag89.xml><?xml version="1.0" encoding="utf-8"?>
<p:tagLst xmlns:p="http://schemas.openxmlformats.org/presentationml/2006/main">
  <p:tag name="KSO_WM_TEMPLATE_CATEGORY" val="basetag"/>
  <p:tag name="KSO_WM_TEMPLATE_INDEX" val="20163656"/>
  <p:tag name="KSO_WM_TAG_VERSION" val="1.0"/>
  <p:tag name="KSO_WM_SLIDE_ID" val="basetag20163656_23"/>
  <p:tag name="KSO_WM_SLIDE_INDEX" val="23"/>
  <p:tag name="KSO_WM_SLIDE_ITEM_CNT" val="0"/>
  <p:tag name="KSO_WM_SLIDE_TYPE" val="text"/>
  <p:tag name="KSO_WM_BEAUTIFY_FLAG" val="#wm#"/>
  <p:tag name="KSO_WM_SLIDE_SUBTYPE" val="diag"/>
</p:tagLst>
</file>

<file path=ppt/tags/tag9.xml><?xml version="1.0" encoding="utf-8"?>
<p:tagLst xmlns:p="http://schemas.openxmlformats.org/presentationml/2006/main">
  <p:tag name="KSO_WM_UNIT_TYPE" val="b"/>
  <p:tag name="KSO_WM_UNIT_INDEX" val="1"/>
  <p:tag name="KSO_WM_UNIT_ID" val="basetag20163656_1*b*1"/>
  <p:tag name="KSO_WM_UNIT_LAYERLEVEL" val="1"/>
  <p:tag name="KSO_WM_UNIT_VALUE" val="9"/>
  <p:tag name="KSO_WM_UNIT_ISCONTENTSTITLE" val="0"/>
  <p:tag name="KSO_WM_UNIT_HIGHLIGHT" val="0"/>
  <p:tag name="KSO_WM_UNIT_COMPATIBLE" val="0"/>
  <p:tag name="KSO_WM_UNIT_CLEAR" val="0"/>
  <p:tag name="KSO_WM_UNIT_PRESET_TEXT" val="答辩人：× × ×"/>
  <p:tag name="KSO_WM_BEAUTIFY_FLAG" val="#wm#"/>
  <p:tag name="KSO_WM_TAG_VERSION" val="1.0"/>
</p:tagLst>
</file>

<file path=ppt/tags/tag90.xml><?xml version="1.0" encoding="utf-8"?>
<p:tagLst xmlns:p="http://schemas.openxmlformats.org/presentationml/2006/main">
  <p:tag name="KSO_WM_TEMPLATE_CATEGORY" val="basetag"/>
  <p:tag name="KSO_WM_TEMPLATE_INDEX" val="20163656"/>
  <p:tag name="KSO_WM_TAG_VERSION" val="1.0"/>
  <p:tag name="KSO_WM_SLIDE_ID" val="basetag20163656_24"/>
  <p:tag name="KSO_WM_SLIDE_INDEX" val="24"/>
  <p:tag name="KSO_WM_SLIDE_ITEM_CNT" val="0"/>
  <p:tag name="KSO_WM_SLIDE_TYPE" val="text"/>
  <p:tag name="KSO_WM_BEAUTIFY_FLAG" val="#wm#"/>
  <p:tag name="KSO_WM_SLIDE_SUBTYPE" val="diag"/>
</p:tagLst>
</file>

<file path=ppt/tags/tag91.xml><?xml version="1.0" encoding="utf-8"?>
<p:tagLst xmlns:p="http://schemas.openxmlformats.org/presentationml/2006/main">
  <p:tag name="KSO_WM_TEMPLATE_CATEGORY" val="basetag"/>
  <p:tag name="KSO_WM_TEMPLATE_INDEX" val="20163656"/>
  <p:tag name="KSO_WM_TAG_VERSION" val="1.0"/>
  <p:tag name="KSO_WM_SLIDE_ID" val="basetag20163656_26"/>
  <p:tag name="KSO_WM_SLIDE_INDEX" val="26"/>
  <p:tag name="KSO_WM_SLIDE_ITEM_CNT" val="0"/>
  <p:tag name="KSO_WM_SLIDE_TYPE" val="text"/>
  <p:tag name="KSO_WM_BEAUTIFY_FLAG" val="#wm#"/>
  <p:tag name="KSO_WM_SLIDE_SUBTYPE" val="diag"/>
</p:tagLst>
</file>

<file path=ppt/tags/tag92.xml><?xml version="1.0" encoding="utf-8"?>
<p:tagLst xmlns:p="http://schemas.openxmlformats.org/presentationml/2006/main">
  <p:tag name="KSO_WM_TEMPLATE_CATEGORY" val="basetag"/>
  <p:tag name="KSO_WM_TEMPLATE_INDEX" val="20163656"/>
  <p:tag name="KSO_WM_TAG_VERSION" val="1.0"/>
  <p:tag name="KSO_WM_SLIDE_ID" val="basetag20163656_14"/>
  <p:tag name="KSO_WM_SLIDE_INDEX" val="14"/>
  <p:tag name="KSO_WM_SLIDE_ITEM_CNT" val="0"/>
  <p:tag name="KSO_WM_SLIDE_TYPE" val="text"/>
  <p:tag name="KSO_WM_BEAUTIFY_FLAG" val="#wm#"/>
  <p:tag name="KSO_WM_SLIDE_SUBTYPE" val="diag"/>
</p:tagLst>
</file>

<file path=ppt/tags/tag93.xml><?xml version="1.0" encoding="utf-8"?>
<p:tagLst xmlns:p="http://schemas.openxmlformats.org/presentationml/2006/main">
  <p:tag name="KSO_WM_TEMPLATE_CATEGORY" val="basetag"/>
  <p:tag name="KSO_WM_TEMPLATE_INDEX" val="20163656"/>
  <p:tag name="KSO_WM_TAG_VERSION" val="1.0"/>
  <p:tag name="KSO_WM_SLIDE_ID" val="basetag20163656_27"/>
  <p:tag name="KSO_WM_SLIDE_INDEX" val="27"/>
  <p:tag name="KSO_WM_SLIDE_ITEM_CNT" val="0"/>
  <p:tag name="KSO_WM_SLIDE_TYPE" val="text"/>
  <p:tag name="KSO_WM_BEAUTIFY_FLAG" val="#wm#"/>
  <p:tag name="KSO_WM_SLIDE_SUBTYPE" val="diag"/>
</p:tagLst>
</file>

<file path=ppt/tags/tag94.xml><?xml version="1.0" encoding="utf-8"?>
<p:tagLst xmlns:p="http://schemas.openxmlformats.org/presentationml/2006/main">
  <p:tag name="KSO_WM_TEMPLATE_CATEGORY" val="basetag"/>
  <p:tag name="KSO_WM_TEMPLATE_INDEX" val="20163656"/>
  <p:tag name="KSO_WM_TAG_VERSION" val="1.0"/>
  <p:tag name="KSO_WM_SLIDE_ID" val="basetag20163656_28"/>
  <p:tag name="KSO_WM_SLIDE_INDEX" val="28"/>
  <p:tag name="KSO_WM_SLIDE_ITEM_CNT" val="0"/>
  <p:tag name="KSO_WM_SLIDE_TYPE" val="text"/>
  <p:tag name="KSO_WM_BEAUTIFY_FLAG" val="#wm#"/>
  <p:tag name="KSO_WM_SLIDE_SUBTYPE" val="diag"/>
</p:tagLst>
</file>

<file path=ppt/tags/tag95.xml><?xml version="1.0" encoding="utf-8"?>
<p:tagLst xmlns:p="http://schemas.openxmlformats.org/presentationml/2006/main">
  <p:tag name="KSO_WM_TEMPLATE_CATEGORY" val="basetag"/>
  <p:tag name="KSO_WM_TEMPLATE_INDEX" val="20163656"/>
  <p:tag name="KSO_WM_TAG_VERSION" val="1.0"/>
  <p:tag name="KSO_WM_SLIDE_ID" val="basetag20163656_29"/>
  <p:tag name="KSO_WM_SLIDE_INDEX" val="29"/>
  <p:tag name="KSO_WM_SLIDE_ITEM_CNT" val="0"/>
  <p:tag name="KSO_WM_SLIDE_TYPE" val="text"/>
  <p:tag name="KSO_WM_BEAUTIFY_FLAG" val="#wm#"/>
  <p:tag name="KSO_WM_SLIDE_SUBTYPE" val="picTxt"/>
</p:tagLst>
</file>

<file path=ppt/tags/tag96.xml><?xml version="1.0" encoding="utf-8"?>
<p:tagLst xmlns:p="http://schemas.openxmlformats.org/presentationml/2006/main">
  <p:tag name="KSO_WM_TEMPLATE_CATEGORY" val="basetag"/>
  <p:tag name="KSO_WM_TEMPLATE_INDEX" val="20163656"/>
  <p:tag name="KSO_WM_TAG_VERSION" val="1.0"/>
  <p:tag name="KSO_WM_SLIDE_ID" val="basetag20163656_31"/>
  <p:tag name="KSO_WM_SLIDE_INDEX" val="31"/>
  <p:tag name="KSO_WM_SLIDE_ITEM_CNT" val="0"/>
  <p:tag name="KSO_WM_SLIDE_TYPE" val="text"/>
  <p:tag name="KSO_WM_BEAUTIFY_FLAG" val="#wm#"/>
  <p:tag name="KSO_WM_SLIDE_SUBTYPE" val="picTxt"/>
</p:tagLst>
</file>

<file path=ppt/tags/tag97.xml><?xml version="1.0" encoding="utf-8"?>
<p:tagLst xmlns:p="http://schemas.openxmlformats.org/presentationml/2006/main">
  <p:tag name="KSO_WM_TEMPLATE_CATEGORY" val="basetag"/>
  <p:tag name="KSO_WM_TEMPLATE_INDEX" val="20163656"/>
  <p:tag name="KSO_WM_TAG_VERSION" val="1.0"/>
  <p:tag name="KSO_WM_SLIDE_ID" val="basetag20163656_32"/>
  <p:tag name="KSO_WM_SLIDE_INDEX" val="32"/>
  <p:tag name="KSO_WM_SLIDE_ITEM_CNT" val="0"/>
  <p:tag name="KSO_WM_SLIDE_TYPE" val="text"/>
  <p:tag name="KSO_WM_BEAUTIFY_FLAG" val="#wm#"/>
  <p:tag name="KSO_WM_SLIDE_SUBTYPE" val="picTxt"/>
</p:tagLst>
</file>

<file path=ppt/tags/tag98.xml><?xml version="1.0" encoding="utf-8"?>
<p:tagLst xmlns:p="http://schemas.openxmlformats.org/presentationml/2006/main">
  <p:tag name="KSO_WM_TEMPLATE_CATEGORY" val="basetag"/>
  <p:tag name="KSO_WM_TEMPLATE_INDEX" val="20163656"/>
  <p:tag name="KSO_WM_TAG_VERSION" val="1.0"/>
  <p:tag name="KSO_WM_SLIDE_ID" val="basetag20163656_33"/>
  <p:tag name="KSO_WM_SLIDE_INDEX" val="33"/>
  <p:tag name="KSO_WM_SLIDE_ITEM_CNT" val="0"/>
  <p:tag name="KSO_WM_SLIDE_TYPE" val="text"/>
  <p:tag name="KSO_WM_BEAUTIFY_FLAG" val="#wm#"/>
  <p:tag name="KSO_WM_SLIDE_SUBTYPE" val="diag"/>
</p:tagLst>
</file>

<file path=ppt/tags/tag99.xml><?xml version="1.0" encoding="utf-8"?>
<p:tagLst xmlns:p="http://schemas.openxmlformats.org/presentationml/2006/main">
  <p:tag name="KSO_WM_TEMPLATE_CATEGORY" val="basetag"/>
  <p:tag name="KSO_WM_TEMPLATE_INDEX" val="20163656"/>
  <p:tag name="KSO_WM_TAG_VERSION" val="1.0"/>
  <p:tag name="KSO_WM_SLIDE_ID" val="basetag20163656_35"/>
  <p:tag name="KSO_WM_SLIDE_INDEX" val="35"/>
  <p:tag name="KSO_WM_SLIDE_ITEM_CNT" val="0"/>
  <p:tag name="KSO_WM_SLIDE_TYPE" val="text"/>
  <p:tag name="KSO_WM_BEAUTIFY_FLAG" val="#wm#"/>
  <p:tag name="KSO_WM_SLIDE_SUBTYPE" val="diag"/>
</p:tagLst>
</file>

<file path=ppt/theme/theme1.xml><?xml version="1.0" encoding="utf-8"?>
<a:theme xmlns:a="http://schemas.openxmlformats.org/drawingml/2006/main" name="自定义设计方案">
  <a:themeElements>
    <a:clrScheme name="自定义 418">
      <a:dk1>
        <a:srgbClr val="000000"/>
      </a:dk1>
      <a:lt1>
        <a:srgbClr val="FFFFFF"/>
      </a:lt1>
      <a:dk2>
        <a:srgbClr val="44546A"/>
      </a:dk2>
      <a:lt2>
        <a:srgbClr val="BC242A"/>
      </a:lt2>
      <a:accent1>
        <a:srgbClr val="5B9BD4"/>
      </a:accent1>
      <a:accent2>
        <a:srgbClr val="BC242A"/>
      </a:accent2>
      <a:accent3>
        <a:srgbClr val="A5A5A5"/>
      </a:accent3>
      <a:accent4>
        <a:srgbClr val="FFFFFF"/>
      </a:accent4>
      <a:accent5>
        <a:srgbClr val="E6E4E4"/>
      </a:accent5>
      <a:accent6>
        <a:srgbClr val="961C22"/>
      </a:accent6>
      <a:hlink>
        <a:srgbClr val="0563C1"/>
      </a:hlink>
      <a:folHlink>
        <a:srgbClr val="954D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 418">
      <a:dk1>
        <a:srgbClr val="000000"/>
      </a:dk1>
      <a:lt1>
        <a:srgbClr val="FFFFFF"/>
      </a:lt1>
      <a:dk2>
        <a:srgbClr val="44546A"/>
      </a:dk2>
      <a:lt2>
        <a:srgbClr val="BC242A"/>
      </a:lt2>
      <a:accent1>
        <a:srgbClr val="5B9BD4"/>
      </a:accent1>
      <a:accent2>
        <a:srgbClr val="BC242A"/>
      </a:accent2>
      <a:accent3>
        <a:srgbClr val="A5A5A5"/>
      </a:accent3>
      <a:accent4>
        <a:srgbClr val="FFFFFF"/>
      </a:accent4>
      <a:accent5>
        <a:srgbClr val="E6E4E4"/>
      </a:accent5>
      <a:accent6>
        <a:srgbClr val="961C22"/>
      </a:accent6>
      <a:hlink>
        <a:srgbClr val="0563C1"/>
      </a:hlink>
      <a:folHlink>
        <a:srgbClr val="954D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13430</Words>
  <Application>WPS 演示</Application>
  <PresentationFormat/>
  <Paragraphs>1669</Paragraphs>
  <Slides>78</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78</vt:i4>
      </vt:variant>
    </vt:vector>
  </HeadingPairs>
  <TitlesOfParts>
    <vt:vector size="95" baseType="lpstr">
      <vt:lpstr>Arial</vt:lpstr>
      <vt:lpstr>宋体</vt:lpstr>
      <vt:lpstr>Wingdings</vt:lpstr>
      <vt:lpstr>微软雅黑</vt:lpstr>
      <vt:lpstr>Impact</vt:lpstr>
      <vt:lpstr>Yu Gothic UI</vt:lpstr>
      <vt:lpstr>方正姚体</vt:lpstr>
      <vt:lpstr>Calibri</vt:lpstr>
      <vt:lpstr>Arial Unicode MS</vt:lpstr>
      <vt:lpstr>黑体</vt:lpstr>
      <vt:lpstr>Arial</vt:lpstr>
      <vt:lpstr>MS PGothic</vt:lpstr>
      <vt:lpstr>Gill Sans</vt:lpstr>
      <vt:lpstr>等线</vt:lpstr>
      <vt:lpstr>Segoe Print</vt:lpstr>
      <vt:lpstr>自定义设计方案</vt:lpstr>
      <vt:lpstr>1_自定义设计方案</vt:lpstr>
      <vt:lpstr>赣南师范大学</vt:lpstr>
      <vt:lpstr>基于STM32的数字示波器设计</vt:lpstr>
      <vt:lpstr>PowerPoint 演示文稿</vt:lpstr>
      <vt:lpstr>绪      论</vt:lpstr>
      <vt:lpstr>PowerPoint 演示文稿</vt:lpstr>
      <vt:lpstr>PowerPoint 演示文稿</vt:lpstr>
      <vt:lpstr>总体设计</vt:lpstr>
      <vt:lpstr>PowerPoint 演示文稿</vt:lpstr>
      <vt:lpstr>数字示波器系统总体设计</vt:lpstr>
      <vt:lpstr>硬件系统设计</vt:lpstr>
      <vt:lpstr>PowerPoint 演示文稿</vt:lpstr>
      <vt:lpstr>PowerPoint 演示文稿</vt:lpstr>
      <vt:lpstr>PowerPoint 演示文稿</vt:lpstr>
      <vt:lpstr>PowerPoint 演示文稿</vt:lpstr>
      <vt:lpstr>PowerPoint 演示文稿</vt:lpstr>
      <vt:lpstr>软件系统设计分析</vt:lpstr>
      <vt:lpstr>PowerPoint 演示文稿</vt:lpstr>
      <vt:lpstr>PowerPoint 演示文稿</vt:lpstr>
      <vt:lpstr>PowerPoint 演示文稿</vt:lpstr>
      <vt:lpstr>PowerPoint 演示文稿</vt:lpstr>
      <vt:lpstr>硬件电路设计</vt:lpstr>
      <vt:lpstr>PowerPoint 演示文稿</vt:lpstr>
      <vt:lpstr>电源</vt:lpstr>
      <vt:lpstr>信号调理</vt:lpstr>
      <vt:lpstr>信号调理</vt:lpstr>
      <vt:lpstr>DA滤波</vt:lpstr>
      <vt:lpstr>DA滤波</vt:lpstr>
      <vt:lpstr>系统控制部分</vt:lpstr>
      <vt:lpstr>软件设计</vt:lpstr>
      <vt:lpstr>信号采集和显示</vt:lpstr>
      <vt:lpstr>PowerPoint 演示文稿</vt:lpstr>
      <vt:lpstr>PowerPoint 演示文稿</vt:lpstr>
      <vt:lpstr>A/D采样设置</vt:lpstr>
      <vt:lpstr>PowerPoint 演示文稿</vt:lpstr>
      <vt:lpstr>PowerPoint 演示文稿</vt:lpstr>
      <vt:lpstr>PowerPoint 演示文稿</vt:lpstr>
      <vt:lpstr>DMA配置</vt:lpstr>
      <vt:lpstr>显示</vt:lpstr>
      <vt:lpstr>DAC信号输出部分</vt:lpstr>
      <vt:lpstr>PowerPoint 演示文稿</vt:lpstr>
      <vt:lpstr>系统图形化设计</vt:lpstr>
      <vt:lpstr>系统调试与结果</vt:lpstr>
      <vt:lpstr>系统测试方案</vt:lpstr>
      <vt:lpstr>PowerPoint 演示文稿</vt:lpstr>
      <vt:lpstr>PowerPoint 演示文稿</vt:lpstr>
      <vt:lpstr>PowerPoint 演示文稿</vt:lpstr>
      <vt:lpstr>PowerPoint 演示文稿</vt:lpstr>
      <vt:lpstr>系统测试及分析</vt:lpstr>
      <vt:lpstr>测试结果分析</vt:lpstr>
      <vt:lpstr>PowerPoint 演示文稿</vt:lpstr>
      <vt:lpstr>PowerPoint 演示文稿</vt:lpstr>
      <vt:lpstr>PowerPoint 演示文稿</vt:lpstr>
      <vt:lpstr>PowerPoint 演示文稿</vt:lpstr>
      <vt:lpstr>PowerPoint 演示文稿</vt:lpstr>
      <vt:lpstr>PowerPoint 演示文稿</vt:lpstr>
      <vt:lpstr>论文总结</vt:lpstr>
      <vt:lpstr>PowerPoint 演示文稿</vt:lpstr>
      <vt:lpstr>PowerPoint 演示文稿</vt:lpstr>
      <vt:lpstr>谢谢观看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赣南师范大学</dc:title>
  <dc:creator>施佳佳</dc:creator>
  <cp:lastModifiedBy>古古0908</cp:lastModifiedBy>
  <cp:revision>5</cp:revision>
  <dcterms:created xsi:type="dcterms:W3CDTF">2019-04-17T13:05:00Z</dcterms:created>
  <dcterms:modified xsi:type="dcterms:W3CDTF">2019-04-22T00:49:32Z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