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5" r:id="rId4"/>
    <p:sldId id="266" r:id="rId5"/>
    <p:sldId id="263" r:id="rId6"/>
    <p:sldId id="264" r:id="rId7"/>
    <p:sldId id="257" r:id="rId8"/>
    <p:sldId id="260" r:id="rId9"/>
    <p:sldId id="258" r:id="rId10"/>
    <p:sldId id="261" r:id="rId11"/>
    <p:sldId id="259" r:id="rId12"/>
  </p:sldIdLst>
  <p:sldSz cx="16916400" cy="8064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-11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4550" y="1319816"/>
            <a:ext cx="12687300" cy="2807641"/>
          </a:xfrm>
        </p:spPr>
        <p:txBody>
          <a:bodyPr anchor="b"/>
          <a:lstStyle>
            <a:lvl1pPr algn="ctr">
              <a:defRPr sz="70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4550" y="4235730"/>
            <a:ext cx="12687300" cy="1947053"/>
          </a:xfrm>
        </p:spPr>
        <p:txBody>
          <a:bodyPr/>
          <a:lstStyle>
            <a:lvl1pPr marL="0" indent="0" algn="ctr">
              <a:buNone/>
              <a:defRPr sz="2822"/>
            </a:lvl1pPr>
            <a:lvl2pPr marL="537621" indent="0" algn="ctr">
              <a:buNone/>
              <a:defRPr sz="2352"/>
            </a:lvl2pPr>
            <a:lvl3pPr marL="1075243" indent="0" algn="ctr">
              <a:buNone/>
              <a:defRPr sz="2117"/>
            </a:lvl3pPr>
            <a:lvl4pPr marL="1612864" indent="0" algn="ctr">
              <a:buNone/>
              <a:defRPr sz="1881"/>
            </a:lvl4pPr>
            <a:lvl5pPr marL="2150486" indent="0" algn="ctr">
              <a:buNone/>
              <a:defRPr sz="1881"/>
            </a:lvl5pPr>
            <a:lvl6pPr marL="2688107" indent="0" algn="ctr">
              <a:buNone/>
              <a:defRPr sz="1881"/>
            </a:lvl6pPr>
            <a:lvl7pPr marL="3225729" indent="0" algn="ctr">
              <a:buNone/>
              <a:defRPr sz="1881"/>
            </a:lvl7pPr>
            <a:lvl8pPr marL="3763350" indent="0" algn="ctr">
              <a:buNone/>
              <a:defRPr sz="1881"/>
            </a:lvl8pPr>
            <a:lvl9pPr marL="4300972" indent="0" algn="ctr">
              <a:buNone/>
              <a:defRPr sz="188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BDA3-758D-432D-AA4D-8A904E3863C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FF26-A58D-4358-AF8C-946780917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1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BDA3-758D-432D-AA4D-8A904E3863C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FF26-A58D-4358-AF8C-946780917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7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05799" y="429360"/>
            <a:ext cx="3647599" cy="683429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3003" y="429360"/>
            <a:ext cx="10731341" cy="683429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BDA3-758D-432D-AA4D-8A904E3863C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FF26-A58D-4358-AF8C-946780917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5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BDA3-758D-432D-AA4D-8A904E3863C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FF26-A58D-4358-AF8C-946780917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0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92" y="2010526"/>
            <a:ext cx="14590395" cy="3354607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192" y="5396869"/>
            <a:ext cx="14590395" cy="1764109"/>
          </a:xfrm>
        </p:spPr>
        <p:txBody>
          <a:bodyPr/>
          <a:lstStyle>
            <a:lvl1pPr marL="0" indent="0">
              <a:buNone/>
              <a:defRPr sz="2822">
                <a:solidFill>
                  <a:schemeClr val="tx1">
                    <a:tint val="75000"/>
                  </a:schemeClr>
                </a:solidFill>
              </a:defRPr>
            </a:lvl1pPr>
            <a:lvl2pPr marL="537621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2pPr>
            <a:lvl3pPr marL="1075243" indent="0">
              <a:buNone/>
              <a:defRPr sz="2117">
                <a:solidFill>
                  <a:schemeClr val="tx1">
                    <a:tint val="75000"/>
                  </a:schemeClr>
                </a:solidFill>
              </a:defRPr>
            </a:lvl3pPr>
            <a:lvl4pPr marL="1612864" indent="0">
              <a:buNone/>
              <a:defRPr sz="1881">
                <a:solidFill>
                  <a:schemeClr val="tx1">
                    <a:tint val="75000"/>
                  </a:schemeClr>
                </a:solidFill>
              </a:defRPr>
            </a:lvl4pPr>
            <a:lvl5pPr marL="2150486" indent="0">
              <a:buNone/>
              <a:defRPr sz="1881">
                <a:solidFill>
                  <a:schemeClr val="tx1">
                    <a:tint val="75000"/>
                  </a:schemeClr>
                </a:solidFill>
              </a:defRPr>
            </a:lvl5pPr>
            <a:lvl6pPr marL="2688107" indent="0">
              <a:buNone/>
              <a:defRPr sz="1881">
                <a:solidFill>
                  <a:schemeClr val="tx1">
                    <a:tint val="75000"/>
                  </a:schemeClr>
                </a:solidFill>
              </a:defRPr>
            </a:lvl6pPr>
            <a:lvl7pPr marL="3225729" indent="0">
              <a:buNone/>
              <a:defRPr sz="1881">
                <a:solidFill>
                  <a:schemeClr val="tx1">
                    <a:tint val="75000"/>
                  </a:schemeClr>
                </a:solidFill>
              </a:defRPr>
            </a:lvl7pPr>
            <a:lvl8pPr marL="3763350" indent="0">
              <a:buNone/>
              <a:defRPr sz="1881">
                <a:solidFill>
                  <a:schemeClr val="tx1">
                    <a:tint val="75000"/>
                  </a:schemeClr>
                </a:solidFill>
              </a:defRPr>
            </a:lvl8pPr>
            <a:lvl9pPr marL="4300972" indent="0">
              <a:buNone/>
              <a:defRPr sz="18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BDA3-758D-432D-AA4D-8A904E3863C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FF26-A58D-4358-AF8C-946780917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0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3003" y="2146800"/>
            <a:ext cx="7189470" cy="511685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3928" y="2146800"/>
            <a:ext cx="7189470" cy="511685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BDA3-758D-432D-AA4D-8A904E3863C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FF26-A58D-4358-AF8C-946780917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06" y="429360"/>
            <a:ext cx="14590395" cy="15587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207" y="1976923"/>
            <a:ext cx="7156429" cy="968859"/>
          </a:xfrm>
        </p:spPr>
        <p:txBody>
          <a:bodyPr anchor="b"/>
          <a:lstStyle>
            <a:lvl1pPr marL="0" indent="0">
              <a:buNone/>
              <a:defRPr sz="2822" b="1"/>
            </a:lvl1pPr>
            <a:lvl2pPr marL="537621" indent="0">
              <a:buNone/>
              <a:defRPr sz="2352" b="1"/>
            </a:lvl2pPr>
            <a:lvl3pPr marL="1075243" indent="0">
              <a:buNone/>
              <a:defRPr sz="2117" b="1"/>
            </a:lvl3pPr>
            <a:lvl4pPr marL="1612864" indent="0">
              <a:buNone/>
              <a:defRPr sz="1881" b="1"/>
            </a:lvl4pPr>
            <a:lvl5pPr marL="2150486" indent="0">
              <a:buNone/>
              <a:defRPr sz="1881" b="1"/>
            </a:lvl5pPr>
            <a:lvl6pPr marL="2688107" indent="0">
              <a:buNone/>
              <a:defRPr sz="1881" b="1"/>
            </a:lvl6pPr>
            <a:lvl7pPr marL="3225729" indent="0">
              <a:buNone/>
              <a:defRPr sz="1881" b="1"/>
            </a:lvl7pPr>
            <a:lvl8pPr marL="3763350" indent="0">
              <a:buNone/>
              <a:defRPr sz="1881" b="1"/>
            </a:lvl8pPr>
            <a:lvl9pPr marL="4300972" indent="0">
              <a:buNone/>
              <a:defRPr sz="188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5207" y="2945782"/>
            <a:ext cx="7156429" cy="43328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63928" y="1976923"/>
            <a:ext cx="7191673" cy="968859"/>
          </a:xfrm>
        </p:spPr>
        <p:txBody>
          <a:bodyPr anchor="b"/>
          <a:lstStyle>
            <a:lvl1pPr marL="0" indent="0">
              <a:buNone/>
              <a:defRPr sz="2822" b="1"/>
            </a:lvl1pPr>
            <a:lvl2pPr marL="537621" indent="0">
              <a:buNone/>
              <a:defRPr sz="2352" b="1"/>
            </a:lvl2pPr>
            <a:lvl3pPr marL="1075243" indent="0">
              <a:buNone/>
              <a:defRPr sz="2117" b="1"/>
            </a:lvl3pPr>
            <a:lvl4pPr marL="1612864" indent="0">
              <a:buNone/>
              <a:defRPr sz="1881" b="1"/>
            </a:lvl4pPr>
            <a:lvl5pPr marL="2150486" indent="0">
              <a:buNone/>
              <a:defRPr sz="1881" b="1"/>
            </a:lvl5pPr>
            <a:lvl6pPr marL="2688107" indent="0">
              <a:buNone/>
              <a:defRPr sz="1881" b="1"/>
            </a:lvl6pPr>
            <a:lvl7pPr marL="3225729" indent="0">
              <a:buNone/>
              <a:defRPr sz="1881" b="1"/>
            </a:lvl7pPr>
            <a:lvl8pPr marL="3763350" indent="0">
              <a:buNone/>
              <a:defRPr sz="1881" b="1"/>
            </a:lvl8pPr>
            <a:lvl9pPr marL="4300972" indent="0">
              <a:buNone/>
              <a:defRPr sz="188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63928" y="2945782"/>
            <a:ext cx="7191673" cy="43328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BDA3-758D-432D-AA4D-8A904E3863C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FF26-A58D-4358-AF8C-946780917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2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BDA3-758D-432D-AA4D-8A904E3863C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FF26-A58D-4358-AF8C-946780917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0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BDA3-758D-432D-AA4D-8A904E3863C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FF26-A58D-4358-AF8C-946780917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0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06" y="537633"/>
            <a:ext cx="5455979" cy="1881717"/>
          </a:xfrm>
        </p:spPr>
        <p:txBody>
          <a:bodyPr anchor="b"/>
          <a:lstStyle>
            <a:lvl1pPr>
              <a:defRPr sz="37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673" y="1161139"/>
            <a:ext cx="8563928" cy="5731022"/>
          </a:xfrm>
        </p:spPr>
        <p:txBody>
          <a:bodyPr/>
          <a:lstStyle>
            <a:lvl1pPr>
              <a:defRPr sz="3763"/>
            </a:lvl1pPr>
            <a:lvl2pPr>
              <a:defRPr sz="3293"/>
            </a:lvl2pPr>
            <a:lvl3pPr>
              <a:defRPr sz="2822"/>
            </a:lvl3pPr>
            <a:lvl4pPr>
              <a:defRPr sz="2352"/>
            </a:lvl4pPr>
            <a:lvl5pPr>
              <a:defRPr sz="2352"/>
            </a:lvl5pPr>
            <a:lvl6pPr>
              <a:defRPr sz="2352"/>
            </a:lvl6pPr>
            <a:lvl7pPr>
              <a:defRPr sz="2352"/>
            </a:lvl7pPr>
            <a:lvl8pPr>
              <a:defRPr sz="2352"/>
            </a:lvl8pPr>
            <a:lvl9pPr>
              <a:defRPr sz="235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206" y="2419350"/>
            <a:ext cx="5455979" cy="4482145"/>
          </a:xfrm>
        </p:spPr>
        <p:txBody>
          <a:bodyPr/>
          <a:lstStyle>
            <a:lvl1pPr marL="0" indent="0">
              <a:buNone/>
              <a:defRPr sz="1881"/>
            </a:lvl1pPr>
            <a:lvl2pPr marL="537621" indent="0">
              <a:buNone/>
              <a:defRPr sz="1646"/>
            </a:lvl2pPr>
            <a:lvl3pPr marL="1075243" indent="0">
              <a:buNone/>
              <a:defRPr sz="1411"/>
            </a:lvl3pPr>
            <a:lvl4pPr marL="1612864" indent="0">
              <a:buNone/>
              <a:defRPr sz="1176"/>
            </a:lvl4pPr>
            <a:lvl5pPr marL="2150486" indent="0">
              <a:buNone/>
              <a:defRPr sz="1176"/>
            </a:lvl5pPr>
            <a:lvl6pPr marL="2688107" indent="0">
              <a:buNone/>
              <a:defRPr sz="1176"/>
            </a:lvl6pPr>
            <a:lvl7pPr marL="3225729" indent="0">
              <a:buNone/>
              <a:defRPr sz="1176"/>
            </a:lvl7pPr>
            <a:lvl8pPr marL="3763350" indent="0">
              <a:buNone/>
              <a:defRPr sz="1176"/>
            </a:lvl8pPr>
            <a:lvl9pPr marL="4300972" indent="0">
              <a:buNone/>
              <a:defRPr sz="117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BDA3-758D-432D-AA4D-8A904E3863C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FF26-A58D-4358-AF8C-946780917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9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06" y="537633"/>
            <a:ext cx="5455979" cy="1881717"/>
          </a:xfrm>
        </p:spPr>
        <p:txBody>
          <a:bodyPr anchor="b"/>
          <a:lstStyle>
            <a:lvl1pPr>
              <a:defRPr sz="37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1673" y="1161139"/>
            <a:ext cx="8563928" cy="5731022"/>
          </a:xfrm>
        </p:spPr>
        <p:txBody>
          <a:bodyPr anchor="t"/>
          <a:lstStyle>
            <a:lvl1pPr marL="0" indent="0">
              <a:buNone/>
              <a:defRPr sz="3763"/>
            </a:lvl1pPr>
            <a:lvl2pPr marL="537621" indent="0">
              <a:buNone/>
              <a:defRPr sz="3293"/>
            </a:lvl2pPr>
            <a:lvl3pPr marL="1075243" indent="0">
              <a:buNone/>
              <a:defRPr sz="2822"/>
            </a:lvl3pPr>
            <a:lvl4pPr marL="1612864" indent="0">
              <a:buNone/>
              <a:defRPr sz="2352"/>
            </a:lvl4pPr>
            <a:lvl5pPr marL="2150486" indent="0">
              <a:buNone/>
              <a:defRPr sz="2352"/>
            </a:lvl5pPr>
            <a:lvl6pPr marL="2688107" indent="0">
              <a:buNone/>
              <a:defRPr sz="2352"/>
            </a:lvl6pPr>
            <a:lvl7pPr marL="3225729" indent="0">
              <a:buNone/>
              <a:defRPr sz="2352"/>
            </a:lvl7pPr>
            <a:lvl8pPr marL="3763350" indent="0">
              <a:buNone/>
              <a:defRPr sz="2352"/>
            </a:lvl8pPr>
            <a:lvl9pPr marL="4300972" indent="0">
              <a:buNone/>
              <a:defRPr sz="235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206" y="2419350"/>
            <a:ext cx="5455979" cy="4482145"/>
          </a:xfrm>
        </p:spPr>
        <p:txBody>
          <a:bodyPr/>
          <a:lstStyle>
            <a:lvl1pPr marL="0" indent="0">
              <a:buNone/>
              <a:defRPr sz="1881"/>
            </a:lvl1pPr>
            <a:lvl2pPr marL="537621" indent="0">
              <a:buNone/>
              <a:defRPr sz="1646"/>
            </a:lvl2pPr>
            <a:lvl3pPr marL="1075243" indent="0">
              <a:buNone/>
              <a:defRPr sz="1411"/>
            </a:lvl3pPr>
            <a:lvl4pPr marL="1612864" indent="0">
              <a:buNone/>
              <a:defRPr sz="1176"/>
            </a:lvl4pPr>
            <a:lvl5pPr marL="2150486" indent="0">
              <a:buNone/>
              <a:defRPr sz="1176"/>
            </a:lvl5pPr>
            <a:lvl6pPr marL="2688107" indent="0">
              <a:buNone/>
              <a:defRPr sz="1176"/>
            </a:lvl6pPr>
            <a:lvl7pPr marL="3225729" indent="0">
              <a:buNone/>
              <a:defRPr sz="1176"/>
            </a:lvl7pPr>
            <a:lvl8pPr marL="3763350" indent="0">
              <a:buNone/>
              <a:defRPr sz="1176"/>
            </a:lvl8pPr>
            <a:lvl9pPr marL="4300972" indent="0">
              <a:buNone/>
              <a:defRPr sz="117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BDA3-758D-432D-AA4D-8A904E3863C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FF26-A58D-4358-AF8C-946780917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0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3003" y="429360"/>
            <a:ext cx="14590395" cy="15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3003" y="2146800"/>
            <a:ext cx="14590395" cy="5116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003" y="7474597"/>
            <a:ext cx="3806190" cy="429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3BDA3-758D-432D-AA4D-8A904E3863C6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3558" y="7474597"/>
            <a:ext cx="5709285" cy="429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47208" y="7474597"/>
            <a:ext cx="3806190" cy="429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AFF26-A58D-4358-AF8C-946780917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5243" rtl="0" eaLnBrk="1" latinLnBrk="0" hangingPunct="1">
        <a:lnSpc>
          <a:spcPct val="90000"/>
        </a:lnSpc>
        <a:spcBef>
          <a:spcPct val="0"/>
        </a:spcBef>
        <a:buNone/>
        <a:defRPr sz="51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11" indent="-268811" algn="l" defTabSz="1075243" rtl="0" eaLnBrk="1" latinLnBrk="0" hangingPunct="1">
        <a:lnSpc>
          <a:spcPct val="90000"/>
        </a:lnSpc>
        <a:spcBef>
          <a:spcPts val="1176"/>
        </a:spcBef>
        <a:buFont typeface="Arial" panose="020B0604020202020204" pitchFamily="34" charset="0"/>
        <a:buChar char="•"/>
        <a:defRPr sz="3293" kern="1200">
          <a:solidFill>
            <a:schemeClr val="tx1"/>
          </a:solidFill>
          <a:latin typeface="+mn-lt"/>
          <a:ea typeface="+mn-ea"/>
          <a:cs typeface="+mn-cs"/>
        </a:defRPr>
      </a:lvl1pPr>
      <a:lvl2pPr marL="806432" indent="-268811" algn="l" defTabSz="1075243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822" kern="1200">
          <a:solidFill>
            <a:schemeClr val="tx1"/>
          </a:solidFill>
          <a:latin typeface="+mn-lt"/>
          <a:ea typeface="+mn-ea"/>
          <a:cs typeface="+mn-cs"/>
        </a:defRPr>
      </a:lvl2pPr>
      <a:lvl3pPr marL="1344054" indent="-268811" algn="l" defTabSz="1075243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881675" indent="-268811" algn="l" defTabSz="1075243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4pPr>
      <a:lvl5pPr marL="2419297" indent="-268811" algn="l" defTabSz="1075243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5pPr>
      <a:lvl6pPr marL="2956918" indent="-268811" algn="l" defTabSz="1075243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6pPr>
      <a:lvl7pPr marL="3494540" indent="-268811" algn="l" defTabSz="1075243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7pPr>
      <a:lvl8pPr marL="4032161" indent="-268811" algn="l" defTabSz="1075243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8pPr>
      <a:lvl9pPr marL="4569783" indent="-268811" algn="l" defTabSz="1075243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5243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1pPr>
      <a:lvl2pPr marL="537621" algn="l" defTabSz="1075243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2pPr>
      <a:lvl3pPr marL="1075243" algn="l" defTabSz="1075243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3pPr>
      <a:lvl4pPr marL="1612864" algn="l" defTabSz="1075243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4pPr>
      <a:lvl5pPr marL="2150486" algn="l" defTabSz="1075243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5pPr>
      <a:lvl6pPr marL="2688107" algn="l" defTabSz="1075243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6pPr>
      <a:lvl7pPr marL="3225729" algn="l" defTabSz="1075243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7pPr>
      <a:lvl8pPr marL="3763350" algn="l" defTabSz="1075243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8pPr>
      <a:lvl9pPr marL="4300972" algn="l" defTabSz="1075243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AB75DE07-29A1-4ECD-B47C-11AABDDFCB89}"/>
              </a:ext>
            </a:extLst>
          </p:cNvPr>
          <p:cNvSpPr/>
          <p:nvPr/>
        </p:nvSpPr>
        <p:spPr>
          <a:xfrm>
            <a:off x="4746423" y="4515364"/>
            <a:ext cx="5406904" cy="1769852"/>
          </a:xfrm>
          <a:prstGeom prst="parallelogram">
            <a:avLst>
              <a:gd name="adj" fmla="val 123105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5C8BBBC-CB74-48D3-A15A-402FE1AA232B}"/>
              </a:ext>
            </a:extLst>
          </p:cNvPr>
          <p:cNvCxnSpPr/>
          <p:nvPr/>
        </p:nvCxnSpPr>
        <p:spPr>
          <a:xfrm>
            <a:off x="4911804" y="5318083"/>
            <a:ext cx="9144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A7974E2-A3B6-4CC2-93FA-C6D2A02AF67A}"/>
              </a:ext>
            </a:extLst>
          </p:cNvPr>
          <p:cNvSpPr txBox="1"/>
          <p:nvPr/>
        </p:nvSpPr>
        <p:spPr>
          <a:xfrm>
            <a:off x="5782411" y="5687950"/>
            <a:ext cx="193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memory</a:t>
            </a:r>
            <a:endParaRPr 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92E4AC-16A2-4644-99A9-8815987B23A7}"/>
              </a:ext>
            </a:extLst>
          </p:cNvPr>
          <p:cNvSpPr txBox="1"/>
          <p:nvPr/>
        </p:nvSpPr>
        <p:spPr>
          <a:xfrm>
            <a:off x="3280808" y="4956818"/>
            <a:ext cx="193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variable</a:t>
            </a:r>
            <a:endParaRPr 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43D9EC-A22F-4B7F-9DD8-A3377ABF7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88" b="96285" l="4514" r="98264">
                        <a14:foregroundMark x1="23264" y1="67183" x2="23264" y2="67183"/>
                        <a14:foregroundMark x1="37847" y1="54799" x2="31944" y2="69659"/>
                        <a14:foregroundMark x1="31944" y1="69659" x2="33333" y2="53560"/>
                        <a14:foregroundMark x1="33333" y1="53560" x2="29514" y2="58204"/>
                        <a14:foregroundMark x1="34722" y1="50155" x2="32292" y2="69350"/>
                        <a14:foregroundMark x1="32292" y1="69350" x2="14931" y2="66254"/>
                        <a14:foregroundMark x1="14931" y1="66254" x2="16319" y2="49226"/>
                        <a14:foregroundMark x1="16319" y1="49226" x2="5208" y2="28173"/>
                        <a14:foregroundMark x1="15972" y1="44892" x2="32986" y2="54180"/>
                        <a14:foregroundMark x1="32986" y1="54180" x2="23958" y2="44272"/>
                        <a14:foregroundMark x1="27083" y1="82353" x2="30208" y2="82043"/>
                        <a14:foregroundMark x1="46528" y1="92260" x2="43403" y2="90402"/>
                        <a14:foregroundMark x1="38889" y1="61610" x2="37847" y2="69969"/>
                        <a14:foregroundMark x1="26736" y1="82972" x2="24653" y2="79257"/>
                        <a14:foregroundMark x1="52778" y1="49845" x2="52778" y2="49845"/>
                        <a14:foregroundMark x1="52431" y1="48607" x2="55556" y2="51393"/>
                        <a14:foregroundMark x1="55556" y1="92260" x2="55208" y2="94118"/>
                        <a14:foregroundMark x1="48264" y1="95975" x2="51042" y2="96594"/>
                        <a14:foregroundMark x1="78472" y1="76471" x2="78125" y2="70588"/>
                        <a14:foregroundMark x1="73611" y1="64396" x2="78819" y2="80186"/>
                        <a14:foregroundMark x1="78819" y1="80186" x2="72222" y2="65015"/>
                        <a14:foregroundMark x1="72222" y1="65015" x2="89583" y2="70279"/>
                        <a14:foregroundMark x1="89583" y1="70279" x2="69444" y2="79876"/>
                        <a14:foregroundMark x1="69444" y1="79876" x2="67361" y2="62229"/>
                        <a14:foregroundMark x1="67361" y1="62229" x2="76042" y2="64396"/>
                        <a14:foregroundMark x1="63889" y1="78328" x2="61111" y2="79257"/>
                        <a14:foregroundMark x1="64583" y1="66254" x2="55556" y2="52632"/>
                        <a14:foregroundMark x1="55556" y1="52632" x2="71528" y2="42415"/>
                        <a14:foregroundMark x1="71528" y1="42415" x2="88889" y2="37461"/>
                        <a14:foregroundMark x1="96549" y1="52605" x2="96875" y2="53251"/>
                        <a14:foregroundMark x1="88889" y1="37461" x2="96518" y2="52545"/>
                        <a14:foregroundMark x1="97556" y1="69350" x2="97569" y2="69659"/>
                        <a14:foregroundMark x1="97518" y1="68454" x2="97556" y2="69350"/>
                        <a14:foregroundMark x1="96875" y1="53251" x2="97007" y2="56384"/>
                        <a14:foregroundMark x1="97569" y1="69659" x2="84722" y2="80805"/>
                        <a14:foregroundMark x1="84722" y1="80805" x2="63542" y2="87616"/>
                        <a14:foregroundMark x1="63542" y1="87616" x2="59375" y2="73065"/>
                        <a14:foregroundMark x1="25347" y1="65635" x2="26736" y2="68111"/>
                        <a14:foregroundMark x1="27778" y1="72755" x2="27778" y2="73375"/>
                        <a14:foregroundMark x1="47917" y1="10217" x2="51042" y2="9288"/>
                        <a14:foregroundMark x1="98264" y1="68731" x2="96875" y2="69040"/>
                        <a14:foregroundMark x1="25347" y1="65015" x2="26736" y2="63777"/>
                        <a14:backgroundMark x1="98611" y1="56347" x2="98958" y2="68421"/>
                        <a14:backgroundMark x1="99653" y1="69040" x2="99653" y2="61300"/>
                        <a14:backgroundMark x1="99284" y1="69937" x2="98264" y2="53870"/>
                        <a14:backgroundMark x1="98106" y1="68543" x2="98958" y2="52322"/>
                        <a14:backgroundMark x1="97917" y1="72136" x2="98009" y2="703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908" y="2758464"/>
            <a:ext cx="2701855" cy="30302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851DA8-2A7F-4532-88E4-CD2680D7B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82" b="95000" l="9353" r="89209">
                        <a14:foregroundMark x1="52998" y1="5455" x2="55635" y2="5455"/>
                        <a14:foregroundMark x1="69305" y1="4545" x2="70024" y2="4091"/>
                        <a14:foregroundMark x1="54676" y1="3182" x2="55396" y2="3636"/>
                        <a14:foregroundMark x1="36211" y1="91364" x2="37693" y2="91520"/>
                        <a14:backgroundMark x1="35971" y1="94545" x2="36930" y2="95909"/>
                        <a14:backgroundMark x1="35252" y1="94091" x2="35492" y2="9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0" y="1361463"/>
            <a:ext cx="5295900" cy="2794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E747C00-0BD0-4CE3-BA31-FDED1D75147E}"/>
              </a:ext>
            </a:extLst>
          </p:cNvPr>
          <p:cNvSpPr/>
          <p:nvPr/>
        </p:nvSpPr>
        <p:spPr>
          <a:xfrm>
            <a:off x="6793470" y="3086032"/>
            <a:ext cx="1897252" cy="84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object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08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2851DA8-2A7F-4532-88E4-CD2680D7B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22" y="2635250"/>
            <a:ext cx="5295900" cy="2794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E747C00-0BD0-4CE3-BA31-FDED1D75147E}"/>
              </a:ext>
            </a:extLst>
          </p:cNvPr>
          <p:cNvSpPr/>
          <p:nvPr/>
        </p:nvSpPr>
        <p:spPr>
          <a:xfrm rot="20970360">
            <a:off x="5192114" y="2285158"/>
            <a:ext cx="1827014" cy="1776403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[1,2,3]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ACF6584-90DE-4919-B978-65C27E13063C}"/>
              </a:ext>
            </a:extLst>
          </p:cNvPr>
          <p:cNvSpPr/>
          <p:nvPr/>
        </p:nvSpPr>
        <p:spPr>
          <a:xfrm>
            <a:off x="7852194" y="3605944"/>
            <a:ext cx="931176" cy="76611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049C596-E8A6-45A2-B2B8-461E71011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6" r="13029"/>
          <a:stretch/>
        </p:blipFill>
        <p:spPr>
          <a:xfrm>
            <a:off x="8783372" y="2635250"/>
            <a:ext cx="3953153" cy="27940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DD304E0-75F1-4604-B066-206150CFF4DC}"/>
              </a:ext>
            </a:extLst>
          </p:cNvPr>
          <p:cNvSpPr/>
          <p:nvPr/>
        </p:nvSpPr>
        <p:spPr>
          <a:xfrm rot="2174049">
            <a:off x="11568141" y="2047596"/>
            <a:ext cx="1827014" cy="170187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[1,2,3]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FCACA20-98C9-4164-8415-71F5115CE0C6}"/>
              </a:ext>
            </a:extLst>
          </p:cNvPr>
          <p:cNvSpPr/>
          <p:nvPr/>
        </p:nvSpPr>
        <p:spPr>
          <a:xfrm rot="20970360">
            <a:off x="9592954" y="1590163"/>
            <a:ext cx="1827014" cy="1929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[4,5,6]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72FB86AB-BA19-46FD-ADFC-18C7DA92932B}"/>
              </a:ext>
            </a:extLst>
          </p:cNvPr>
          <p:cNvSpPr/>
          <p:nvPr/>
        </p:nvSpPr>
        <p:spPr>
          <a:xfrm rot="20951547">
            <a:off x="10521091" y="3253166"/>
            <a:ext cx="477715" cy="5800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7817735A-DBE2-4327-938A-AE0703F2CC21}"/>
              </a:ext>
            </a:extLst>
          </p:cNvPr>
          <p:cNvSpPr/>
          <p:nvPr/>
        </p:nvSpPr>
        <p:spPr>
          <a:xfrm rot="12865195">
            <a:off x="12789893" y="1911383"/>
            <a:ext cx="477715" cy="5800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51883C-6091-4FDC-AC09-BEC220E704CC}"/>
              </a:ext>
            </a:extLst>
          </p:cNvPr>
          <p:cNvSpPr txBox="1"/>
          <p:nvPr/>
        </p:nvSpPr>
        <p:spPr>
          <a:xfrm rot="21422168">
            <a:off x="5990992" y="3913416"/>
            <a:ext cx="1600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x</a:t>
            </a:r>
            <a:endParaRPr lang="en-US" sz="7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FB68353-4B6E-415A-9E09-B3B0F6BAE72C}"/>
              </a:ext>
            </a:extLst>
          </p:cNvPr>
          <p:cNvSpPr txBox="1"/>
          <p:nvPr/>
        </p:nvSpPr>
        <p:spPr>
          <a:xfrm rot="21422168">
            <a:off x="10741291" y="3913415"/>
            <a:ext cx="1600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x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655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2851DA8-2A7F-4532-88E4-CD2680D7B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99" y="1104867"/>
            <a:ext cx="5295900" cy="2794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E747C00-0BD0-4CE3-BA31-FDED1D75147E}"/>
              </a:ext>
            </a:extLst>
          </p:cNvPr>
          <p:cNvSpPr/>
          <p:nvPr/>
        </p:nvSpPr>
        <p:spPr>
          <a:xfrm rot="20970360">
            <a:off x="3413991" y="754775"/>
            <a:ext cx="1827014" cy="1776403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[1,2,3]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ACF6584-90DE-4919-B978-65C27E13063C}"/>
              </a:ext>
            </a:extLst>
          </p:cNvPr>
          <p:cNvSpPr/>
          <p:nvPr/>
        </p:nvSpPr>
        <p:spPr>
          <a:xfrm>
            <a:off x="5933527" y="1974852"/>
            <a:ext cx="781747" cy="52701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A828EF2-34AC-4003-AF62-C19895468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2" r="15894"/>
          <a:stretch/>
        </p:blipFill>
        <p:spPr>
          <a:xfrm>
            <a:off x="6744630" y="1104867"/>
            <a:ext cx="3694670" cy="27940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87185B99-B6E5-497B-99DE-16EFC05A6183}"/>
              </a:ext>
            </a:extLst>
          </p:cNvPr>
          <p:cNvSpPr/>
          <p:nvPr/>
        </p:nvSpPr>
        <p:spPr>
          <a:xfrm rot="20970360">
            <a:off x="7716589" y="754775"/>
            <a:ext cx="1827014" cy="1776403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[1,2]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B2018B5-43D3-4170-AB2D-3C7367D16A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2" r="15894"/>
          <a:stretch/>
        </p:blipFill>
        <p:spPr>
          <a:xfrm>
            <a:off x="10859531" y="1104869"/>
            <a:ext cx="3694670" cy="279400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C9B9EAF1-B956-4EA2-8A8E-C52D476F161F}"/>
              </a:ext>
            </a:extLst>
          </p:cNvPr>
          <p:cNvSpPr/>
          <p:nvPr/>
        </p:nvSpPr>
        <p:spPr>
          <a:xfrm rot="20970360">
            <a:off x="11831490" y="754777"/>
            <a:ext cx="1827014" cy="1776403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[1]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5DC13EA9-F043-4478-9CB2-D9EFB294BA50}"/>
              </a:ext>
            </a:extLst>
          </p:cNvPr>
          <p:cNvSpPr/>
          <p:nvPr/>
        </p:nvSpPr>
        <p:spPr>
          <a:xfrm>
            <a:off x="10313159" y="2018328"/>
            <a:ext cx="781747" cy="52701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D2A5AF7-782B-4D4E-9B03-B455210E24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2" r="15894"/>
          <a:stretch/>
        </p:blipFill>
        <p:spPr>
          <a:xfrm>
            <a:off x="1616564" y="4462857"/>
            <a:ext cx="3694670" cy="2794000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037B7998-DA58-4C6A-AF05-574F8E6439E0}"/>
              </a:ext>
            </a:extLst>
          </p:cNvPr>
          <p:cNvSpPr/>
          <p:nvPr/>
        </p:nvSpPr>
        <p:spPr>
          <a:xfrm rot="20970360">
            <a:off x="2588523" y="4112765"/>
            <a:ext cx="1827014" cy="1776403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[]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F34CD177-E93C-498A-B245-32E46E14494A}"/>
              </a:ext>
            </a:extLst>
          </p:cNvPr>
          <p:cNvSpPr/>
          <p:nvPr/>
        </p:nvSpPr>
        <p:spPr>
          <a:xfrm>
            <a:off x="14554202" y="2119426"/>
            <a:ext cx="781747" cy="52701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626D1A11-2495-42B2-89D8-D57CF44D4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2" r="15894"/>
          <a:stretch/>
        </p:blipFill>
        <p:spPr>
          <a:xfrm>
            <a:off x="5463479" y="4449151"/>
            <a:ext cx="3694670" cy="27940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5019EE3A-C325-4351-8AE0-9F495513C73D}"/>
              </a:ext>
            </a:extLst>
          </p:cNvPr>
          <p:cNvSpPr/>
          <p:nvPr/>
        </p:nvSpPr>
        <p:spPr>
          <a:xfrm rot="20970360">
            <a:off x="6435438" y="4099059"/>
            <a:ext cx="1827014" cy="1776403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[4]</a:t>
            </a: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B1649B82-9213-43FD-831C-7E9D38A42A5D}"/>
              </a:ext>
            </a:extLst>
          </p:cNvPr>
          <p:cNvSpPr/>
          <p:nvPr/>
        </p:nvSpPr>
        <p:spPr>
          <a:xfrm>
            <a:off x="4927790" y="5729350"/>
            <a:ext cx="781747" cy="52701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C5EC845-800E-48D3-9520-1C17FFCD11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2" r="15894"/>
          <a:stretch/>
        </p:blipFill>
        <p:spPr>
          <a:xfrm>
            <a:off x="9252316" y="4378524"/>
            <a:ext cx="3694670" cy="2794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9AC96FA9-4A88-48F1-A060-B37D2D4C238B}"/>
              </a:ext>
            </a:extLst>
          </p:cNvPr>
          <p:cNvSpPr/>
          <p:nvPr/>
        </p:nvSpPr>
        <p:spPr>
          <a:xfrm rot="20970360">
            <a:off x="10224275" y="4028432"/>
            <a:ext cx="1827014" cy="1776403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[4,5]</a:t>
            </a: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080B2F5E-B471-40CA-A8EA-3E6A5A3F6C20}"/>
              </a:ext>
            </a:extLst>
          </p:cNvPr>
          <p:cNvSpPr/>
          <p:nvPr/>
        </p:nvSpPr>
        <p:spPr>
          <a:xfrm>
            <a:off x="8684084" y="5692850"/>
            <a:ext cx="781747" cy="52701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D1727236-E072-44DA-B486-C227B1A8B7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2" r="15894"/>
          <a:stretch/>
        </p:blipFill>
        <p:spPr>
          <a:xfrm>
            <a:off x="12996371" y="4376994"/>
            <a:ext cx="3694670" cy="2794000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4BD7E6C9-C695-4532-82DA-7EC2C476FC9D}"/>
              </a:ext>
            </a:extLst>
          </p:cNvPr>
          <p:cNvSpPr/>
          <p:nvPr/>
        </p:nvSpPr>
        <p:spPr>
          <a:xfrm rot="20970360">
            <a:off x="13968330" y="4026902"/>
            <a:ext cx="1827014" cy="1776403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[4,5,6]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C15FE829-DA06-40BA-BC2A-4109955F5AA2}"/>
              </a:ext>
            </a:extLst>
          </p:cNvPr>
          <p:cNvSpPr/>
          <p:nvPr/>
        </p:nvSpPr>
        <p:spPr>
          <a:xfrm>
            <a:off x="12681760" y="5777183"/>
            <a:ext cx="781747" cy="52701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857F02B-5EA6-489D-A457-C3D555140711}"/>
              </a:ext>
            </a:extLst>
          </p:cNvPr>
          <p:cNvSpPr txBox="1"/>
          <p:nvPr/>
        </p:nvSpPr>
        <p:spPr>
          <a:xfrm rot="21422168">
            <a:off x="4269638" y="2357681"/>
            <a:ext cx="1600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x</a:t>
            </a:r>
            <a:endParaRPr lang="en-US" sz="7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DB6EED-8BEF-49D3-96D6-0ADC73783F64}"/>
              </a:ext>
            </a:extLst>
          </p:cNvPr>
          <p:cNvSpPr txBox="1"/>
          <p:nvPr/>
        </p:nvSpPr>
        <p:spPr>
          <a:xfrm rot="21422168">
            <a:off x="8563704" y="2319735"/>
            <a:ext cx="1600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x</a:t>
            </a:r>
            <a:endParaRPr lang="en-US" sz="7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AA6606D-2023-4CB5-9F01-E54F4BBA9F68}"/>
              </a:ext>
            </a:extLst>
          </p:cNvPr>
          <p:cNvSpPr txBox="1"/>
          <p:nvPr/>
        </p:nvSpPr>
        <p:spPr>
          <a:xfrm rot="21422168">
            <a:off x="12663376" y="2357680"/>
            <a:ext cx="1600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x</a:t>
            </a:r>
            <a:endParaRPr lang="en-US" sz="7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4929705-602A-488C-8637-B6071FAAEB02}"/>
              </a:ext>
            </a:extLst>
          </p:cNvPr>
          <p:cNvSpPr txBox="1"/>
          <p:nvPr/>
        </p:nvSpPr>
        <p:spPr>
          <a:xfrm rot="21422168">
            <a:off x="3433961" y="5704035"/>
            <a:ext cx="1600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x</a:t>
            </a:r>
            <a:endParaRPr lang="en-US" sz="7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ED4B9F2-EDA4-410E-8C8F-57E7B9248ED5}"/>
              </a:ext>
            </a:extLst>
          </p:cNvPr>
          <p:cNvSpPr txBox="1"/>
          <p:nvPr/>
        </p:nvSpPr>
        <p:spPr>
          <a:xfrm rot="21422168">
            <a:off x="7340776" y="5656203"/>
            <a:ext cx="1600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x</a:t>
            </a:r>
            <a:endParaRPr lang="en-US" sz="7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F9EF96C-C670-4213-B24B-B88E3AEAF7CF}"/>
              </a:ext>
            </a:extLst>
          </p:cNvPr>
          <p:cNvSpPr txBox="1"/>
          <p:nvPr/>
        </p:nvSpPr>
        <p:spPr>
          <a:xfrm rot="21422168">
            <a:off x="11070306" y="5643000"/>
            <a:ext cx="1600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x</a:t>
            </a:r>
            <a:endParaRPr lang="en-US" sz="7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5F0A202-A102-40D5-A7A7-1ED525F314A6}"/>
              </a:ext>
            </a:extLst>
          </p:cNvPr>
          <p:cNvSpPr txBox="1"/>
          <p:nvPr/>
        </p:nvSpPr>
        <p:spPr>
          <a:xfrm rot="21422168">
            <a:off x="14862706" y="5619702"/>
            <a:ext cx="1600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x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33566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AB75DE07-29A1-4ECD-B47C-11AABDDFCB89}"/>
              </a:ext>
            </a:extLst>
          </p:cNvPr>
          <p:cNvSpPr/>
          <p:nvPr/>
        </p:nvSpPr>
        <p:spPr>
          <a:xfrm>
            <a:off x="1088823" y="3105664"/>
            <a:ext cx="5406904" cy="1769852"/>
          </a:xfrm>
          <a:prstGeom prst="parallelogram">
            <a:avLst>
              <a:gd name="adj" fmla="val 123105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5C8BBBC-CB74-48D3-A15A-402FE1AA232B}"/>
              </a:ext>
            </a:extLst>
          </p:cNvPr>
          <p:cNvCxnSpPr/>
          <p:nvPr/>
        </p:nvCxnSpPr>
        <p:spPr>
          <a:xfrm>
            <a:off x="1254204" y="3908383"/>
            <a:ext cx="9144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A7974E2-A3B6-4CC2-93FA-C6D2A02AF67A}"/>
              </a:ext>
            </a:extLst>
          </p:cNvPr>
          <p:cNvSpPr txBox="1"/>
          <p:nvPr/>
        </p:nvSpPr>
        <p:spPr>
          <a:xfrm>
            <a:off x="2124811" y="4278250"/>
            <a:ext cx="193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memory</a:t>
            </a:r>
            <a:endParaRPr 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92E4AC-16A2-4644-99A9-8815987B23A7}"/>
              </a:ext>
            </a:extLst>
          </p:cNvPr>
          <p:cNvSpPr txBox="1"/>
          <p:nvPr/>
        </p:nvSpPr>
        <p:spPr>
          <a:xfrm>
            <a:off x="765647" y="3447253"/>
            <a:ext cx="72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x</a:t>
            </a:r>
            <a:endParaRPr lang="en-US" sz="4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851DA8-2A7F-4532-88E4-CD2680D7B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82" b="95000" l="9353" r="89209">
                        <a14:foregroundMark x1="52998" y1="5455" x2="55635" y2="5455"/>
                        <a14:foregroundMark x1="69305" y1="4545" x2="70024" y2="4091"/>
                        <a14:foregroundMark x1="54676" y1="3182" x2="55396" y2="3636"/>
                        <a14:foregroundMark x1="36211" y1="91364" x2="37693" y2="91520"/>
                        <a14:backgroundMark x1="35971" y1="94545" x2="36930" y2="95909"/>
                        <a14:backgroundMark x1="35252" y1="94091" x2="35492" y2="9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327" y="1706173"/>
            <a:ext cx="5295900" cy="279400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C6CD69D2-6F2E-4819-BE99-DAE20C2B90BC}"/>
              </a:ext>
            </a:extLst>
          </p:cNvPr>
          <p:cNvSpPr/>
          <p:nvPr/>
        </p:nvSpPr>
        <p:spPr>
          <a:xfrm>
            <a:off x="5729932" y="3734055"/>
            <a:ext cx="931176" cy="76611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53AA36-3085-4108-A433-76322993384F}"/>
              </a:ext>
            </a:extLst>
          </p:cNvPr>
          <p:cNvSpPr txBox="1"/>
          <p:nvPr/>
        </p:nvSpPr>
        <p:spPr>
          <a:xfrm>
            <a:off x="2914764" y="2790262"/>
            <a:ext cx="2378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“abc”</a:t>
            </a:r>
            <a:endParaRPr lang="zh-CN" altLang="en-US" sz="7200" dirty="0">
              <a:ln w="0"/>
              <a:solidFill>
                <a:schemeClr val="bg2">
                  <a:lumMod val="1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92A6F9E0-4221-42BE-99B6-155A6FDA404E}"/>
              </a:ext>
            </a:extLst>
          </p:cNvPr>
          <p:cNvSpPr/>
          <p:nvPr/>
        </p:nvSpPr>
        <p:spPr>
          <a:xfrm>
            <a:off x="7023246" y="3105664"/>
            <a:ext cx="5406904" cy="1769852"/>
          </a:xfrm>
          <a:prstGeom prst="parallelogram">
            <a:avLst>
              <a:gd name="adj" fmla="val 12310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E64A967-C258-4D47-BEEE-8059D7F55453}"/>
              </a:ext>
            </a:extLst>
          </p:cNvPr>
          <p:cNvCxnSpPr/>
          <p:nvPr/>
        </p:nvCxnSpPr>
        <p:spPr>
          <a:xfrm>
            <a:off x="7188627" y="3908383"/>
            <a:ext cx="9144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9C746F6-35D1-4C52-95C3-B847B7FBFF05}"/>
              </a:ext>
            </a:extLst>
          </p:cNvPr>
          <p:cNvSpPr txBox="1"/>
          <p:nvPr/>
        </p:nvSpPr>
        <p:spPr>
          <a:xfrm>
            <a:off x="8059234" y="4278250"/>
            <a:ext cx="193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memory</a:t>
            </a:r>
            <a:endParaRPr lang="en-US" sz="3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A09D91-E3D8-491E-A870-C9B1AF3EB28E}"/>
              </a:ext>
            </a:extLst>
          </p:cNvPr>
          <p:cNvSpPr txBox="1"/>
          <p:nvPr/>
        </p:nvSpPr>
        <p:spPr>
          <a:xfrm>
            <a:off x="6700070" y="3447253"/>
            <a:ext cx="72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x</a:t>
            </a:r>
            <a:endParaRPr lang="en-US" sz="4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DE2A0D6-5D7A-4EAB-93A2-ADF2B674CC67}"/>
              </a:ext>
            </a:extLst>
          </p:cNvPr>
          <p:cNvSpPr txBox="1"/>
          <p:nvPr/>
        </p:nvSpPr>
        <p:spPr>
          <a:xfrm>
            <a:off x="8849187" y="2790262"/>
            <a:ext cx="2378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“def”</a:t>
            </a:r>
            <a:endParaRPr lang="zh-CN" altLang="en-US" sz="7200" dirty="0">
              <a:ln w="0"/>
              <a:solidFill>
                <a:schemeClr val="bg2">
                  <a:lumMod val="1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242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AB75DE07-29A1-4ECD-B47C-11AABDDFCB89}"/>
              </a:ext>
            </a:extLst>
          </p:cNvPr>
          <p:cNvSpPr/>
          <p:nvPr/>
        </p:nvSpPr>
        <p:spPr>
          <a:xfrm>
            <a:off x="1088823" y="3105664"/>
            <a:ext cx="5406904" cy="1769852"/>
          </a:xfrm>
          <a:prstGeom prst="parallelogram">
            <a:avLst>
              <a:gd name="adj" fmla="val 123105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5C8BBBC-CB74-48D3-A15A-402FE1AA232B}"/>
              </a:ext>
            </a:extLst>
          </p:cNvPr>
          <p:cNvCxnSpPr>
            <a:cxnSpLocks/>
          </p:cNvCxnSpPr>
          <p:nvPr/>
        </p:nvCxnSpPr>
        <p:spPr>
          <a:xfrm>
            <a:off x="1087795" y="3506108"/>
            <a:ext cx="979062" cy="4485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A7974E2-A3B6-4CC2-93FA-C6D2A02AF67A}"/>
              </a:ext>
            </a:extLst>
          </p:cNvPr>
          <p:cNvSpPr txBox="1"/>
          <p:nvPr/>
        </p:nvSpPr>
        <p:spPr>
          <a:xfrm>
            <a:off x="2124811" y="4278250"/>
            <a:ext cx="193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memory</a:t>
            </a:r>
            <a:endParaRPr 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92E4AC-16A2-4644-99A9-8815987B23A7}"/>
              </a:ext>
            </a:extLst>
          </p:cNvPr>
          <p:cNvSpPr txBox="1"/>
          <p:nvPr/>
        </p:nvSpPr>
        <p:spPr>
          <a:xfrm>
            <a:off x="604805" y="3012491"/>
            <a:ext cx="72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x</a:t>
            </a:r>
            <a:endParaRPr lang="en-US" sz="4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851DA8-2A7F-4532-88E4-CD2680D7B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82" b="95000" l="9353" r="89209">
                        <a14:foregroundMark x1="52998" y1="5455" x2="55635" y2="5455"/>
                        <a14:foregroundMark x1="69305" y1="4545" x2="70024" y2="4091"/>
                        <a14:foregroundMark x1="54676" y1="3182" x2="55396" y2="3636"/>
                        <a14:foregroundMark x1="36211" y1="91364" x2="37693" y2="91520"/>
                        <a14:backgroundMark x1="35971" y1="94545" x2="36930" y2="95909"/>
                        <a14:backgroundMark x1="35252" y1="94091" x2="35492" y2="9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327" y="1706173"/>
            <a:ext cx="5295900" cy="279400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C6CD69D2-6F2E-4819-BE99-DAE20C2B90BC}"/>
              </a:ext>
            </a:extLst>
          </p:cNvPr>
          <p:cNvSpPr/>
          <p:nvPr/>
        </p:nvSpPr>
        <p:spPr>
          <a:xfrm>
            <a:off x="5729932" y="3734055"/>
            <a:ext cx="931176" cy="76611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53AA36-3085-4108-A433-76322993384F}"/>
              </a:ext>
            </a:extLst>
          </p:cNvPr>
          <p:cNvSpPr txBox="1"/>
          <p:nvPr/>
        </p:nvSpPr>
        <p:spPr>
          <a:xfrm>
            <a:off x="2914764" y="2790262"/>
            <a:ext cx="2378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“abc”</a:t>
            </a:r>
            <a:endParaRPr lang="zh-CN" altLang="en-US" sz="7200" dirty="0">
              <a:ln w="0"/>
              <a:solidFill>
                <a:schemeClr val="bg2">
                  <a:lumMod val="1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92A6F9E0-4221-42BE-99B6-155A6FDA404E}"/>
              </a:ext>
            </a:extLst>
          </p:cNvPr>
          <p:cNvSpPr/>
          <p:nvPr/>
        </p:nvSpPr>
        <p:spPr>
          <a:xfrm>
            <a:off x="7302923" y="1776007"/>
            <a:ext cx="5406904" cy="1769852"/>
          </a:xfrm>
          <a:prstGeom prst="parallelogram">
            <a:avLst>
              <a:gd name="adj" fmla="val 12310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E64A967-C258-4D47-BEEE-8059D7F55453}"/>
              </a:ext>
            </a:extLst>
          </p:cNvPr>
          <p:cNvCxnSpPr/>
          <p:nvPr/>
        </p:nvCxnSpPr>
        <p:spPr>
          <a:xfrm>
            <a:off x="7468304" y="2578726"/>
            <a:ext cx="9144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9C746F6-35D1-4C52-95C3-B847B7FBFF05}"/>
              </a:ext>
            </a:extLst>
          </p:cNvPr>
          <p:cNvSpPr txBox="1"/>
          <p:nvPr/>
        </p:nvSpPr>
        <p:spPr>
          <a:xfrm>
            <a:off x="8338911" y="2948593"/>
            <a:ext cx="193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memory</a:t>
            </a:r>
            <a:endParaRPr lang="en-US" sz="3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A09D91-E3D8-491E-A870-C9B1AF3EB28E}"/>
              </a:ext>
            </a:extLst>
          </p:cNvPr>
          <p:cNvSpPr txBox="1"/>
          <p:nvPr/>
        </p:nvSpPr>
        <p:spPr>
          <a:xfrm>
            <a:off x="6979747" y="2117596"/>
            <a:ext cx="72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x</a:t>
            </a:r>
            <a:endParaRPr lang="en-US" sz="4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DE2A0D6-5D7A-4EAB-93A2-ADF2B674CC67}"/>
              </a:ext>
            </a:extLst>
          </p:cNvPr>
          <p:cNvSpPr txBox="1"/>
          <p:nvPr/>
        </p:nvSpPr>
        <p:spPr>
          <a:xfrm>
            <a:off x="9128864" y="1460605"/>
            <a:ext cx="2378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“def”</a:t>
            </a:r>
            <a:endParaRPr lang="zh-CN" altLang="en-US" sz="7200" dirty="0">
              <a:ln w="0"/>
              <a:solidFill>
                <a:schemeClr val="bg2">
                  <a:lumMod val="1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50A7191-8DEA-4F95-A125-F2B8BDC7F4DC}"/>
              </a:ext>
            </a:extLst>
          </p:cNvPr>
          <p:cNvCxnSpPr>
            <a:cxnSpLocks/>
          </p:cNvCxnSpPr>
          <p:nvPr/>
        </p:nvCxnSpPr>
        <p:spPr>
          <a:xfrm flipV="1">
            <a:off x="1074057" y="4117113"/>
            <a:ext cx="929166" cy="20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2B976D7-29AF-43F3-BC01-A7895D3E0724}"/>
              </a:ext>
            </a:extLst>
          </p:cNvPr>
          <p:cNvSpPr txBox="1"/>
          <p:nvPr/>
        </p:nvSpPr>
        <p:spPr>
          <a:xfrm>
            <a:off x="626826" y="3652917"/>
            <a:ext cx="72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y</a:t>
            </a:r>
            <a:endParaRPr lang="en-US" sz="4800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C378022C-A319-4432-B7D0-CDF9F12480B8}"/>
              </a:ext>
            </a:extLst>
          </p:cNvPr>
          <p:cNvSpPr/>
          <p:nvPr/>
        </p:nvSpPr>
        <p:spPr>
          <a:xfrm>
            <a:off x="7069383" y="4500173"/>
            <a:ext cx="5406904" cy="1769852"/>
          </a:xfrm>
          <a:prstGeom prst="parallelogram">
            <a:avLst>
              <a:gd name="adj" fmla="val 123105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A4BD7EF-B4D2-4951-B006-C8A8008FC482}"/>
              </a:ext>
            </a:extLst>
          </p:cNvPr>
          <p:cNvSpPr txBox="1"/>
          <p:nvPr/>
        </p:nvSpPr>
        <p:spPr>
          <a:xfrm>
            <a:off x="8105371" y="5672759"/>
            <a:ext cx="193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memory</a:t>
            </a:r>
            <a:endParaRPr lang="en-US" sz="3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29FEC3E-34A7-474C-9ECB-236E1888DFF8}"/>
              </a:ext>
            </a:extLst>
          </p:cNvPr>
          <p:cNvSpPr txBox="1"/>
          <p:nvPr/>
        </p:nvSpPr>
        <p:spPr>
          <a:xfrm>
            <a:off x="8895324" y="4184771"/>
            <a:ext cx="2378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“abc”</a:t>
            </a:r>
            <a:endParaRPr lang="zh-CN" altLang="en-US" sz="7200" dirty="0">
              <a:ln w="0"/>
              <a:solidFill>
                <a:schemeClr val="bg2">
                  <a:lumMod val="1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FFA26BB-2DBE-4AF9-94D5-B765A98C665A}"/>
              </a:ext>
            </a:extLst>
          </p:cNvPr>
          <p:cNvCxnSpPr>
            <a:cxnSpLocks/>
          </p:cNvCxnSpPr>
          <p:nvPr/>
        </p:nvCxnSpPr>
        <p:spPr>
          <a:xfrm flipV="1">
            <a:off x="7054617" y="5511622"/>
            <a:ext cx="929166" cy="20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FEBA17E-9C56-4C2D-8556-63B922331590}"/>
              </a:ext>
            </a:extLst>
          </p:cNvPr>
          <p:cNvSpPr txBox="1"/>
          <p:nvPr/>
        </p:nvSpPr>
        <p:spPr>
          <a:xfrm>
            <a:off x="6607386" y="5047426"/>
            <a:ext cx="72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5254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AB75DE07-29A1-4ECD-B47C-11AABDDFCB89}"/>
              </a:ext>
            </a:extLst>
          </p:cNvPr>
          <p:cNvSpPr/>
          <p:nvPr/>
        </p:nvSpPr>
        <p:spPr>
          <a:xfrm>
            <a:off x="1088823" y="3105664"/>
            <a:ext cx="5406904" cy="1769852"/>
          </a:xfrm>
          <a:prstGeom prst="parallelogram">
            <a:avLst>
              <a:gd name="adj" fmla="val 123105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A7974E2-A3B6-4CC2-93FA-C6D2A02AF67A}"/>
              </a:ext>
            </a:extLst>
          </p:cNvPr>
          <p:cNvSpPr txBox="1"/>
          <p:nvPr/>
        </p:nvSpPr>
        <p:spPr>
          <a:xfrm>
            <a:off x="2124811" y="4278250"/>
            <a:ext cx="193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memory</a:t>
            </a:r>
            <a:endParaRPr 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851DA8-2A7F-4532-88E4-CD2680D7B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82" b="95000" l="9353" r="89209">
                        <a14:foregroundMark x1="52998" y1="5455" x2="55635" y2="5455"/>
                        <a14:foregroundMark x1="69305" y1="4545" x2="70024" y2="4091"/>
                        <a14:foregroundMark x1="54676" y1="3182" x2="55396" y2="3636"/>
                        <a14:foregroundMark x1="36211" y1="91364" x2="37693" y2="91520"/>
                        <a14:backgroundMark x1="35971" y1="94545" x2="36930" y2="95909"/>
                        <a14:backgroundMark x1="35252" y1="94091" x2="35492" y2="9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5" y="1706173"/>
            <a:ext cx="5295900" cy="279400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C6CD69D2-6F2E-4819-BE99-DAE20C2B90BC}"/>
              </a:ext>
            </a:extLst>
          </p:cNvPr>
          <p:cNvSpPr/>
          <p:nvPr/>
        </p:nvSpPr>
        <p:spPr>
          <a:xfrm>
            <a:off x="5729932" y="3734055"/>
            <a:ext cx="931176" cy="76611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DCE36F-2C96-4B47-9D64-EB9AC8A139F1}"/>
              </a:ext>
            </a:extLst>
          </p:cNvPr>
          <p:cNvSpPr txBox="1"/>
          <p:nvPr/>
        </p:nvSpPr>
        <p:spPr>
          <a:xfrm rot="21143955">
            <a:off x="3699474" y="3083879"/>
            <a:ext cx="23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[    ]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0C8070-9447-4E95-9C01-0AD4524ABC28}"/>
              </a:ext>
            </a:extLst>
          </p:cNvPr>
          <p:cNvSpPr txBox="1"/>
          <p:nvPr/>
        </p:nvSpPr>
        <p:spPr>
          <a:xfrm>
            <a:off x="3343448" y="2426872"/>
            <a:ext cx="171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1, 2, 3</a:t>
            </a:r>
            <a:endParaRPr lang="zh-CN" altLang="en-US" sz="3600" dirty="0"/>
          </a:p>
        </p:txBody>
      </p:sp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5088D8B5-3CA3-4C14-8406-2074B184143F}"/>
              </a:ext>
            </a:extLst>
          </p:cNvPr>
          <p:cNvSpPr/>
          <p:nvPr/>
        </p:nvSpPr>
        <p:spPr>
          <a:xfrm>
            <a:off x="7230948" y="3105664"/>
            <a:ext cx="5406904" cy="1769852"/>
          </a:xfrm>
          <a:prstGeom prst="parallelogram">
            <a:avLst>
              <a:gd name="adj" fmla="val 123105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07B45AC-D2D6-42A7-AE26-C0A1FA567A26}"/>
              </a:ext>
            </a:extLst>
          </p:cNvPr>
          <p:cNvSpPr txBox="1"/>
          <p:nvPr/>
        </p:nvSpPr>
        <p:spPr>
          <a:xfrm>
            <a:off x="8266936" y="4278250"/>
            <a:ext cx="193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memory</a:t>
            </a:r>
            <a:endParaRPr lang="en-US" sz="3200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9B77941-B10D-4296-8B26-C74772365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82" b="95000" l="9353" r="89209">
                        <a14:foregroundMark x1="52998" y1="5455" x2="55635" y2="5455"/>
                        <a14:foregroundMark x1="69305" y1="4545" x2="70024" y2="4091"/>
                        <a14:foregroundMark x1="54676" y1="3182" x2="55396" y2="3636"/>
                        <a14:foregroundMark x1="36211" y1="91364" x2="37693" y2="91520"/>
                        <a14:backgroundMark x1="35971" y1="94545" x2="36930" y2="95909"/>
                        <a14:backgroundMark x1="35252" y1="94091" x2="35492" y2="9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650" y="1706173"/>
            <a:ext cx="5295900" cy="27940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41BE4773-FA1B-4202-B1B5-3809652DA3CF}"/>
              </a:ext>
            </a:extLst>
          </p:cNvPr>
          <p:cNvSpPr txBox="1"/>
          <p:nvPr/>
        </p:nvSpPr>
        <p:spPr>
          <a:xfrm rot="21143955">
            <a:off x="9841599" y="3083879"/>
            <a:ext cx="23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[    ]</a:t>
            </a:r>
            <a:endParaRPr lang="zh-CN" altLang="en-US" sz="4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8535B66-1D7F-417F-9907-E752CCD9E6AF}"/>
              </a:ext>
            </a:extLst>
          </p:cNvPr>
          <p:cNvSpPr txBox="1"/>
          <p:nvPr/>
        </p:nvSpPr>
        <p:spPr>
          <a:xfrm>
            <a:off x="9820999" y="2494881"/>
            <a:ext cx="171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1, 2</a:t>
            </a:r>
            <a:endParaRPr lang="zh-CN" altLang="en-US" sz="3600" dirty="0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4B583269-C6D3-4555-942E-5E35B976A2C8}"/>
              </a:ext>
            </a:extLst>
          </p:cNvPr>
          <p:cNvSpPr/>
          <p:nvPr/>
        </p:nvSpPr>
        <p:spPr>
          <a:xfrm rot="20246092">
            <a:off x="9190308" y="2064320"/>
            <a:ext cx="477715" cy="10141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D177D5E0-F186-4FFE-9F4A-279EB55601AE}"/>
              </a:ext>
            </a:extLst>
          </p:cNvPr>
          <p:cNvSpPr/>
          <p:nvPr/>
        </p:nvSpPr>
        <p:spPr>
          <a:xfrm rot="12865195">
            <a:off x="11458196" y="1223632"/>
            <a:ext cx="477715" cy="10583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508DC4-DFAD-4405-9001-5FF8A914D89B}"/>
              </a:ext>
            </a:extLst>
          </p:cNvPr>
          <p:cNvSpPr txBox="1"/>
          <p:nvPr/>
        </p:nvSpPr>
        <p:spPr>
          <a:xfrm>
            <a:off x="11100454" y="2103706"/>
            <a:ext cx="141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</a:t>
            </a:r>
            <a:endParaRPr lang="zh-CN" altLang="en-US" sz="36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D5041CF-9973-45BA-A0E2-40385F1F9B0F}"/>
              </a:ext>
            </a:extLst>
          </p:cNvPr>
          <p:cNvCxnSpPr>
            <a:cxnSpLocks/>
          </p:cNvCxnSpPr>
          <p:nvPr/>
        </p:nvCxnSpPr>
        <p:spPr>
          <a:xfrm>
            <a:off x="1013680" y="3522368"/>
            <a:ext cx="979062" cy="4485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AE3A95E-F2A3-415F-AB22-B38E571B5201}"/>
              </a:ext>
            </a:extLst>
          </p:cNvPr>
          <p:cNvSpPr txBox="1"/>
          <p:nvPr/>
        </p:nvSpPr>
        <p:spPr>
          <a:xfrm>
            <a:off x="530690" y="3028751"/>
            <a:ext cx="72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x</a:t>
            </a:r>
            <a:endParaRPr lang="en-US" sz="48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2CB74F3-AA3F-4D7D-AB5B-24E7E5101CC9}"/>
              </a:ext>
            </a:extLst>
          </p:cNvPr>
          <p:cNvCxnSpPr>
            <a:cxnSpLocks/>
          </p:cNvCxnSpPr>
          <p:nvPr/>
        </p:nvCxnSpPr>
        <p:spPr>
          <a:xfrm flipV="1">
            <a:off x="999942" y="4133373"/>
            <a:ext cx="929166" cy="20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00361A6-5A9A-44F0-AAE6-912ED3C4EA4A}"/>
              </a:ext>
            </a:extLst>
          </p:cNvPr>
          <p:cNvSpPr txBox="1"/>
          <p:nvPr/>
        </p:nvSpPr>
        <p:spPr>
          <a:xfrm>
            <a:off x="552711" y="3669177"/>
            <a:ext cx="72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y</a:t>
            </a:r>
            <a:endParaRPr lang="en-US" sz="48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BB51EBB-B4D4-46E0-A743-963267B16E96}"/>
              </a:ext>
            </a:extLst>
          </p:cNvPr>
          <p:cNvCxnSpPr>
            <a:cxnSpLocks/>
          </p:cNvCxnSpPr>
          <p:nvPr/>
        </p:nvCxnSpPr>
        <p:spPr>
          <a:xfrm>
            <a:off x="7145152" y="3442596"/>
            <a:ext cx="979062" cy="4485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A6A2D0B-DEC2-4BBD-9940-B034418FBAB5}"/>
              </a:ext>
            </a:extLst>
          </p:cNvPr>
          <p:cNvSpPr txBox="1"/>
          <p:nvPr/>
        </p:nvSpPr>
        <p:spPr>
          <a:xfrm>
            <a:off x="6662162" y="2948979"/>
            <a:ext cx="72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x</a:t>
            </a:r>
            <a:endParaRPr lang="en-US" sz="48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1C1B18E-8331-4E63-A159-9D69D4CA5A27}"/>
              </a:ext>
            </a:extLst>
          </p:cNvPr>
          <p:cNvCxnSpPr>
            <a:cxnSpLocks/>
          </p:cNvCxnSpPr>
          <p:nvPr/>
        </p:nvCxnSpPr>
        <p:spPr>
          <a:xfrm flipV="1">
            <a:off x="7131414" y="4053601"/>
            <a:ext cx="929166" cy="20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E507E3E-6C7E-406E-AB98-9576A40780DF}"/>
              </a:ext>
            </a:extLst>
          </p:cNvPr>
          <p:cNvSpPr txBox="1"/>
          <p:nvPr/>
        </p:nvSpPr>
        <p:spPr>
          <a:xfrm>
            <a:off x="6684183" y="3589405"/>
            <a:ext cx="72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y</a:t>
            </a:r>
            <a:endParaRPr lang="en-US" sz="4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607053D-1BB5-44FB-A3C9-58160C082E42}"/>
              </a:ext>
            </a:extLst>
          </p:cNvPr>
          <p:cNvSpPr txBox="1"/>
          <p:nvPr/>
        </p:nvSpPr>
        <p:spPr>
          <a:xfrm>
            <a:off x="8931184" y="1535662"/>
            <a:ext cx="141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4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0228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AB75DE07-29A1-4ECD-B47C-11AABDDFCB89}"/>
              </a:ext>
            </a:extLst>
          </p:cNvPr>
          <p:cNvSpPr/>
          <p:nvPr/>
        </p:nvSpPr>
        <p:spPr>
          <a:xfrm>
            <a:off x="2395109" y="2496226"/>
            <a:ext cx="5406904" cy="1769852"/>
          </a:xfrm>
          <a:prstGeom prst="parallelogram">
            <a:avLst>
              <a:gd name="adj" fmla="val 123105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5C8BBBC-CB74-48D3-A15A-402FE1AA232B}"/>
              </a:ext>
            </a:extLst>
          </p:cNvPr>
          <p:cNvCxnSpPr/>
          <p:nvPr/>
        </p:nvCxnSpPr>
        <p:spPr>
          <a:xfrm>
            <a:off x="2560490" y="3298945"/>
            <a:ext cx="9144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A7974E2-A3B6-4CC2-93FA-C6D2A02AF67A}"/>
              </a:ext>
            </a:extLst>
          </p:cNvPr>
          <p:cNvSpPr txBox="1"/>
          <p:nvPr/>
        </p:nvSpPr>
        <p:spPr>
          <a:xfrm>
            <a:off x="3431097" y="3668812"/>
            <a:ext cx="193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memory</a:t>
            </a:r>
            <a:endParaRPr 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92E4AC-16A2-4644-99A9-8815987B23A7}"/>
              </a:ext>
            </a:extLst>
          </p:cNvPr>
          <p:cNvSpPr txBox="1"/>
          <p:nvPr/>
        </p:nvSpPr>
        <p:spPr>
          <a:xfrm>
            <a:off x="2071933" y="2837815"/>
            <a:ext cx="72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x</a:t>
            </a:r>
            <a:endParaRPr lang="en-US" sz="4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851DA8-2A7F-4532-88E4-CD2680D7B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82" b="95000" l="9353" r="89209">
                        <a14:foregroundMark x1="52998" y1="5455" x2="55635" y2="5455"/>
                        <a14:foregroundMark x1="69305" y1="4545" x2="70024" y2="4091"/>
                        <a14:foregroundMark x1="54676" y1="3182" x2="55396" y2="3636"/>
                        <a14:foregroundMark x1="36211" y1="91364" x2="37693" y2="91520"/>
                        <a14:backgroundMark x1="35971" y1="94545" x2="36930" y2="95909"/>
                        <a14:backgroundMark x1="35252" y1="94091" x2="35492" y2="9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811" y="1096735"/>
            <a:ext cx="5295900" cy="279400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C6CD69D2-6F2E-4819-BE99-DAE20C2B90BC}"/>
              </a:ext>
            </a:extLst>
          </p:cNvPr>
          <p:cNvSpPr/>
          <p:nvPr/>
        </p:nvSpPr>
        <p:spPr>
          <a:xfrm>
            <a:off x="7379045" y="4137469"/>
            <a:ext cx="931176" cy="76611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92A6F9E0-4221-42BE-99B6-155A6FDA404E}"/>
              </a:ext>
            </a:extLst>
          </p:cNvPr>
          <p:cNvSpPr/>
          <p:nvPr/>
        </p:nvSpPr>
        <p:spPr>
          <a:xfrm>
            <a:off x="2400343" y="5724231"/>
            <a:ext cx="5406904" cy="1769852"/>
          </a:xfrm>
          <a:prstGeom prst="parallelogram">
            <a:avLst>
              <a:gd name="adj" fmla="val 12310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E64A967-C258-4D47-BEEE-8059D7F55453}"/>
              </a:ext>
            </a:extLst>
          </p:cNvPr>
          <p:cNvCxnSpPr/>
          <p:nvPr/>
        </p:nvCxnSpPr>
        <p:spPr>
          <a:xfrm>
            <a:off x="2565724" y="6526950"/>
            <a:ext cx="9144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9C746F6-35D1-4C52-95C3-B847B7FBFF05}"/>
              </a:ext>
            </a:extLst>
          </p:cNvPr>
          <p:cNvSpPr txBox="1"/>
          <p:nvPr/>
        </p:nvSpPr>
        <p:spPr>
          <a:xfrm>
            <a:off x="3436331" y="6896817"/>
            <a:ext cx="193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memory</a:t>
            </a:r>
            <a:endParaRPr lang="en-US" sz="3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A09D91-E3D8-491E-A870-C9B1AF3EB28E}"/>
              </a:ext>
            </a:extLst>
          </p:cNvPr>
          <p:cNvSpPr txBox="1"/>
          <p:nvPr/>
        </p:nvSpPr>
        <p:spPr>
          <a:xfrm>
            <a:off x="2077167" y="6065820"/>
            <a:ext cx="72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y</a:t>
            </a:r>
            <a:endParaRPr lang="en-US" sz="48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A5BB92C-298A-47F7-B03A-6A28BF072CC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82" b="95000" l="9353" r="89209">
                        <a14:foregroundMark x1="52998" y1="5455" x2="55635" y2="5455"/>
                        <a14:foregroundMark x1="69305" y1="4545" x2="70024" y2="4091"/>
                        <a14:foregroundMark x1="54676" y1="3182" x2="55396" y2="3636"/>
                        <a14:foregroundMark x1="36211" y1="91364" x2="37693" y2="91520"/>
                        <a14:backgroundMark x1="35971" y1="94545" x2="36930" y2="95909"/>
                        <a14:backgroundMark x1="35252" y1="94091" x2="35492" y2="9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07" y="4324740"/>
            <a:ext cx="5295900" cy="2794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3DCE36F-2C96-4B47-9D64-EB9AC8A139F1}"/>
              </a:ext>
            </a:extLst>
          </p:cNvPr>
          <p:cNvSpPr txBox="1"/>
          <p:nvPr/>
        </p:nvSpPr>
        <p:spPr>
          <a:xfrm rot="21143955">
            <a:off x="5005760" y="2474441"/>
            <a:ext cx="23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[    ]</a:t>
            </a:r>
            <a:endParaRPr lang="zh-CN" altLang="en-US" sz="4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F09895F-8A4F-4E69-AA81-30A773A80E74}"/>
              </a:ext>
            </a:extLst>
          </p:cNvPr>
          <p:cNvSpPr txBox="1"/>
          <p:nvPr/>
        </p:nvSpPr>
        <p:spPr>
          <a:xfrm rot="21143955">
            <a:off x="5027429" y="5781574"/>
            <a:ext cx="23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[    ]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0C8070-9447-4E95-9C01-0AD4524ABC28}"/>
              </a:ext>
            </a:extLst>
          </p:cNvPr>
          <p:cNvSpPr txBox="1"/>
          <p:nvPr/>
        </p:nvSpPr>
        <p:spPr>
          <a:xfrm>
            <a:off x="4562419" y="1758329"/>
            <a:ext cx="171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1, 2, 3</a:t>
            </a:r>
            <a:endParaRPr lang="zh-CN" altLang="en-US" sz="3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C8715D6-2D38-41DF-AEF2-DA1A07AE697F}"/>
              </a:ext>
            </a:extLst>
          </p:cNvPr>
          <p:cNvSpPr txBox="1"/>
          <p:nvPr/>
        </p:nvSpPr>
        <p:spPr>
          <a:xfrm>
            <a:off x="4664144" y="5025723"/>
            <a:ext cx="171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1,2,3</a:t>
            </a:r>
            <a:endParaRPr lang="zh-CN" altLang="en-US" sz="3600" dirty="0"/>
          </a:p>
        </p:txBody>
      </p:sp>
      <p:sp>
        <p:nvSpPr>
          <p:cNvPr id="23" name="平行四边形 22">
            <a:extLst>
              <a:ext uri="{FF2B5EF4-FFF2-40B4-BE49-F238E27FC236}">
                <a16:creationId xmlns:a16="http://schemas.microsoft.com/office/drawing/2014/main" id="{896E1422-5B18-4DB3-8DDC-44F37615AB83}"/>
              </a:ext>
            </a:extLst>
          </p:cNvPr>
          <p:cNvSpPr/>
          <p:nvPr/>
        </p:nvSpPr>
        <p:spPr>
          <a:xfrm>
            <a:off x="8202485" y="2364974"/>
            <a:ext cx="5406904" cy="1769852"/>
          </a:xfrm>
          <a:prstGeom prst="parallelogram">
            <a:avLst>
              <a:gd name="adj" fmla="val 123105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E845BEF-2DF7-42DE-A5BE-2B3802706527}"/>
              </a:ext>
            </a:extLst>
          </p:cNvPr>
          <p:cNvCxnSpPr/>
          <p:nvPr/>
        </p:nvCxnSpPr>
        <p:spPr>
          <a:xfrm>
            <a:off x="8367866" y="3167693"/>
            <a:ext cx="9144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248624A-31B0-416F-8F7D-93F1B5152A83}"/>
              </a:ext>
            </a:extLst>
          </p:cNvPr>
          <p:cNvSpPr txBox="1"/>
          <p:nvPr/>
        </p:nvSpPr>
        <p:spPr>
          <a:xfrm>
            <a:off x="9238473" y="3537560"/>
            <a:ext cx="193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memory</a:t>
            </a:r>
            <a:endParaRPr lang="en-US" sz="3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D2B0861-90DF-4974-A461-08E2194FC1DC}"/>
              </a:ext>
            </a:extLst>
          </p:cNvPr>
          <p:cNvSpPr txBox="1"/>
          <p:nvPr/>
        </p:nvSpPr>
        <p:spPr>
          <a:xfrm>
            <a:off x="7879309" y="2706563"/>
            <a:ext cx="72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x</a:t>
            </a:r>
            <a:endParaRPr lang="en-US" sz="4800" dirty="0"/>
          </a:p>
        </p:txBody>
      </p: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0C62F345-1ABF-42BD-A372-F031EDBE030E}"/>
              </a:ext>
            </a:extLst>
          </p:cNvPr>
          <p:cNvSpPr/>
          <p:nvPr/>
        </p:nvSpPr>
        <p:spPr>
          <a:xfrm>
            <a:off x="8207719" y="5592979"/>
            <a:ext cx="5406904" cy="1769852"/>
          </a:xfrm>
          <a:prstGeom prst="parallelogram">
            <a:avLst>
              <a:gd name="adj" fmla="val 12310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C51FE75-FCA2-4BF4-9D43-D7E400F732F6}"/>
              </a:ext>
            </a:extLst>
          </p:cNvPr>
          <p:cNvCxnSpPr/>
          <p:nvPr/>
        </p:nvCxnSpPr>
        <p:spPr>
          <a:xfrm>
            <a:off x="8373100" y="6395698"/>
            <a:ext cx="9144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4E8048C-AD7D-45D6-A322-50DD21A5C94F}"/>
              </a:ext>
            </a:extLst>
          </p:cNvPr>
          <p:cNvSpPr txBox="1"/>
          <p:nvPr/>
        </p:nvSpPr>
        <p:spPr>
          <a:xfrm>
            <a:off x="9243707" y="6765565"/>
            <a:ext cx="193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memory</a:t>
            </a:r>
            <a:endParaRPr lang="en-US" sz="3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700164-F77D-427A-A00E-4FAB44009E35}"/>
              </a:ext>
            </a:extLst>
          </p:cNvPr>
          <p:cNvSpPr txBox="1"/>
          <p:nvPr/>
        </p:nvSpPr>
        <p:spPr>
          <a:xfrm>
            <a:off x="7884543" y="5934568"/>
            <a:ext cx="72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y</a:t>
            </a:r>
            <a:endParaRPr lang="en-US" sz="4800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28B5026-BD50-4012-92F2-94341E4BEF1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82" b="95000" l="9353" r="89209">
                        <a14:foregroundMark x1="52998" y1="5455" x2="55635" y2="5455"/>
                        <a14:foregroundMark x1="69305" y1="4545" x2="70024" y2="4091"/>
                        <a14:foregroundMark x1="54676" y1="3182" x2="55396" y2="3636"/>
                        <a14:foregroundMark x1="36211" y1="91364" x2="37693" y2="91520"/>
                        <a14:backgroundMark x1="35971" y1="94545" x2="36930" y2="95909"/>
                        <a14:backgroundMark x1="35252" y1="94091" x2="35492" y2="9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183" y="4193488"/>
            <a:ext cx="5295900" cy="27940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5E0971C0-9D40-40B1-B6CE-A9AD58B3619A}"/>
              </a:ext>
            </a:extLst>
          </p:cNvPr>
          <p:cNvSpPr txBox="1"/>
          <p:nvPr/>
        </p:nvSpPr>
        <p:spPr>
          <a:xfrm rot="21143955">
            <a:off x="10834805" y="5650322"/>
            <a:ext cx="23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[    ]</a:t>
            </a:r>
            <a:endParaRPr lang="zh-CN" altLang="en-US" sz="4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16C10CA-0F16-426A-85D4-B3ABA7C5B28C}"/>
              </a:ext>
            </a:extLst>
          </p:cNvPr>
          <p:cNvSpPr txBox="1"/>
          <p:nvPr/>
        </p:nvSpPr>
        <p:spPr>
          <a:xfrm>
            <a:off x="10471520" y="4894471"/>
            <a:ext cx="171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1,2,3</a:t>
            </a:r>
            <a:endParaRPr lang="zh-CN" altLang="en-US" sz="3600" dirty="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0E3F4A81-242D-4759-9A69-122B40554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82" b="95000" l="9353" r="89209">
                        <a14:foregroundMark x1="52998" y1="5455" x2="55635" y2="5455"/>
                        <a14:foregroundMark x1="69305" y1="4545" x2="70024" y2="4091"/>
                        <a14:foregroundMark x1="54676" y1="3182" x2="55396" y2="3636"/>
                        <a14:foregroundMark x1="36211" y1="91364" x2="37693" y2="91520"/>
                        <a14:backgroundMark x1="35971" y1="94545" x2="36930" y2="95909"/>
                        <a14:backgroundMark x1="35252" y1="94091" x2="35492" y2="9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870" y="1040453"/>
            <a:ext cx="5295900" cy="279400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FDF90AE5-8FE8-4555-97A9-8A867FE82F68}"/>
              </a:ext>
            </a:extLst>
          </p:cNvPr>
          <p:cNvSpPr txBox="1"/>
          <p:nvPr/>
        </p:nvSpPr>
        <p:spPr>
          <a:xfrm rot="21143955">
            <a:off x="10713819" y="2418159"/>
            <a:ext cx="23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[    ]</a:t>
            </a:r>
            <a:endParaRPr lang="zh-CN" altLang="en-US" sz="48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700D8B9-10B2-4AA9-BFE0-612F84CF543E}"/>
              </a:ext>
            </a:extLst>
          </p:cNvPr>
          <p:cNvSpPr txBox="1"/>
          <p:nvPr/>
        </p:nvSpPr>
        <p:spPr>
          <a:xfrm>
            <a:off x="10693219" y="1829161"/>
            <a:ext cx="171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1, 2</a:t>
            </a:r>
            <a:endParaRPr lang="zh-CN" altLang="en-US" sz="3600" dirty="0"/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5AEF3B4E-4C07-4DF8-A8FB-098C477326F6}"/>
              </a:ext>
            </a:extLst>
          </p:cNvPr>
          <p:cNvSpPr/>
          <p:nvPr/>
        </p:nvSpPr>
        <p:spPr>
          <a:xfrm rot="20246092">
            <a:off x="10062528" y="1398600"/>
            <a:ext cx="477715" cy="10141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4E2268AA-AA3D-4751-9916-9E4CDE49CDC1}"/>
              </a:ext>
            </a:extLst>
          </p:cNvPr>
          <p:cNvSpPr/>
          <p:nvPr/>
        </p:nvSpPr>
        <p:spPr>
          <a:xfrm rot="12865195">
            <a:off x="12330416" y="557912"/>
            <a:ext cx="477715" cy="10583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2805E08-A1C5-48B1-B931-CF8DB8513D6E}"/>
              </a:ext>
            </a:extLst>
          </p:cNvPr>
          <p:cNvSpPr txBox="1"/>
          <p:nvPr/>
        </p:nvSpPr>
        <p:spPr>
          <a:xfrm>
            <a:off x="11972674" y="1437986"/>
            <a:ext cx="141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F20ACC7-827E-42F1-B63F-27A2321F6AD1}"/>
              </a:ext>
            </a:extLst>
          </p:cNvPr>
          <p:cNvSpPr txBox="1"/>
          <p:nvPr/>
        </p:nvSpPr>
        <p:spPr>
          <a:xfrm>
            <a:off x="9803404" y="869942"/>
            <a:ext cx="141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4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116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AB75DE07-29A1-4ECD-B47C-11AABDDFCB89}"/>
              </a:ext>
            </a:extLst>
          </p:cNvPr>
          <p:cNvSpPr/>
          <p:nvPr/>
        </p:nvSpPr>
        <p:spPr>
          <a:xfrm>
            <a:off x="1088823" y="3105664"/>
            <a:ext cx="5406904" cy="1769852"/>
          </a:xfrm>
          <a:prstGeom prst="parallelogram">
            <a:avLst>
              <a:gd name="adj" fmla="val 123105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5C8BBBC-CB74-48D3-A15A-402FE1AA232B}"/>
              </a:ext>
            </a:extLst>
          </p:cNvPr>
          <p:cNvCxnSpPr/>
          <p:nvPr/>
        </p:nvCxnSpPr>
        <p:spPr>
          <a:xfrm>
            <a:off x="1254204" y="3908383"/>
            <a:ext cx="9144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A7974E2-A3B6-4CC2-93FA-C6D2A02AF67A}"/>
              </a:ext>
            </a:extLst>
          </p:cNvPr>
          <p:cNvSpPr txBox="1"/>
          <p:nvPr/>
        </p:nvSpPr>
        <p:spPr>
          <a:xfrm>
            <a:off x="2124811" y="4278250"/>
            <a:ext cx="193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memory</a:t>
            </a:r>
            <a:endParaRPr 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92E4AC-16A2-4644-99A9-8815987B23A7}"/>
              </a:ext>
            </a:extLst>
          </p:cNvPr>
          <p:cNvSpPr txBox="1"/>
          <p:nvPr/>
        </p:nvSpPr>
        <p:spPr>
          <a:xfrm>
            <a:off x="765647" y="3447253"/>
            <a:ext cx="72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x</a:t>
            </a:r>
            <a:endParaRPr lang="en-US" sz="4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851DA8-2A7F-4532-88E4-CD2680D7B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82" b="95000" l="9353" r="89209">
                        <a14:foregroundMark x1="52998" y1="5455" x2="55635" y2="5455"/>
                        <a14:foregroundMark x1="69305" y1="4545" x2="70024" y2="4091"/>
                        <a14:foregroundMark x1="54676" y1="3182" x2="55396" y2="3636"/>
                        <a14:foregroundMark x1="36211" y1="91364" x2="37693" y2="91520"/>
                        <a14:backgroundMark x1="35971" y1="94545" x2="36930" y2="95909"/>
                        <a14:backgroundMark x1="35252" y1="94091" x2="35492" y2="9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25" y="1706173"/>
            <a:ext cx="5295900" cy="279400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C6CD69D2-6F2E-4819-BE99-DAE20C2B90BC}"/>
              </a:ext>
            </a:extLst>
          </p:cNvPr>
          <p:cNvSpPr/>
          <p:nvPr/>
        </p:nvSpPr>
        <p:spPr>
          <a:xfrm>
            <a:off x="5729932" y="3734055"/>
            <a:ext cx="931176" cy="76611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DCE36F-2C96-4B47-9D64-EB9AC8A139F1}"/>
              </a:ext>
            </a:extLst>
          </p:cNvPr>
          <p:cNvSpPr txBox="1"/>
          <p:nvPr/>
        </p:nvSpPr>
        <p:spPr>
          <a:xfrm rot="21143955">
            <a:off x="3699474" y="3083879"/>
            <a:ext cx="23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[    ]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0C8070-9447-4E95-9C01-0AD4524ABC28}"/>
              </a:ext>
            </a:extLst>
          </p:cNvPr>
          <p:cNvSpPr txBox="1"/>
          <p:nvPr/>
        </p:nvSpPr>
        <p:spPr>
          <a:xfrm>
            <a:off x="3343448" y="2426872"/>
            <a:ext cx="171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1, 2, 3</a:t>
            </a:r>
            <a:endParaRPr lang="zh-CN" altLang="en-US" sz="3600" dirty="0"/>
          </a:p>
        </p:txBody>
      </p:sp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5088D8B5-3CA3-4C14-8406-2074B184143F}"/>
              </a:ext>
            </a:extLst>
          </p:cNvPr>
          <p:cNvSpPr/>
          <p:nvPr/>
        </p:nvSpPr>
        <p:spPr>
          <a:xfrm>
            <a:off x="6132255" y="3093172"/>
            <a:ext cx="5406904" cy="1769852"/>
          </a:xfrm>
          <a:prstGeom prst="parallelogram">
            <a:avLst>
              <a:gd name="adj" fmla="val 123105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07B45AC-D2D6-42A7-AE26-C0A1FA567A26}"/>
              </a:ext>
            </a:extLst>
          </p:cNvPr>
          <p:cNvSpPr txBox="1"/>
          <p:nvPr/>
        </p:nvSpPr>
        <p:spPr>
          <a:xfrm>
            <a:off x="7168243" y="4265758"/>
            <a:ext cx="193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memory</a:t>
            </a:r>
            <a:endParaRPr lang="en-US" sz="3200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9B77941-B10D-4296-8B26-C74772365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82" b="95000" l="9353" r="89209">
                        <a14:foregroundMark x1="52998" y1="5455" x2="55635" y2="5455"/>
                        <a14:foregroundMark x1="69305" y1="4545" x2="70024" y2="4091"/>
                        <a14:foregroundMark x1="54676" y1="3182" x2="55396" y2="3636"/>
                        <a14:foregroundMark x1="36211" y1="91364" x2="37693" y2="91520"/>
                        <a14:backgroundMark x1="35971" y1="94545" x2="36930" y2="95909"/>
                        <a14:backgroundMark x1="35252" y1="94091" x2="35492" y2="9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57" y="1693681"/>
            <a:ext cx="5295900" cy="27940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41BE4773-FA1B-4202-B1B5-3809652DA3CF}"/>
              </a:ext>
            </a:extLst>
          </p:cNvPr>
          <p:cNvSpPr txBox="1"/>
          <p:nvPr/>
        </p:nvSpPr>
        <p:spPr>
          <a:xfrm rot="21143955">
            <a:off x="8742906" y="3071387"/>
            <a:ext cx="230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[    ]</a:t>
            </a:r>
            <a:endParaRPr lang="zh-CN" altLang="en-US" sz="4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8535B66-1D7F-417F-9907-E752CCD9E6AF}"/>
              </a:ext>
            </a:extLst>
          </p:cNvPr>
          <p:cNvSpPr txBox="1"/>
          <p:nvPr/>
        </p:nvSpPr>
        <p:spPr>
          <a:xfrm>
            <a:off x="8909331" y="2190799"/>
            <a:ext cx="171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1, 2, 3</a:t>
            </a:r>
            <a:endParaRPr lang="zh-CN" altLang="en-US" sz="3600" dirty="0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4B583269-C6D3-4555-942E-5E35B976A2C8}"/>
              </a:ext>
            </a:extLst>
          </p:cNvPr>
          <p:cNvSpPr/>
          <p:nvPr/>
        </p:nvSpPr>
        <p:spPr>
          <a:xfrm rot="20246092">
            <a:off x="8271375" y="2259114"/>
            <a:ext cx="477715" cy="74248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D177D5E0-F186-4FFE-9F4A-279EB55601AE}"/>
              </a:ext>
            </a:extLst>
          </p:cNvPr>
          <p:cNvSpPr/>
          <p:nvPr/>
        </p:nvSpPr>
        <p:spPr>
          <a:xfrm rot="12865195">
            <a:off x="9924947" y="1512520"/>
            <a:ext cx="477715" cy="7705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508DC4-DFAD-4405-9001-5FF8A914D89B}"/>
              </a:ext>
            </a:extLst>
          </p:cNvPr>
          <p:cNvSpPr txBox="1"/>
          <p:nvPr/>
        </p:nvSpPr>
        <p:spPr>
          <a:xfrm>
            <a:off x="7548363" y="1637003"/>
            <a:ext cx="141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4, 5, 6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4843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2851DA8-2A7F-4532-88E4-CD2680D7B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22" y="2635250"/>
            <a:ext cx="5295900" cy="2794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5E1B06-3F06-4339-8430-4D290422F65F}"/>
              </a:ext>
            </a:extLst>
          </p:cNvPr>
          <p:cNvSpPr txBox="1"/>
          <p:nvPr/>
        </p:nvSpPr>
        <p:spPr>
          <a:xfrm>
            <a:off x="2989272" y="3258871"/>
            <a:ext cx="1963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6F6B700-7415-43CA-9571-4E3092FFE353}"/>
              </a:ext>
            </a:extLst>
          </p:cNvPr>
          <p:cNvCxnSpPr>
            <a:cxnSpLocks/>
          </p:cNvCxnSpPr>
          <p:nvPr/>
        </p:nvCxnSpPr>
        <p:spPr>
          <a:xfrm>
            <a:off x="3708657" y="3859034"/>
            <a:ext cx="80362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E747C00-0BD0-4CE3-BA31-FDED1D75147E}"/>
              </a:ext>
            </a:extLst>
          </p:cNvPr>
          <p:cNvSpPr/>
          <p:nvPr/>
        </p:nvSpPr>
        <p:spPr>
          <a:xfrm rot="20970360">
            <a:off x="5192114" y="2285158"/>
            <a:ext cx="1827014" cy="1776403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“abc”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C9D7AD1-5AC7-4D22-84FE-AF5AD394C0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2635250"/>
            <a:ext cx="5295900" cy="2794000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4CED302-ACA4-4C5F-8577-EC5830AF1883}"/>
              </a:ext>
            </a:extLst>
          </p:cNvPr>
          <p:cNvCxnSpPr>
            <a:cxnSpLocks/>
          </p:cNvCxnSpPr>
          <p:nvPr/>
        </p:nvCxnSpPr>
        <p:spPr>
          <a:xfrm>
            <a:off x="9590903" y="3951472"/>
            <a:ext cx="775020" cy="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6C5CA36-CC6C-4B92-83FB-EE0B03222ABC}"/>
              </a:ext>
            </a:extLst>
          </p:cNvPr>
          <p:cNvSpPr/>
          <p:nvPr/>
        </p:nvSpPr>
        <p:spPr>
          <a:xfrm rot="20970360">
            <a:off x="10987347" y="2277543"/>
            <a:ext cx="1827014" cy="177640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“edf”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B9C2955-D8BD-474A-B76C-8348EEFEECEB}"/>
              </a:ext>
            </a:extLst>
          </p:cNvPr>
          <p:cNvSpPr txBox="1"/>
          <p:nvPr/>
        </p:nvSpPr>
        <p:spPr>
          <a:xfrm>
            <a:off x="8877832" y="3351309"/>
            <a:ext cx="1963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ACF6584-90DE-4919-B978-65C27E13063C}"/>
              </a:ext>
            </a:extLst>
          </p:cNvPr>
          <p:cNvSpPr/>
          <p:nvPr/>
        </p:nvSpPr>
        <p:spPr>
          <a:xfrm>
            <a:off x="7852194" y="3605944"/>
            <a:ext cx="931176" cy="76611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840858-D7EE-4072-ADAF-0D3D17F5E74B}"/>
              </a:ext>
            </a:extLst>
          </p:cNvPr>
          <p:cNvSpPr txBox="1"/>
          <p:nvPr/>
        </p:nvSpPr>
        <p:spPr>
          <a:xfrm rot="21422168">
            <a:off x="5986296" y="3899603"/>
            <a:ext cx="1600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x</a:t>
            </a:r>
            <a:endParaRPr lang="en-US" sz="7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61D7E11-109F-428D-ADA0-C3718B8F56A0}"/>
              </a:ext>
            </a:extLst>
          </p:cNvPr>
          <p:cNvSpPr txBox="1"/>
          <p:nvPr/>
        </p:nvSpPr>
        <p:spPr>
          <a:xfrm rot="21422168">
            <a:off x="7395997" y="5562900"/>
            <a:ext cx="1600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x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4933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2851DA8-2A7F-4532-88E4-CD2680D7B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22" y="2635250"/>
            <a:ext cx="5295900" cy="2794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5E1B06-3F06-4339-8430-4D290422F65F}"/>
              </a:ext>
            </a:extLst>
          </p:cNvPr>
          <p:cNvSpPr txBox="1"/>
          <p:nvPr/>
        </p:nvSpPr>
        <p:spPr>
          <a:xfrm>
            <a:off x="2989272" y="3258871"/>
            <a:ext cx="1963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6F6B700-7415-43CA-9571-4E3092FFE353}"/>
              </a:ext>
            </a:extLst>
          </p:cNvPr>
          <p:cNvCxnSpPr>
            <a:cxnSpLocks/>
          </p:cNvCxnSpPr>
          <p:nvPr/>
        </p:nvCxnSpPr>
        <p:spPr>
          <a:xfrm>
            <a:off x="3708657" y="3859034"/>
            <a:ext cx="80362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892E4AC-16A2-4644-99A9-8815987B23A7}"/>
              </a:ext>
            </a:extLst>
          </p:cNvPr>
          <p:cNvSpPr txBox="1"/>
          <p:nvPr/>
        </p:nvSpPr>
        <p:spPr>
          <a:xfrm rot="20946896">
            <a:off x="5484818" y="4222235"/>
            <a:ext cx="1607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Memory</a:t>
            </a:r>
            <a:endParaRPr 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747C00-0BD0-4CE3-BA31-FDED1D75147E}"/>
              </a:ext>
            </a:extLst>
          </p:cNvPr>
          <p:cNvSpPr/>
          <p:nvPr/>
        </p:nvSpPr>
        <p:spPr>
          <a:xfrm rot="20970360">
            <a:off x="5192114" y="2285158"/>
            <a:ext cx="1827014" cy="1776403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[1,2,3]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C9D7AD1-5AC7-4D22-84FE-AF5AD394C0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2635250"/>
            <a:ext cx="5295900" cy="2794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FC069BE-30A7-4FB7-A48F-019668EBA7A4}"/>
              </a:ext>
            </a:extLst>
          </p:cNvPr>
          <p:cNvSpPr txBox="1"/>
          <p:nvPr/>
        </p:nvSpPr>
        <p:spPr>
          <a:xfrm rot="20946896">
            <a:off x="11312730" y="4193391"/>
            <a:ext cx="1607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Memory</a:t>
            </a:r>
            <a:endParaRPr lang="en-US" sz="32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4CED302-ACA4-4C5F-8577-EC5830AF1883}"/>
              </a:ext>
            </a:extLst>
          </p:cNvPr>
          <p:cNvCxnSpPr>
            <a:cxnSpLocks/>
          </p:cNvCxnSpPr>
          <p:nvPr/>
        </p:nvCxnSpPr>
        <p:spPr>
          <a:xfrm>
            <a:off x="9590903" y="3951472"/>
            <a:ext cx="775020" cy="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6C5CA36-CC6C-4B92-83FB-EE0B03222ABC}"/>
              </a:ext>
            </a:extLst>
          </p:cNvPr>
          <p:cNvSpPr/>
          <p:nvPr/>
        </p:nvSpPr>
        <p:spPr>
          <a:xfrm rot="20970360">
            <a:off x="10987347" y="2277543"/>
            <a:ext cx="1827014" cy="177640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[4,5,6]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B9C2955-D8BD-474A-B76C-8348EEFEECEB}"/>
              </a:ext>
            </a:extLst>
          </p:cNvPr>
          <p:cNvSpPr txBox="1"/>
          <p:nvPr/>
        </p:nvSpPr>
        <p:spPr>
          <a:xfrm>
            <a:off x="8877832" y="3351309"/>
            <a:ext cx="1963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ACF6584-90DE-4919-B978-65C27E13063C}"/>
              </a:ext>
            </a:extLst>
          </p:cNvPr>
          <p:cNvSpPr/>
          <p:nvPr/>
        </p:nvSpPr>
        <p:spPr>
          <a:xfrm>
            <a:off x="7852194" y="3605944"/>
            <a:ext cx="931176" cy="76611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5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2851DA8-2A7F-4532-88E4-CD2680D7B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22" y="2635250"/>
            <a:ext cx="5295900" cy="2794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E747C00-0BD0-4CE3-BA31-FDED1D75147E}"/>
              </a:ext>
            </a:extLst>
          </p:cNvPr>
          <p:cNvSpPr/>
          <p:nvPr/>
        </p:nvSpPr>
        <p:spPr>
          <a:xfrm rot="20970360">
            <a:off x="5192114" y="2285158"/>
            <a:ext cx="1827014" cy="1776403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“</a:t>
            </a:r>
            <a:r>
              <a:rPr lang="en-US" altLang="zh-CN" sz="3200" dirty="0">
                <a:latin typeface="Consolas" panose="020B0609020204030204" pitchFamily="49" charset="0"/>
              </a:rPr>
              <a:t>abc</a:t>
            </a:r>
            <a:r>
              <a:rPr lang="en-US" sz="3200" dirty="0"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ACF6584-90DE-4919-B978-65C27E13063C}"/>
              </a:ext>
            </a:extLst>
          </p:cNvPr>
          <p:cNvSpPr/>
          <p:nvPr/>
        </p:nvSpPr>
        <p:spPr>
          <a:xfrm>
            <a:off x="7852194" y="3605944"/>
            <a:ext cx="931176" cy="76611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049C596-E8A6-45A2-B2B8-461E71011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6" r="13029"/>
          <a:stretch/>
        </p:blipFill>
        <p:spPr>
          <a:xfrm>
            <a:off x="8783372" y="2635250"/>
            <a:ext cx="3953153" cy="27940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DD304E0-75F1-4604-B066-206150CFF4DC}"/>
              </a:ext>
            </a:extLst>
          </p:cNvPr>
          <p:cNvSpPr/>
          <p:nvPr/>
        </p:nvSpPr>
        <p:spPr>
          <a:xfrm rot="2174049">
            <a:off x="11568141" y="2047596"/>
            <a:ext cx="1827014" cy="170187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“abc”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FCACA20-98C9-4164-8415-71F5115CE0C6}"/>
              </a:ext>
            </a:extLst>
          </p:cNvPr>
          <p:cNvSpPr/>
          <p:nvPr/>
        </p:nvSpPr>
        <p:spPr>
          <a:xfrm rot="20970360">
            <a:off x="9592954" y="1590163"/>
            <a:ext cx="1827014" cy="192956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“edf”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72FB86AB-BA19-46FD-ADFC-18C7DA92932B}"/>
              </a:ext>
            </a:extLst>
          </p:cNvPr>
          <p:cNvSpPr/>
          <p:nvPr/>
        </p:nvSpPr>
        <p:spPr>
          <a:xfrm rot="20951547">
            <a:off x="10521091" y="3253166"/>
            <a:ext cx="477715" cy="5800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7817735A-DBE2-4327-938A-AE0703F2CC21}"/>
              </a:ext>
            </a:extLst>
          </p:cNvPr>
          <p:cNvSpPr/>
          <p:nvPr/>
        </p:nvSpPr>
        <p:spPr>
          <a:xfrm rot="12865195">
            <a:off x="12789893" y="1911383"/>
            <a:ext cx="477715" cy="5800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DEA1C8B-03C8-4F0F-B6A1-EC23B117129E}"/>
              </a:ext>
            </a:extLst>
          </p:cNvPr>
          <p:cNvSpPr txBox="1"/>
          <p:nvPr/>
        </p:nvSpPr>
        <p:spPr>
          <a:xfrm rot="21422168">
            <a:off x="5990992" y="3913416"/>
            <a:ext cx="1600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x</a:t>
            </a:r>
            <a:endParaRPr lang="en-US" sz="7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2D63A9-9D84-49A4-AC64-818BE97D7ABE}"/>
              </a:ext>
            </a:extLst>
          </p:cNvPr>
          <p:cNvSpPr txBox="1"/>
          <p:nvPr/>
        </p:nvSpPr>
        <p:spPr>
          <a:xfrm rot="21422168">
            <a:off x="10741291" y="3913415"/>
            <a:ext cx="1600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x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4621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</TotalTime>
  <Words>167</Words>
  <Application>Microsoft Office PowerPoint</Application>
  <PresentationFormat>自定义</PresentationFormat>
  <Paragraphs>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Wang</dc:creator>
  <cp:lastModifiedBy>Lu Wang</cp:lastModifiedBy>
  <cp:revision>21</cp:revision>
  <dcterms:created xsi:type="dcterms:W3CDTF">2020-09-25T07:06:39Z</dcterms:created>
  <dcterms:modified xsi:type="dcterms:W3CDTF">2020-09-26T03:38:53Z</dcterms:modified>
</cp:coreProperties>
</file>