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71" r:id="rId5"/>
    <p:sldId id="259" r:id="rId6"/>
    <p:sldId id="268" r:id="rId7"/>
    <p:sldId id="260" r:id="rId8"/>
    <p:sldId id="270" r:id="rId9"/>
    <p:sldId id="261" r:id="rId10"/>
    <p:sldId id="262" r:id="rId11"/>
    <p:sldId id="264" r:id="rId12"/>
    <p:sldId id="265" r:id="rId13"/>
    <p:sldId id="266" r:id="rId14"/>
    <p:sldId id="275" r:id="rId15"/>
    <p:sldId id="267" r:id="rId16"/>
    <p:sldId id="269" r:id="rId17"/>
    <p:sldId id="273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明杰" initials="汪明杰" lastIdx="1" clrIdx="0">
    <p:extLst>
      <p:ext uri="{19B8F6BF-5375-455C-9EA6-DF929625EA0E}">
        <p15:presenceInfo xmlns:p15="http://schemas.microsoft.com/office/powerpoint/2012/main" userId="b14987d3886fdf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070D-892A-491A-BB0C-E82B28393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机械转软件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DBF9BA-B2A7-45F2-BA90-51CDC3CBC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1851055 </a:t>
            </a:r>
            <a:r>
              <a:rPr lang="zh-CN" altLang="en-US" dirty="0"/>
              <a:t>汪明杰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749624-E4D9-4276-9AB8-309968251AA3}"/>
              </a:ext>
            </a:extLst>
          </p:cNvPr>
          <p:cNvSpPr txBox="1"/>
          <p:nvPr/>
        </p:nvSpPr>
        <p:spPr>
          <a:xfrm>
            <a:off x="2248536" y="6303146"/>
            <a:ext cx="769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及代码获取地址：</a:t>
            </a:r>
            <a:r>
              <a:rPr lang="en-US" altLang="zh-CN" dirty="0"/>
              <a:t>https://github.com/wangwangwang23333/PPT-Collections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71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4F467C-F4FA-4C12-82D7-4A0C79FCE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9B42AD7D-D682-436F-B33D-C7F4375F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60" y="469168"/>
            <a:ext cx="6425214" cy="702685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zh-CN" altLang="en-US" sz="3800" dirty="0">
                <a:solidFill>
                  <a:schemeClr val="tx1"/>
                </a:solidFill>
              </a:rPr>
              <a:t>我的自我介绍</a:t>
            </a:r>
          </a:p>
        </p:txBody>
      </p:sp>
    </p:spTree>
    <p:extLst>
      <p:ext uri="{BB962C8B-B14F-4D97-AF65-F5344CB8AC3E}">
        <p14:creationId xmlns:p14="http://schemas.microsoft.com/office/powerpoint/2010/main" val="3217061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B42AD7D-D682-436F-B33D-C7F4375F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个人准备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DAE0F9-1C9C-449E-9D0D-2643096F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2048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贪吃蛇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俄罗斯方块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C9CB0D-A8D5-4E91-B955-4FC229E4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62434"/>
            <a:ext cx="6250769" cy="317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3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B42AD7D-D682-436F-B33D-C7F4375F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个人准备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DAE0F9-1C9C-449E-9D0D-2643096F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2048</a:t>
            </a:r>
          </a:p>
          <a:p>
            <a:r>
              <a:rPr lang="zh-CN" altLang="en-US" sz="4400" dirty="0">
                <a:solidFill>
                  <a:schemeClr val="bg1"/>
                </a:solidFill>
              </a:rPr>
              <a:t>贪吃蛇</a:t>
            </a:r>
            <a:endParaRPr lang="en-US" altLang="zh-CN" sz="44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俄罗斯方块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174E36-23EB-45D0-8E5D-E3AA6980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48" y="1902383"/>
            <a:ext cx="6014685" cy="30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8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B42AD7D-D682-436F-B33D-C7F4375F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个人准备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DAE0F9-1C9C-449E-9D0D-2643096F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2048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贪吃蛇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4400" dirty="0">
                <a:solidFill>
                  <a:schemeClr val="bg1"/>
                </a:solidFill>
              </a:rPr>
              <a:t>俄罗斯方块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33AFA2-E9E7-4AF3-91E4-4FCE60911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181" y="2148035"/>
            <a:ext cx="5967280" cy="30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1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CD9AA9-0CDA-4F9E-9DA4-D94911E6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214157" cy="1485040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zh-CN" altLang="en-US" sz="3800" dirty="0">
                <a:solidFill>
                  <a:schemeClr val="bg1"/>
                </a:solidFill>
              </a:rPr>
              <a:t>打印</a:t>
            </a:r>
            <a:br>
              <a:rPr lang="en-US" altLang="zh-CN" sz="3800" dirty="0">
                <a:solidFill>
                  <a:schemeClr val="bg1"/>
                </a:solidFill>
              </a:rPr>
            </a:br>
            <a:r>
              <a:rPr lang="zh-CN" altLang="en-US" sz="3800" dirty="0">
                <a:solidFill>
                  <a:schemeClr val="bg1"/>
                </a:solidFill>
              </a:rPr>
              <a:t>装订</a:t>
            </a:r>
            <a:endParaRPr lang="en-US" altLang="zh-CN" sz="3800" dirty="0">
              <a:solidFill>
                <a:schemeClr val="bg1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AAE501-2B4A-4251-8724-674EEE541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19" r="13548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DE4A3-9AE8-4015-B6A3-D6A5FDA2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推荐可以准备的一些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83D6C-8DAC-4410-BE5A-2B6014A2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学会一门语言：</a:t>
            </a:r>
            <a:r>
              <a:rPr lang="en-US" altLang="zh-CN" dirty="0"/>
              <a:t>C++</a:t>
            </a:r>
            <a:r>
              <a:rPr lang="zh-CN" altLang="en-US" dirty="0"/>
              <a:t>或</a:t>
            </a:r>
            <a:r>
              <a:rPr lang="en-US" altLang="zh-CN" dirty="0"/>
              <a:t>Python</a:t>
            </a:r>
            <a:r>
              <a:rPr lang="zh-CN" altLang="en-US" dirty="0"/>
              <a:t>（推荐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了解一些基本的算法：如冒泡排序、快速排序、深度优先搜索等</a:t>
            </a:r>
            <a:endParaRPr lang="en-US" altLang="zh-CN" dirty="0"/>
          </a:p>
          <a:p>
            <a:r>
              <a:rPr lang="zh-CN" altLang="en-US" dirty="0"/>
              <a:t>试着做一些小项目，推荐如下（可以了解一下</a:t>
            </a:r>
            <a:r>
              <a:rPr lang="en-US" altLang="zh-CN" dirty="0"/>
              <a:t>Python</a:t>
            </a:r>
            <a:r>
              <a:rPr lang="zh-CN" altLang="en-US" dirty="0"/>
              <a:t>中的</a:t>
            </a:r>
            <a:r>
              <a:rPr lang="en-US" altLang="zh-CN" dirty="0" err="1"/>
              <a:t>Pygame</a:t>
            </a:r>
            <a:r>
              <a:rPr lang="zh-CN" altLang="en-US" dirty="0"/>
              <a:t>库，能够比较方便的做出带界面的程序）</a:t>
            </a:r>
            <a:endParaRPr lang="en-US" altLang="zh-CN" dirty="0"/>
          </a:p>
          <a:p>
            <a:pPr lvl="1"/>
            <a:r>
              <a:rPr lang="zh-CN" altLang="en-US" dirty="0"/>
              <a:t>五子棋</a:t>
            </a:r>
            <a:endParaRPr lang="en-US" altLang="zh-CN" dirty="0"/>
          </a:p>
          <a:p>
            <a:pPr lvl="1"/>
            <a:r>
              <a:rPr lang="zh-CN" altLang="en-US" dirty="0"/>
              <a:t>俄罗斯方块</a:t>
            </a:r>
            <a:endParaRPr lang="en-US" altLang="zh-CN" dirty="0"/>
          </a:p>
          <a:p>
            <a:r>
              <a:rPr lang="en-US" altLang="zh-CN" dirty="0" err="1"/>
              <a:t>etc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647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DE4A3-9AE8-4015-B6A3-D6A5FDA2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推荐学习资料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83D6C-8DAC-4410-BE5A-2B6014A2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编程语言：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入门：</a:t>
            </a:r>
            <a:r>
              <a:rPr lang="en-US" altLang="zh-CN" dirty="0"/>
              <a:t>《</a:t>
            </a:r>
            <a:r>
              <a:rPr lang="zh-CN" altLang="en-US" dirty="0"/>
              <a:t>啊哈</a:t>
            </a:r>
            <a:r>
              <a:rPr lang="en-US" altLang="zh-CN" dirty="0"/>
              <a:t>C》</a:t>
            </a:r>
          </a:p>
          <a:p>
            <a:pPr lvl="1"/>
            <a:r>
              <a:rPr lang="zh-CN" altLang="en-US" dirty="0"/>
              <a:t>算法入门：</a:t>
            </a:r>
            <a:r>
              <a:rPr lang="en-US" altLang="zh-CN" dirty="0"/>
              <a:t>《</a:t>
            </a:r>
            <a:r>
              <a:rPr lang="zh-CN" altLang="en-US" dirty="0"/>
              <a:t>啊哈算法</a:t>
            </a:r>
            <a:r>
              <a:rPr lang="en-US" altLang="zh-CN" dirty="0"/>
              <a:t>》</a:t>
            </a:r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深入：</a:t>
            </a:r>
            <a:r>
              <a:rPr lang="en-US" altLang="zh-CN" dirty="0"/>
              <a:t>MOOC</a:t>
            </a:r>
            <a:r>
              <a:rPr lang="zh-CN" altLang="en-US" dirty="0"/>
              <a:t>郭炜视频、</a:t>
            </a:r>
            <a:r>
              <a:rPr lang="en-US" altLang="zh-CN" dirty="0"/>
              <a:t>《C Primer Plus》</a:t>
            </a:r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：</a:t>
            </a:r>
            <a:r>
              <a:rPr lang="en-US" altLang="zh-CN" dirty="0"/>
              <a:t>MOOC </a:t>
            </a:r>
            <a:r>
              <a:rPr lang="zh-CN" altLang="en-US" dirty="0"/>
              <a:t>北京理工大学系列视频</a:t>
            </a:r>
            <a:endParaRPr lang="en-US" altLang="zh-CN" dirty="0"/>
          </a:p>
          <a:p>
            <a:r>
              <a:rPr lang="zh-CN" altLang="en-US" dirty="0"/>
              <a:t>在线</a:t>
            </a:r>
            <a:r>
              <a:rPr lang="en-US" altLang="zh-CN" dirty="0"/>
              <a:t>OJ</a:t>
            </a:r>
            <a:r>
              <a:rPr lang="zh-CN" altLang="en-US" dirty="0"/>
              <a:t>平台：</a:t>
            </a:r>
            <a:r>
              <a:rPr lang="en-US" altLang="zh-CN" dirty="0"/>
              <a:t>PAT</a:t>
            </a:r>
            <a:r>
              <a:rPr lang="zh-CN" altLang="en-US" dirty="0"/>
              <a:t>乙级（适合编程入门）</a:t>
            </a:r>
            <a:endParaRPr lang="en-US" altLang="zh-CN" dirty="0"/>
          </a:p>
          <a:p>
            <a:r>
              <a:rPr lang="zh-CN" altLang="en-US" dirty="0"/>
              <a:t>某学习群，可以随时问一些问题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8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DE4A3-9AE8-4015-B6A3-D6A5FDA2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83D6C-8DAC-4410-BE5A-2B6014A2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永远的神：</a:t>
            </a:r>
            <a:r>
              <a:rPr lang="en-US" altLang="zh-CN" dirty="0"/>
              <a:t>Visual Studio2019</a:t>
            </a:r>
          </a:p>
          <a:p>
            <a:r>
              <a:rPr lang="en-US" altLang="zh-CN" dirty="0" err="1"/>
              <a:t>Github</a:t>
            </a:r>
            <a:r>
              <a:rPr lang="zh-CN" altLang="en-US" dirty="0"/>
              <a:t>比较方便的管理软件：</a:t>
            </a:r>
            <a:r>
              <a:rPr lang="en-US" altLang="zh-CN" dirty="0"/>
              <a:t>Git Bash</a:t>
            </a:r>
          </a:p>
          <a:p>
            <a:r>
              <a:rPr lang="zh-CN" altLang="en-US" dirty="0"/>
              <a:t>轻量级编辑器：</a:t>
            </a:r>
            <a:r>
              <a:rPr lang="en-US" altLang="zh-CN" dirty="0" err="1"/>
              <a:t>Vscode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比较方便的软件：</a:t>
            </a:r>
            <a:r>
              <a:rPr lang="en-US" altLang="zh-CN" dirty="0"/>
              <a:t>Anaconda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494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EFE17-8D3E-40AA-9CA2-C3DBF8638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83D6C-8DAC-4410-BE5A-2B6014A2D8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动手机会相对更多？</a:t>
            </a:r>
            <a:endParaRPr lang="en-US" altLang="zh-CN" dirty="0"/>
          </a:p>
          <a:p>
            <a:r>
              <a:rPr lang="zh-CN" altLang="en-US" dirty="0"/>
              <a:t>学习压力相对较小（？）</a:t>
            </a:r>
            <a:endParaRPr lang="en-US" altLang="zh-CN" dirty="0"/>
          </a:p>
          <a:p>
            <a:r>
              <a:rPr lang="zh-CN" altLang="en-US" dirty="0"/>
              <a:t>与老师交流机会更多</a:t>
            </a:r>
            <a:endParaRPr lang="en-US" altLang="zh-CN" dirty="0"/>
          </a:p>
          <a:p>
            <a:r>
              <a:rPr lang="zh-CN" altLang="en-US" dirty="0"/>
              <a:t>宿舍楼离教学区更近</a:t>
            </a:r>
            <a:endParaRPr lang="en-US" altLang="zh-CN" dirty="0"/>
          </a:p>
          <a:p>
            <a:r>
              <a:rPr lang="zh-CN" altLang="en-US" dirty="0"/>
              <a:t>偏向动手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B0E02D-2EF7-4864-B02C-E85744A99D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内卷（？）氛围相对更浓</a:t>
            </a:r>
            <a:endParaRPr lang="en-US" altLang="zh-CN" dirty="0"/>
          </a:p>
          <a:p>
            <a:r>
              <a:rPr lang="zh-CN" altLang="en-US" dirty="0"/>
              <a:t>更适合自己</a:t>
            </a:r>
            <a:endParaRPr lang="en-US" altLang="zh-CN" dirty="0"/>
          </a:p>
          <a:p>
            <a:r>
              <a:rPr lang="zh-CN" altLang="en-US" dirty="0"/>
              <a:t>合作项目机会较多</a:t>
            </a:r>
            <a:endParaRPr lang="en-US" altLang="zh-CN" dirty="0"/>
          </a:p>
          <a:p>
            <a:r>
              <a:rPr lang="zh-CN" altLang="en-US" dirty="0"/>
              <a:t>有机会逃回四平</a:t>
            </a:r>
            <a:endParaRPr lang="en-US" altLang="zh-CN" dirty="0"/>
          </a:p>
          <a:p>
            <a:r>
              <a:rPr lang="zh-CN" altLang="en-US" dirty="0"/>
              <a:t>偏向动</a:t>
            </a:r>
            <a:r>
              <a:rPr lang="zh-CN" altLang="en-US"/>
              <a:t>脑（？）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2AB409C-9BE3-4AA3-9F89-49DD4EA99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3DE4A3-9AE8-4015-B6A3-D6A5FDA2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个人体验</a:t>
            </a:r>
          </a:p>
        </p:txBody>
      </p:sp>
    </p:spTree>
    <p:extLst>
      <p:ext uri="{BB962C8B-B14F-4D97-AF65-F5344CB8AC3E}">
        <p14:creationId xmlns:p14="http://schemas.microsoft.com/office/powerpoint/2010/main" val="2331587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D423D96-20E4-4270-9ACB-A7BDB85CE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感谢聆听！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1B6501D-9C35-4A78-81CD-DF1397683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某学习群见！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816D07-76ED-4790-BD0F-DE47A85E4475}"/>
              </a:ext>
            </a:extLst>
          </p:cNvPr>
          <p:cNvSpPr txBox="1"/>
          <p:nvPr/>
        </p:nvSpPr>
        <p:spPr>
          <a:xfrm>
            <a:off x="2248536" y="6303146"/>
            <a:ext cx="769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及代码获取地址：</a:t>
            </a:r>
            <a:r>
              <a:rPr lang="en-US" altLang="zh-CN" dirty="0"/>
              <a:t>https://github.com/wangwangwang23333/PPT-Collections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22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6ED0C-D15C-48B9-8F4E-BCDE3BC6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转专业要求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38B96-F81A-4A6A-AFBA-F9AB35AE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．按照高考成绩、考核成绩两种报名方式，根据报名学生成绩绩点从高到低分别排序；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．按照高考成绩方式，按照</a:t>
            </a:r>
            <a:r>
              <a:rPr lang="en-US" altLang="zh-CN" sz="2000" dirty="0"/>
              <a:t>1:1.2</a:t>
            </a:r>
            <a:r>
              <a:rPr lang="zh-CN" altLang="en-US" sz="2000" dirty="0"/>
              <a:t>比例邀请面试，本次邀请面试学生数</a:t>
            </a:r>
            <a:r>
              <a:rPr lang="en-US" altLang="zh-CN" sz="2000" dirty="0"/>
              <a:t>13</a:t>
            </a:r>
            <a:r>
              <a:rPr lang="zh-CN" altLang="en-US" sz="2000" dirty="0"/>
              <a:t>人（详细名单见附件）；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．按照考核成绩方式，考虑到</a:t>
            </a:r>
            <a:r>
              <a:rPr lang="en-US" altLang="zh-CN" sz="2000" dirty="0"/>
              <a:t>2018</a:t>
            </a:r>
            <a:r>
              <a:rPr lang="zh-CN" altLang="en-US" sz="2000" dirty="0"/>
              <a:t>级转专业报名学生人数及成绩总体情况，以及近两年转专业学生放弃面试和预录取学生放弃确认情况，邀请绩点</a:t>
            </a:r>
            <a:r>
              <a:rPr lang="en-US" altLang="zh-CN" sz="2000" dirty="0"/>
              <a:t>4.25</a:t>
            </a:r>
            <a:r>
              <a:rPr lang="zh-CN" altLang="en-US" sz="2000" dirty="0"/>
              <a:t>（含）以上学生参加面试，本次邀请面试学生数</a:t>
            </a:r>
            <a:r>
              <a:rPr lang="en-US" altLang="zh-CN" sz="2000" dirty="0"/>
              <a:t>61</a:t>
            </a:r>
            <a:r>
              <a:rPr lang="zh-CN" altLang="en-US" sz="2000" dirty="0"/>
              <a:t>人（详细名单见附件）；</a:t>
            </a:r>
          </a:p>
        </p:txBody>
      </p:sp>
    </p:spTree>
    <p:extLst>
      <p:ext uri="{BB962C8B-B14F-4D97-AF65-F5344CB8AC3E}">
        <p14:creationId xmlns:p14="http://schemas.microsoft.com/office/powerpoint/2010/main" val="353160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5A19-1DB8-4A71-8B84-4B978EA5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转专业要求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1F993-1154-4AF3-A15F-3A3A8708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．对以考核成绩方式报名、但绩点低于</a:t>
            </a:r>
            <a:r>
              <a:rPr lang="en-US" altLang="zh-CN" dirty="0"/>
              <a:t>4.25</a:t>
            </a:r>
            <a:r>
              <a:rPr lang="zh-CN" altLang="en-US" dirty="0"/>
              <a:t>的学生，如在软件相关专业竞赛中获奖或有专业相关特长，需在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日中午</a:t>
            </a:r>
            <a:r>
              <a:rPr lang="en-US" altLang="zh-CN" dirty="0"/>
              <a:t>12:00</a:t>
            </a:r>
            <a:r>
              <a:rPr lang="zh-CN" altLang="en-US" dirty="0"/>
              <a:t>之前将相关证书发送邮件至</a:t>
            </a:r>
            <a:r>
              <a:rPr lang="en-US" altLang="zh-CN" dirty="0"/>
              <a:t>ssejwb@163.com</a:t>
            </a:r>
            <a:r>
              <a:rPr lang="zh-CN" altLang="en-US" dirty="0"/>
              <a:t>邮箱（以邮件发出时间为准），经我院认定后可邀请参加面试；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．面试前，学生需明确转入大一或大二的计划。面试中，如发现学生已修课程在高等数学、普通物理、线性代数、概率论和数理统计等公共基础课程和我院要求课程不一致（如数学</a:t>
            </a:r>
            <a:r>
              <a:rPr lang="en-US" altLang="zh-CN" dirty="0"/>
              <a:t>B</a:t>
            </a:r>
            <a:r>
              <a:rPr lang="zh-CN" altLang="en-US" dirty="0"/>
              <a:t>，普物</a:t>
            </a:r>
            <a:r>
              <a:rPr lang="en-US" altLang="zh-CN" dirty="0"/>
              <a:t>A</a:t>
            </a:r>
            <a:r>
              <a:rPr lang="zh-CN" altLang="en-US" dirty="0"/>
              <a:t>等），原则上要求学生转入大一学习。有较好专业基础（例如已有独立完成的具有一定难度的项目，且可被验证（例如得奖或在</a:t>
            </a:r>
            <a:r>
              <a:rPr lang="en-US" altLang="zh-CN" dirty="0" err="1"/>
              <a:t>Github</a:t>
            </a:r>
            <a:r>
              <a:rPr lang="zh-CN" altLang="en-US" dirty="0"/>
              <a:t>或有源代码））者，可批准进入大二学习，否则原则上也要求学生转入大一学习。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8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5A19-1DB8-4A71-8B84-4B978EA5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转专业要求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1F993-1154-4AF3-A15F-3A3A8708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分数组成</a:t>
            </a:r>
            <a:endParaRPr lang="en-US" altLang="zh-CN" sz="3200" dirty="0"/>
          </a:p>
          <a:p>
            <a:pPr lvl="1"/>
            <a:r>
              <a:rPr lang="zh-CN" altLang="en-US" sz="2800" dirty="0"/>
              <a:t>面试：</a:t>
            </a:r>
            <a:r>
              <a:rPr lang="en-US" altLang="zh-CN" sz="2800" dirty="0"/>
              <a:t>50%</a:t>
            </a:r>
          </a:p>
          <a:p>
            <a:pPr lvl="1"/>
            <a:r>
              <a:rPr lang="zh-CN" altLang="en-US" sz="2800" dirty="0"/>
              <a:t>绩点：</a:t>
            </a:r>
            <a:r>
              <a:rPr lang="en-US" altLang="zh-CN" sz="2800" dirty="0"/>
              <a:t>50%</a:t>
            </a:r>
          </a:p>
          <a:p>
            <a:endParaRPr lang="en-US" altLang="zh-CN" sz="3200" dirty="0"/>
          </a:p>
          <a:p>
            <a:r>
              <a:rPr lang="zh-CN" altLang="en-US" sz="3200" dirty="0"/>
              <a:t>荣誉课有额外加成</a:t>
            </a:r>
          </a:p>
        </p:txBody>
      </p:sp>
    </p:spTree>
    <p:extLst>
      <p:ext uri="{BB962C8B-B14F-4D97-AF65-F5344CB8AC3E}">
        <p14:creationId xmlns:p14="http://schemas.microsoft.com/office/powerpoint/2010/main" val="133229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标题 5">
            <a:extLst>
              <a:ext uri="{FF2B5EF4-FFF2-40B4-BE49-F238E27FC236}">
                <a16:creationId xmlns:a16="http://schemas.microsoft.com/office/drawing/2014/main" id="{EEB23494-5B82-4440-8F83-E3208C71B5E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拟录取结果</a:t>
            </a:r>
          </a:p>
        </p:txBody>
      </p:sp>
      <p:sp>
        <p:nvSpPr>
          <p:cNvPr id="10" name="竖排文字占位符 9">
            <a:extLst>
              <a:ext uri="{FF2B5EF4-FFF2-40B4-BE49-F238E27FC236}">
                <a16:creationId xmlns:a16="http://schemas.microsoft.com/office/drawing/2014/main" id="{89A2F2CE-7ED3-4E03-BACB-F5DC46076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进入面试人数：</a:t>
            </a:r>
            <a:r>
              <a:rPr lang="en-US" altLang="zh-CN" sz="2400" dirty="0"/>
              <a:t>67</a:t>
            </a:r>
            <a:r>
              <a:rPr lang="zh-CN" altLang="en-US" sz="2400" dirty="0"/>
              <a:t>人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拟录取人数：</a:t>
            </a:r>
            <a:r>
              <a:rPr lang="en-US" altLang="zh-CN" sz="2400" dirty="0"/>
              <a:t>57</a:t>
            </a:r>
            <a:r>
              <a:rPr lang="zh-CN" altLang="en-US" sz="2400" dirty="0"/>
              <a:t>人（</a:t>
            </a:r>
            <a:r>
              <a:rPr lang="en-US" altLang="zh-CN" sz="2400" dirty="0"/>
              <a:t>47+10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最终录取人数：</a:t>
            </a:r>
            <a:r>
              <a:rPr lang="en-US" altLang="zh-CN" sz="2400" dirty="0"/>
              <a:t>36</a:t>
            </a:r>
            <a:r>
              <a:rPr lang="zh-CN" altLang="en-US" sz="2400" dirty="0"/>
              <a:t>人（</a:t>
            </a:r>
            <a:r>
              <a:rPr lang="en-US" altLang="zh-CN" sz="2400" dirty="0"/>
              <a:t>24+12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我的面试前排名：</a:t>
            </a:r>
            <a:r>
              <a:rPr lang="en-US" altLang="zh-CN" sz="2400" dirty="0"/>
              <a:t>23</a:t>
            </a:r>
          </a:p>
          <a:p>
            <a:pPr marL="0" indent="0">
              <a:buNone/>
            </a:pPr>
            <a:r>
              <a:rPr lang="zh-CN" altLang="en-US" sz="2400" dirty="0"/>
              <a:t>面试后排名：</a:t>
            </a:r>
            <a:r>
              <a:rPr lang="en-US" altLang="zh-CN" sz="2400" dirty="0"/>
              <a:t>3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绩点虽然影响比较大，但是面试同样也能够让你占据不小的优势</a:t>
            </a:r>
          </a:p>
        </p:txBody>
      </p:sp>
    </p:spTree>
    <p:extLst>
      <p:ext uri="{BB962C8B-B14F-4D97-AF65-F5344CB8AC3E}">
        <p14:creationId xmlns:p14="http://schemas.microsoft.com/office/powerpoint/2010/main" val="111163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2722B8-EDF7-498E-9D90-E894EA4E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4" y="994833"/>
            <a:ext cx="10583332" cy="48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3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42AD7D-D682-436F-B33D-C7F4375F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可以为面试做的准备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DAE0F9-1C9C-449E-9D0D-2643096F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自我介绍稿件</a:t>
            </a:r>
            <a:endParaRPr lang="en-US" altLang="zh-CN" sz="2800" dirty="0"/>
          </a:p>
          <a:p>
            <a:r>
              <a:rPr lang="zh-CN" altLang="en-US" sz="2800" dirty="0"/>
              <a:t>准备点项目</a:t>
            </a:r>
            <a:endParaRPr lang="en-US" altLang="zh-CN" sz="2800" dirty="0"/>
          </a:p>
          <a:p>
            <a:r>
              <a:rPr lang="zh-CN" altLang="en-US" sz="2800" dirty="0"/>
              <a:t>了解一些软件开发过程中的常见工具</a:t>
            </a:r>
          </a:p>
        </p:txBody>
      </p:sp>
    </p:spTree>
    <p:extLst>
      <p:ext uri="{BB962C8B-B14F-4D97-AF65-F5344CB8AC3E}">
        <p14:creationId xmlns:p14="http://schemas.microsoft.com/office/powerpoint/2010/main" val="350975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42AD7D-D682-436F-B33D-C7F4375F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25" y="174579"/>
            <a:ext cx="3864864" cy="60665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我的准备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DAE0F9-1C9C-449E-9D0D-2643096F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45" y="1226494"/>
            <a:ext cx="7729728" cy="310198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寒假：入门</a:t>
            </a:r>
            <a:r>
              <a:rPr lang="en-US" altLang="zh-CN" sz="2000" dirty="0"/>
              <a:t>C++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月：学习</a:t>
            </a:r>
            <a:r>
              <a:rPr lang="en-US" altLang="zh-CN" sz="2000" dirty="0"/>
              <a:t>C++</a:t>
            </a:r>
            <a:r>
              <a:rPr lang="zh-CN" altLang="en-US" sz="2000" dirty="0"/>
              <a:t>类相关知识</a:t>
            </a:r>
            <a:endParaRPr lang="en-US" altLang="zh-CN" sz="2000" dirty="0"/>
          </a:p>
          <a:p>
            <a:r>
              <a:rPr lang="zh-CN" altLang="en-US" sz="2000" dirty="0"/>
              <a:t>三月底：完成贪吃蛇代码</a:t>
            </a:r>
            <a:endParaRPr lang="en-US" altLang="zh-CN" sz="2000" dirty="0"/>
          </a:p>
          <a:p>
            <a:r>
              <a:rPr lang="zh-CN" altLang="en-US" sz="2000" dirty="0"/>
              <a:t>四月初：完成俄罗斯方块代码</a:t>
            </a:r>
            <a:endParaRPr lang="en-US" altLang="zh-CN" sz="2000" dirty="0"/>
          </a:p>
          <a:p>
            <a:r>
              <a:rPr lang="zh-CN" altLang="en-US" sz="2000" dirty="0"/>
              <a:t>四月中旬：写</a:t>
            </a:r>
            <a:r>
              <a:rPr lang="en-US" altLang="zh-CN" sz="2000" dirty="0"/>
              <a:t>+</a:t>
            </a:r>
            <a:r>
              <a:rPr lang="zh-CN" altLang="en-US" sz="2000" dirty="0"/>
              <a:t>背面试稿子</a:t>
            </a:r>
          </a:p>
        </p:txBody>
      </p:sp>
    </p:spTree>
    <p:extLst>
      <p:ext uri="{BB962C8B-B14F-4D97-AF65-F5344CB8AC3E}">
        <p14:creationId xmlns:p14="http://schemas.microsoft.com/office/powerpoint/2010/main" val="381049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42AD7D-D682-436F-B33D-C7F4375F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DAE0F9-1C9C-449E-9D0D-2643096F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介绍自己的来源和要去的地方</a:t>
            </a:r>
            <a:endParaRPr lang="en-US" altLang="zh-CN" sz="2000" dirty="0"/>
          </a:p>
          <a:p>
            <a:r>
              <a:rPr lang="zh-CN" altLang="en-US" sz="2000" dirty="0"/>
              <a:t>介绍自己想要转入</a:t>
            </a:r>
            <a:r>
              <a:rPr lang="zh-CN" altLang="en-US" sz="2000" b="1" dirty="0"/>
              <a:t> 软件 </a:t>
            </a:r>
            <a:r>
              <a:rPr lang="zh-CN" altLang="en-US" sz="2000" dirty="0"/>
              <a:t>的原因</a:t>
            </a:r>
            <a:endParaRPr lang="en-US" altLang="zh-CN" sz="2000" dirty="0"/>
          </a:p>
          <a:p>
            <a:r>
              <a:rPr lang="zh-CN" altLang="en-US" sz="2000" dirty="0"/>
              <a:t>介绍自己的优势：有项目开发经验？擅长数理逻辑？</a:t>
            </a:r>
            <a:r>
              <a:rPr lang="en-US" altLang="zh-CN" sz="2000" dirty="0"/>
              <a:t>……</a:t>
            </a:r>
          </a:p>
          <a:p>
            <a:r>
              <a:rPr lang="zh-CN" altLang="en-US" sz="2000" dirty="0"/>
              <a:t>自己的未来规划：转入后，自己的规划如何？</a:t>
            </a:r>
          </a:p>
        </p:txBody>
      </p:sp>
    </p:spTree>
    <p:extLst>
      <p:ext uri="{BB962C8B-B14F-4D97-AF65-F5344CB8AC3E}">
        <p14:creationId xmlns:p14="http://schemas.microsoft.com/office/powerpoint/2010/main" val="3074495315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775</Words>
  <Application>Microsoft Office PowerPoint</Application>
  <PresentationFormat>宽屏</PresentationFormat>
  <Paragraphs>90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华文中宋</vt:lpstr>
      <vt:lpstr>Arial</vt:lpstr>
      <vt:lpstr>Gill Sans MT</vt:lpstr>
      <vt:lpstr>包裹</vt:lpstr>
      <vt:lpstr>机械转软件</vt:lpstr>
      <vt:lpstr>转专业要求</vt:lpstr>
      <vt:lpstr>转专业要求</vt:lpstr>
      <vt:lpstr>转专业要求</vt:lpstr>
      <vt:lpstr>拟录取结果</vt:lpstr>
      <vt:lpstr>PowerPoint 演示文稿</vt:lpstr>
      <vt:lpstr>可以为面试做的准备……</vt:lpstr>
      <vt:lpstr>我的准备</vt:lpstr>
      <vt:lpstr>自我介绍</vt:lpstr>
      <vt:lpstr>我的自我介绍</vt:lpstr>
      <vt:lpstr>个人准备</vt:lpstr>
      <vt:lpstr>个人准备</vt:lpstr>
      <vt:lpstr>个人准备</vt:lpstr>
      <vt:lpstr>打印 装订</vt:lpstr>
      <vt:lpstr>推荐可以准备的一些</vt:lpstr>
      <vt:lpstr>推荐学习资料</vt:lpstr>
      <vt:lpstr>推荐软件</vt:lpstr>
      <vt:lpstr>个人体验</vt:lpstr>
      <vt:lpstr>感谢聆听！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机械转软件</dc:title>
  <dc:creator>汪明杰</dc:creator>
  <cp:lastModifiedBy>汪明杰</cp:lastModifiedBy>
  <cp:revision>5</cp:revision>
  <dcterms:created xsi:type="dcterms:W3CDTF">2021-01-30T15:13:52Z</dcterms:created>
  <dcterms:modified xsi:type="dcterms:W3CDTF">2021-01-31T08:06:03Z</dcterms:modified>
</cp:coreProperties>
</file>