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34"/>
  </p:notesMasterIdLst>
  <p:sldIdLst>
    <p:sldId id="256" r:id="rId3"/>
    <p:sldId id="257" r:id="rId4"/>
    <p:sldId id="277" r:id="rId5"/>
    <p:sldId id="286" r:id="rId6"/>
    <p:sldId id="287" r:id="rId7"/>
    <p:sldId id="288" r:id="rId8"/>
    <p:sldId id="289" r:id="rId9"/>
    <p:sldId id="291" r:id="rId10"/>
    <p:sldId id="293" r:id="rId11"/>
    <p:sldId id="296" r:id="rId12"/>
    <p:sldId id="282" r:id="rId13"/>
    <p:sldId id="292" r:id="rId14"/>
    <p:sldId id="297" r:id="rId15"/>
    <p:sldId id="301" r:id="rId16"/>
    <p:sldId id="299" r:id="rId17"/>
    <p:sldId id="302" r:id="rId18"/>
    <p:sldId id="283" r:id="rId19"/>
    <p:sldId id="304" r:id="rId20"/>
    <p:sldId id="290" r:id="rId21"/>
    <p:sldId id="295" r:id="rId22"/>
    <p:sldId id="305" r:id="rId23"/>
    <p:sldId id="307" r:id="rId24"/>
    <p:sldId id="309" r:id="rId25"/>
    <p:sldId id="284" r:id="rId26"/>
    <p:sldId id="298" r:id="rId27"/>
    <p:sldId id="303" r:id="rId28"/>
    <p:sldId id="306" r:id="rId29"/>
    <p:sldId id="308" r:id="rId30"/>
    <p:sldId id="310" r:id="rId31"/>
    <p:sldId id="285" r:id="rId32"/>
    <p:sldId id="311" r:id="rId33"/>
  </p:sldIdLst>
  <p:sldSz cx="9144000" cy="514191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  <p15:guide id="3" pos="1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2C1"/>
    <a:srgbClr val="B2D138"/>
    <a:srgbClr val="F26434"/>
    <a:srgbClr val="19BAA9"/>
    <a:srgbClr val="108692"/>
    <a:srgbClr val="89A13D"/>
    <a:srgbClr val="E33F24"/>
    <a:srgbClr val="138F81"/>
    <a:srgbClr val="EEAF57"/>
    <a:srgbClr val="A4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502" autoAdjust="0"/>
    <p:restoredTop sz="93450" autoAdjust="0"/>
  </p:normalViewPr>
  <p:slideViewPr>
    <p:cSldViewPr showGuides="1">
      <p:cViewPr varScale="1">
        <p:scale>
          <a:sx n="99" d="100"/>
          <a:sy n="99" d="100"/>
        </p:scale>
        <p:origin x="96" y="72"/>
      </p:cViewPr>
      <p:guideLst>
        <p:guide orient="horz" pos="1619"/>
        <p:guide pos="2880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Pt>
            <c:idx val="0"/>
            <c:bubble3D val="0"/>
            <c:spPr>
              <a:solidFill>
                <a:srgbClr val="DF59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5B-4754-B352-53A56316C73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25B-4754-B352-53A56316C732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B-4754-B352-53A56316C732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Pt>
            <c:idx val="0"/>
            <c:bubble3D val="0"/>
            <c:spPr>
              <a:solidFill>
                <a:srgbClr val="49C2D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FE-456E-9BA7-1948069B8463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D0FE-456E-9BA7-1948069B8463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FE-456E-9BA7-1948069B8463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Pt>
            <c:idx val="0"/>
            <c:bubble3D val="0"/>
            <c:spPr>
              <a:solidFill>
                <a:srgbClr val="9DCB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B7-4BF0-BE71-2CA004B8218F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C9B7-4BF0-BE71-2CA004B8218F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B7-4BF0-BE71-2CA004B8218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FFAC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A-4D97-ADC5-96492005D2A8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545A-4D97-ADC5-96492005D2A8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A-4D97-ADC5-96492005D2A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solidFill>
                <a:srgbClr val="DF5947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solidFill>
                  <a:srgbClr val="DF5947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1895</c:v>
                </c:pt>
                <c:pt idx="1">
                  <c:v>926</c:v>
                </c:pt>
                <c:pt idx="2">
                  <c:v>2805</c:v>
                </c:pt>
                <c:pt idx="3">
                  <c:v>1290</c:v>
                </c:pt>
                <c:pt idx="4">
                  <c:v>1690</c:v>
                </c:pt>
                <c:pt idx="5">
                  <c:v>3590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5A4-41E8-8238-018C16495A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>
              <a:solidFill>
                <a:srgbClr val="49C2DD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>
                <a:solidFill>
                  <a:srgbClr val="49C2DD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2574</c:v>
                </c:pt>
                <c:pt idx="1">
                  <c:v>943</c:v>
                </c:pt>
                <c:pt idx="2">
                  <c:v>1982</c:v>
                </c:pt>
                <c:pt idx="3">
                  <c:v>1722</c:v>
                </c:pt>
                <c:pt idx="4">
                  <c:v>3136</c:v>
                </c:pt>
                <c:pt idx="5">
                  <c:v>2042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5A4-41E8-8238-018C16495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93824"/>
        <c:axId val="111695744"/>
      </c:lineChart>
      <c:catAx>
        <c:axId val="11169382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1695744"/>
        <c:crosses val="autoZero"/>
        <c:auto val="1"/>
        <c:lblAlgn val="ctr"/>
        <c:lblOffset val="100"/>
        <c:noMultiLvlLbl val="0"/>
      </c:catAx>
      <c:valAx>
        <c:axId val="1116957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1693824"/>
        <c:crosses val="autoZero"/>
        <c:crossBetween val="between"/>
      </c:valAx>
      <c:spPr>
        <a:ln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F5947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BD-443F-9AB5-7B9E8AB368E5}"/>
              </c:ext>
            </c:extLst>
          </c:dPt>
          <c:dPt>
            <c:idx val="1"/>
            <c:invertIfNegative val="0"/>
            <c:bubble3D val="0"/>
            <c:spPr>
              <a:solidFill>
                <a:srgbClr val="FFAC6A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BD-443F-9AB5-7B9E8AB368E5}"/>
              </c:ext>
            </c:extLst>
          </c:dPt>
          <c:dPt>
            <c:idx val="2"/>
            <c:invertIfNegative val="0"/>
            <c:bubble3D val="0"/>
            <c:spPr>
              <a:solidFill>
                <a:srgbClr val="9DCB43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BBD-443F-9AB5-7B9E8AB368E5}"/>
              </c:ext>
            </c:extLst>
          </c:dPt>
          <c:dPt>
            <c:idx val="3"/>
            <c:invertIfNegative val="0"/>
            <c:bubble3D val="0"/>
            <c:spPr>
              <a:solidFill>
                <a:srgbClr val="49C2DD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BD-443F-9AB5-7B9E8AB368E5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BD-443F-9AB5-7B9E8AB368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FBBD-443F-9AB5-7B9E8AB368E5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BD-443F-9AB5-7B9E8AB36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060288"/>
        <c:axId val="112061824"/>
      </c:barChart>
      <c:catAx>
        <c:axId val="1120602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2061824"/>
        <c:crosses val="autoZero"/>
        <c:auto val="1"/>
        <c:lblAlgn val="ctr"/>
        <c:lblOffset val="100"/>
        <c:noMultiLvlLbl val="0"/>
      </c:catAx>
      <c:valAx>
        <c:axId val="11206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2060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9C2DD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5D5-46CB-88FF-109A9B23682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5D5-46CB-88FF-109A9B23682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5D5-46CB-88FF-109A9B23682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5D5-46CB-88FF-109A9B23682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5D5-46CB-88FF-109A9B236826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430</c:v>
                </c:pt>
                <c:pt idx="1">
                  <c:v>688</c:v>
                </c:pt>
                <c:pt idx="2">
                  <c:v>389</c:v>
                </c:pt>
                <c:pt idx="3">
                  <c:v>650</c:v>
                </c:pt>
                <c:pt idx="4">
                  <c:v>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D5-46CB-88FF-109A9B236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368256"/>
        <c:axId val="112374144"/>
      </c:barChart>
      <c:catAx>
        <c:axId val="112368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2374144"/>
        <c:crosses val="autoZero"/>
        <c:auto val="1"/>
        <c:lblAlgn val="ctr"/>
        <c:lblOffset val="100"/>
        <c:noMultiLvlLbl val="0"/>
      </c:catAx>
      <c:valAx>
        <c:axId val="1123741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2368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DF5947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BBA-4ECC-BF7A-97F22D0556A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BBA-4ECC-BF7A-97F22D0556A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BBA-4ECC-BF7A-97F22D0556A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BBA-4ECC-BF7A-97F22D0556A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BBA-4ECC-BF7A-97F22D0556AE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528</c:v>
                </c:pt>
                <c:pt idx="1">
                  <c:v>253</c:v>
                </c:pt>
                <c:pt idx="2">
                  <c:v>430</c:v>
                </c:pt>
                <c:pt idx="3">
                  <c:v>571</c:v>
                </c:pt>
                <c:pt idx="4">
                  <c:v>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BA-4ECC-BF7A-97F22D055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553344"/>
        <c:axId val="112555136"/>
      </c:barChart>
      <c:catAx>
        <c:axId val="112553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2555136"/>
        <c:crosses val="autoZero"/>
        <c:auto val="1"/>
        <c:lblAlgn val="ctr"/>
        <c:lblOffset val="100"/>
        <c:noMultiLvlLbl val="0"/>
      </c:catAx>
      <c:valAx>
        <c:axId val="11255513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2553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4898-C4BB-437C-9A8D-230A78619F8D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F454-C1DB-447C-9EEC-A5F3AC4DF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8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5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5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18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02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60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20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51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68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5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41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5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33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96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63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76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49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96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13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7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39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5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7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1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9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9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82F6-F77F-487A-A20D-05E951C2AB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7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0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0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1612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4104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5746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4152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08445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0213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989679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4192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0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73183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3509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66598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20823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53782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84290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69593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05250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44453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053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575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0851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996013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62001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7338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329701" y="691898"/>
            <a:ext cx="2484599" cy="34279"/>
            <a:chOff x="1198662" y="-603448"/>
            <a:chExt cx="4188175" cy="72008"/>
          </a:xfrm>
        </p:grpSpPr>
        <p:sp>
          <p:nvSpPr>
            <p:cNvPr id="4" name="矩形 3"/>
            <p:cNvSpPr/>
            <p:nvPr/>
          </p:nvSpPr>
          <p:spPr>
            <a:xfrm>
              <a:off x="1198662" y="-603448"/>
              <a:ext cx="837635" cy="72008"/>
            </a:xfrm>
            <a:prstGeom prst="rect">
              <a:avLst/>
            </a:prstGeom>
            <a:solidFill>
              <a:srgbClr val="FF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2036297" y="-603448"/>
              <a:ext cx="837635" cy="72008"/>
            </a:xfrm>
            <a:prstGeom prst="rect">
              <a:avLst/>
            </a:prstGeom>
            <a:solidFill>
              <a:srgbClr val="DF5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3932" y="-603448"/>
              <a:ext cx="837635" cy="72008"/>
            </a:xfrm>
            <a:prstGeom prst="rect">
              <a:avLst/>
            </a:prstGeom>
            <a:solidFill>
              <a:srgbClr val="49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3711567" y="-603448"/>
              <a:ext cx="837635" cy="72008"/>
            </a:xfrm>
            <a:prstGeom prst="rect">
              <a:avLst/>
            </a:prstGeom>
            <a:solidFill>
              <a:srgbClr val="3B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549202" y="-603448"/>
              <a:ext cx="837635" cy="72008"/>
            </a:xfrm>
            <a:prstGeom prst="rect">
              <a:avLst/>
            </a:prstGeom>
            <a:solidFill>
              <a:srgbClr val="9D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951277"/>
            <a:ext cx="9144000" cy="372526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16429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5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155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16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9780"/>
            <a:ext cx="4038600" cy="339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9780"/>
            <a:ext cx="4038600" cy="339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297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973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97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23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04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7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192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15"/>
            <a:ext cx="2057400" cy="438729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15"/>
            <a:ext cx="6019800" cy="43872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0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2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0B0F-957D-4B21-995C-671B925970BC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CF50-A36E-4027-A15B-F18594CC3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5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8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044"/>
            <a:ext cx="2448272" cy="2448272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148"/>
            <a:ext cx="1584176" cy="158417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084"/>
            <a:ext cx="438268" cy="438268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028"/>
            <a:ext cx="2376264" cy="2376264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0900"/>
            <a:ext cx="2387800" cy="238780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052"/>
            <a:ext cx="936104" cy="93610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5" y="4421832"/>
            <a:ext cx="1605507" cy="1605507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544134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E33F24"/>
              </a:gs>
              <a:gs pos="30000">
                <a:srgbClr val="F26434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E33F24"/>
                </a:gs>
                <a:gs pos="100000">
                  <a:srgbClr val="F26434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6653" y="1020688"/>
            <a:ext cx="460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763334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89A13D"/>
              </a:gs>
              <a:gs pos="30000">
                <a:srgbClr val="B2D138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89A13D"/>
                </a:gs>
                <a:gs pos="100000">
                  <a:srgbClr val="B2D138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5853" y="1020688"/>
            <a:ext cx="380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5986260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108692"/>
              </a:gs>
              <a:gs pos="30000">
                <a:srgbClr val="16B2C1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08692"/>
                </a:gs>
                <a:gs pos="100000">
                  <a:srgbClr val="16B2C1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17251" y="1020688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58928" y="21008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转正答辩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6068" y="2754029"/>
            <a:ext cx="331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Promotion oral defense assembly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24934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138F81"/>
              </a:gs>
              <a:gs pos="30000">
                <a:srgbClr val="19BAA9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38F81"/>
                </a:gs>
                <a:gs pos="100000">
                  <a:srgbClr val="19BAA9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7453" y="1020688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8004" y="31584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汇报人：王伟</a:t>
            </a:r>
          </a:p>
        </p:txBody>
      </p:sp>
    </p:spTree>
    <p:extLst>
      <p:ext uri="{BB962C8B-B14F-4D97-AF65-F5344CB8AC3E}">
        <p14:creationId xmlns:p14="http://schemas.microsoft.com/office/powerpoint/2010/main" val="23332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58333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1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92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58333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5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96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58333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9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18" grpId="0" animBg="1"/>
          <p:bldP spid="18" grpId="1" animBg="1"/>
          <p:bldP spid="19" grpId="0"/>
          <p:bldP spid="19" grpId="1"/>
          <p:bldP spid="21" grpId="0" animBg="1"/>
          <p:bldP spid="21" grpId="1" animBg="1"/>
          <p:bldP spid="22" grpId="0"/>
          <p:bldP spid="22" grpId="1"/>
          <p:bldP spid="24" grpId="0" animBg="1"/>
          <p:bldP spid="24" grpId="1" animBg="1"/>
          <p:bldP spid="25" grpId="0"/>
          <p:bldP spid="25" grpId="1"/>
          <p:bldP spid="26" grpId="0"/>
          <p:bldP spid="27" grpId="0"/>
          <p:bldP spid="4" grpId="0" animBg="1"/>
          <p:bldP spid="4" grpId="1" animBg="1"/>
          <p:bldP spid="5" grpId="0"/>
          <p:bldP spid="5" grpId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18" grpId="0" animBg="1"/>
          <p:bldP spid="18" grpId="1" animBg="1"/>
          <p:bldP spid="19" grpId="0"/>
          <p:bldP spid="19" grpId="1"/>
          <p:bldP spid="21" grpId="0" animBg="1"/>
          <p:bldP spid="21" grpId="1" animBg="1"/>
          <p:bldP spid="22" grpId="0"/>
          <p:bldP spid="22" grpId="1"/>
          <p:bldP spid="24" grpId="0" animBg="1"/>
          <p:bldP spid="24" grpId="1" animBg="1"/>
          <p:bldP spid="25" grpId="0"/>
          <p:bldP spid="25" grpId="1"/>
          <p:bldP spid="26" grpId="0"/>
          <p:bldP spid="27" grpId="0"/>
          <p:bldP spid="4" grpId="0" animBg="1"/>
          <p:bldP spid="4" grpId="1" animBg="1"/>
          <p:bldP spid="5" grpId="0"/>
          <p:bldP spid="5" grpId="1"/>
          <p:bldP spid="2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726" y="1265850"/>
            <a:ext cx="7342549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您的内容打在这里，或者通过复制您的文本后，在此框中选择粘贴，并选择只保留文字。您的内容打在这里，或者通过通过复制您的文本。您的内容打在这里，或者通过复制您的文本后，在此框中选择粘贴，并选择只保留文字。您的内容打在这里，或者通过通过复制您的文本。</a:t>
            </a:r>
            <a:endParaRPr lang="en-US" altLang="zh-CN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4" name="椭圆 3"/>
          <p:cNvSpPr/>
          <p:nvPr/>
        </p:nvSpPr>
        <p:spPr>
          <a:xfrm>
            <a:off x="1386629" y="2578358"/>
            <a:ext cx="107979" cy="107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8598" y="251696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574395" y="2632347"/>
            <a:ext cx="1457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2711" y="2893762"/>
            <a:ext cx="726481" cy="415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99" dirty="0">
                <a:solidFill>
                  <a:srgbClr val="9DCB43"/>
                </a:solidFill>
                <a:latin typeface="Avant GardeBook" pitchFamily="50" charset="0"/>
                <a:ea typeface="微软雅黑" pitchFamily="34" charset="-122"/>
              </a:rPr>
              <a:t>63,856</a:t>
            </a:r>
            <a:endParaRPr lang="zh-CN" altLang="en-US" sz="2099" dirty="0">
              <a:solidFill>
                <a:srgbClr val="9DCB43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12779" y="2777499"/>
            <a:ext cx="269947" cy="1366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圆角矩形 8"/>
          <p:cNvSpPr/>
          <p:nvPr/>
        </p:nvSpPr>
        <p:spPr>
          <a:xfrm>
            <a:off x="3047274" y="2777499"/>
            <a:ext cx="269947" cy="1366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圆角矩形 9"/>
          <p:cNvSpPr/>
          <p:nvPr/>
        </p:nvSpPr>
        <p:spPr>
          <a:xfrm>
            <a:off x="3381770" y="2777499"/>
            <a:ext cx="269947" cy="1366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10"/>
          <p:cNvSpPr/>
          <p:nvPr/>
        </p:nvSpPr>
        <p:spPr>
          <a:xfrm>
            <a:off x="3716266" y="2777499"/>
            <a:ext cx="269947" cy="1366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圆角矩形 11"/>
          <p:cNvSpPr/>
          <p:nvPr/>
        </p:nvSpPr>
        <p:spPr>
          <a:xfrm>
            <a:off x="2712779" y="3668738"/>
            <a:ext cx="269947" cy="475062"/>
          </a:xfrm>
          <a:prstGeom prst="roundRect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47274" y="3596866"/>
            <a:ext cx="269947" cy="546934"/>
          </a:xfrm>
          <a:prstGeom prst="roundRect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81770" y="3460649"/>
            <a:ext cx="269947" cy="683150"/>
          </a:xfrm>
          <a:prstGeom prst="roundRect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16266" y="3167871"/>
            <a:ext cx="269947" cy="975929"/>
          </a:xfrm>
          <a:prstGeom prst="roundRect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2374" y="4201463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6869" y="4201463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1365" y="4201463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5861" y="4201463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0624" y="3300456"/>
            <a:ext cx="7136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25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上半年创收</a:t>
            </a:r>
            <a:endParaRPr lang="en-US" altLang="zh-CN" sz="825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675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（人民币）</a:t>
            </a:r>
          </a:p>
        </p:txBody>
      </p:sp>
      <p:sp>
        <p:nvSpPr>
          <p:cNvPr id="21" name="椭圆 20"/>
          <p:cNvSpPr/>
          <p:nvPr/>
        </p:nvSpPr>
        <p:spPr>
          <a:xfrm>
            <a:off x="4949925" y="2578358"/>
            <a:ext cx="107979" cy="107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894" y="251696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137691" y="2632347"/>
            <a:ext cx="14577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8673" y="2893762"/>
            <a:ext cx="726481" cy="415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99" dirty="0">
                <a:solidFill>
                  <a:srgbClr val="DF5947"/>
                </a:solidFill>
                <a:latin typeface="Avant GardeBook" pitchFamily="50" charset="0"/>
                <a:ea typeface="微软雅黑" pitchFamily="34" charset="-122"/>
              </a:rPr>
              <a:t>86,169</a:t>
            </a:r>
            <a:endParaRPr lang="zh-CN" altLang="en-US" sz="2099" dirty="0">
              <a:solidFill>
                <a:srgbClr val="DF5947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76074" y="2777499"/>
            <a:ext cx="269947" cy="1366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圆角矩形 25"/>
          <p:cNvSpPr/>
          <p:nvPr/>
        </p:nvSpPr>
        <p:spPr>
          <a:xfrm>
            <a:off x="6610570" y="2777499"/>
            <a:ext cx="269947" cy="1366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>
            <a:off x="6945066" y="2777499"/>
            <a:ext cx="269947" cy="1366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圆角矩形 27"/>
          <p:cNvSpPr/>
          <p:nvPr/>
        </p:nvSpPr>
        <p:spPr>
          <a:xfrm>
            <a:off x="7279562" y="2777499"/>
            <a:ext cx="269947" cy="1366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圆角矩形 28"/>
          <p:cNvSpPr/>
          <p:nvPr/>
        </p:nvSpPr>
        <p:spPr>
          <a:xfrm>
            <a:off x="6276074" y="3802224"/>
            <a:ext cx="269947" cy="341575"/>
          </a:xfrm>
          <a:prstGeom prst="roundRect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610570" y="3002871"/>
            <a:ext cx="269947" cy="1140930"/>
          </a:xfrm>
          <a:prstGeom prst="roundRect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945066" y="3460649"/>
            <a:ext cx="269947" cy="683150"/>
          </a:xfrm>
          <a:prstGeom prst="roundRect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79562" y="3089908"/>
            <a:ext cx="269947" cy="1053891"/>
          </a:xfrm>
          <a:prstGeom prst="roundRect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5669" y="4201463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80165" y="4201463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14661" y="4201463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49157" y="4201463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03920" y="3300456"/>
            <a:ext cx="7136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25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下半年创收</a:t>
            </a:r>
            <a:endParaRPr lang="en-US" altLang="zh-CN" sz="825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675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（人民币）</a:t>
            </a:r>
          </a:p>
        </p:txBody>
      </p:sp>
    </p:spTree>
    <p:extLst>
      <p:ext uri="{BB962C8B-B14F-4D97-AF65-F5344CB8AC3E}">
        <p14:creationId xmlns:p14="http://schemas.microsoft.com/office/powerpoint/2010/main" val="87646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4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9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4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9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4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600"/>
                            </p:stCondLst>
                            <p:childTnLst>
                              <p:par>
                                <p:cTn id="1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9992" y="2569582"/>
            <a:ext cx="3600400" cy="57708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宋体" charset="-122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16024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Insert Header Topic Here</a:t>
            </a: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E33F24"/>
              </a:gs>
              <a:gs pos="30000">
                <a:srgbClr val="F26434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E33F24"/>
                </a:gs>
                <a:gs pos="100000">
                  <a:srgbClr val="F26434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3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58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604137" y="1470098"/>
            <a:ext cx="1434261" cy="2200787"/>
          </a:xfrm>
          <a:custGeom>
            <a:avLst/>
            <a:gdLst>
              <a:gd name="T0" fmla="*/ 2409 w 2411"/>
              <a:gd name="T1" fmla="*/ 2400 h 3698"/>
              <a:gd name="T2" fmla="*/ 2399 w 2411"/>
              <a:gd name="T3" fmla="*/ 2214 h 3698"/>
              <a:gd name="T4" fmla="*/ 2373 w 2411"/>
              <a:gd name="T5" fmla="*/ 2032 h 3698"/>
              <a:gd name="T6" fmla="*/ 2335 w 2411"/>
              <a:gd name="T7" fmla="*/ 1855 h 3698"/>
              <a:gd name="T8" fmla="*/ 2284 w 2411"/>
              <a:gd name="T9" fmla="*/ 1683 h 3698"/>
              <a:gd name="T10" fmla="*/ 2222 w 2411"/>
              <a:gd name="T11" fmla="*/ 1515 h 3698"/>
              <a:gd name="T12" fmla="*/ 2149 w 2411"/>
              <a:gd name="T13" fmla="*/ 1355 h 3698"/>
              <a:gd name="T14" fmla="*/ 2063 w 2411"/>
              <a:gd name="T15" fmla="*/ 1199 h 3698"/>
              <a:gd name="T16" fmla="*/ 1967 w 2411"/>
              <a:gd name="T17" fmla="*/ 1053 h 3698"/>
              <a:gd name="T18" fmla="*/ 1862 w 2411"/>
              <a:gd name="T19" fmla="*/ 912 h 3698"/>
              <a:gd name="T20" fmla="*/ 1747 w 2411"/>
              <a:gd name="T21" fmla="*/ 780 h 3698"/>
              <a:gd name="T22" fmla="*/ 1622 w 2411"/>
              <a:gd name="T23" fmla="*/ 656 h 3698"/>
              <a:gd name="T24" fmla="*/ 1491 w 2411"/>
              <a:gd name="T25" fmla="*/ 542 h 3698"/>
              <a:gd name="T26" fmla="*/ 1351 w 2411"/>
              <a:gd name="T27" fmla="*/ 438 h 3698"/>
              <a:gd name="T28" fmla="*/ 1203 w 2411"/>
              <a:gd name="T29" fmla="*/ 342 h 3698"/>
              <a:gd name="T30" fmla="*/ 1047 w 2411"/>
              <a:gd name="T31" fmla="*/ 258 h 3698"/>
              <a:gd name="T32" fmla="*/ 887 w 2411"/>
              <a:gd name="T33" fmla="*/ 185 h 3698"/>
              <a:gd name="T34" fmla="*/ 719 w 2411"/>
              <a:gd name="T35" fmla="*/ 122 h 3698"/>
              <a:gd name="T36" fmla="*/ 547 w 2411"/>
              <a:gd name="T37" fmla="*/ 72 h 3698"/>
              <a:gd name="T38" fmla="*/ 368 w 2411"/>
              <a:gd name="T39" fmla="*/ 35 h 3698"/>
              <a:gd name="T40" fmla="*/ 187 w 2411"/>
              <a:gd name="T41" fmla="*/ 11 h 3698"/>
              <a:gd name="T42" fmla="*/ 0 w 2411"/>
              <a:gd name="T43" fmla="*/ 0 h 3698"/>
              <a:gd name="T44" fmla="*/ 13 w 2411"/>
              <a:gd name="T45" fmla="*/ 558 h 3698"/>
              <a:gd name="T46" fmla="*/ 154 w 2411"/>
              <a:gd name="T47" fmla="*/ 568 h 3698"/>
              <a:gd name="T48" fmla="*/ 293 w 2411"/>
              <a:gd name="T49" fmla="*/ 587 h 3698"/>
              <a:gd name="T50" fmla="*/ 429 w 2411"/>
              <a:gd name="T51" fmla="*/ 618 h 3698"/>
              <a:gd name="T52" fmla="*/ 562 w 2411"/>
              <a:gd name="T53" fmla="*/ 658 h 3698"/>
              <a:gd name="T54" fmla="*/ 690 w 2411"/>
              <a:gd name="T55" fmla="*/ 706 h 3698"/>
              <a:gd name="T56" fmla="*/ 814 w 2411"/>
              <a:gd name="T57" fmla="*/ 764 h 3698"/>
              <a:gd name="T58" fmla="*/ 931 w 2411"/>
              <a:gd name="T59" fmla="*/ 830 h 3698"/>
              <a:gd name="T60" fmla="*/ 1044 w 2411"/>
              <a:gd name="T61" fmla="*/ 903 h 3698"/>
              <a:gd name="T62" fmla="*/ 1151 w 2411"/>
              <a:gd name="T63" fmla="*/ 986 h 3698"/>
              <a:gd name="T64" fmla="*/ 1253 w 2411"/>
              <a:gd name="T65" fmla="*/ 1074 h 3698"/>
              <a:gd name="T66" fmla="*/ 1348 w 2411"/>
              <a:gd name="T67" fmla="*/ 1169 h 3698"/>
              <a:gd name="T68" fmla="*/ 1435 w 2411"/>
              <a:gd name="T69" fmla="*/ 1271 h 3698"/>
              <a:gd name="T70" fmla="*/ 1515 w 2411"/>
              <a:gd name="T71" fmla="*/ 1379 h 3698"/>
              <a:gd name="T72" fmla="*/ 1589 w 2411"/>
              <a:gd name="T73" fmla="*/ 1492 h 3698"/>
              <a:gd name="T74" fmla="*/ 1653 w 2411"/>
              <a:gd name="T75" fmla="*/ 1611 h 3698"/>
              <a:gd name="T76" fmla="*/ 1709 w 2411"/>
              <a:gd name="T77" fmla="*/ 1735 h 3698"/>
              <a:gd name="T78" fmla="*/ 1756 w 2411"/>
              <a:gd name="T79" fmla="*/ 1863 h 3698"/>
              <a:gd name="T80" fmla="*/ 1796 w 2411"/>
              <a:gd name="T81" fmla="*/ 1996 h 3698"/>
              <a:gd name="T82" fmla="*/ 1825 w 2411"/>
              <a:gd name="T83" fmla="*/ 2131 h 3698"/>
              <a:gd name="T84" fmla="*/ 1843 w 2411"/>
              <a:gd name="T85" fmla="*/ 2272 h 3698"/>
              <a:gd name="T86" fmla="*/ 1853 w 2411"/>
              <a:gd name="T87" fmla="*/ 2415 h 3698"/>
              <a:gd name="T88" fmla="*/ 1853 w 2411"/>
              <a:gd name="T89" fmla="*/ 2523 h 3698"/>
              <a:gd name="T90" fmla="*/ 1839 w 2411"/>
              <a:gd name="T91" fmla="*/ 2702 h 3698"/>
              <a:gd name="T92" fmla="*/ 1808 w 2411"/>
              <a:gd name="T93" fmla="*/ 2874 h 3698"/>
              <a:gd name="T94" fmla="*/ 1764 w 2411"/>
              <a:gd name="T95" fmla="*/ 3042 h 3698"/>
              <a:gd name="T96" fmla="*/ 1705 w 2411"/>
              <a:gd name="T97" fmla="*/ 3204 h 3698"/>
              <a:gd name="T98" fmla="*/ 1630 w 2411"/>
              <a:gd name="T99" fmla="*/ 3358 h 3698"/>
              <a:gd name="T100" fmla="*/ 2229 w 2411"/>
              <a:gd name="T101" fmla="*/ 3690 h 3698"/>
              <a:gd name="T102" fmla="*/ 2152 w 2411"/>
              <a:gd name="T103" fmla="*/ 3562 h 3698"/>
              <a:gd name="T104" fmla="*/ 2243 w 2411"/>
              <a:gd name="T105" fmla="*/ 3359 h 3698"/>
              <a:gd name="T106" fmla="*/ 2315 w 2411"/>
              <a:gd name="T107" fmla="*/ 3146 h 3698"/>
              <a:gd name="T108" fmla="*/ 2367 w 2411"/>
              <a:gd name="T109" fmla="*/ 2925 h 3698"/>
              <a:gd name="T110" fmla="*/ 2400 w 2411"/>
              <a:gd name="T111" fmla="*/ 2697 h 3698"/>
              <a:gd name="T112" fmla="*/ 2411 w 2411"/>
              <a:gd name="T113" fmla="*/ 2462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11" h="3698">
                <a:moveTo>
                  <a:pt x="2411" y="2462"/>
                </a:moveTo>
                <a:lnTo>
                  <a:pt x="2411" y="2462"/>
                </a:lnTo>
                <a:lnTo>
                  <a:pt x="2409" y="2400"/>
                </a:lnTo>
                <a:lnTo>
                  <a:pt x="2408" y="2337"/>
                </a:lnTo>
                <a:lnTo>
                  <a:pt x="2403" y="2275"/>
                </a:lnTo>
                <a:lnTo>
                  <a:pt x="2399" y="2214"/>
                </a:lnTo>
                <a:lnTo>
                  <a:pt x="2391" y="2153"/>
                </a:lnTo>
                <a:lnTo>
                  <a:pt x="2384" y="2092"/>
                </a:lnTo>
                <a:lnTo>
                  <a:pt x="2373" y="2032"/>
                </a:lnTo>
                <a:lnTo>
                  <a:pt x="2362" y="1973"/>
                </a:lnTo>
                <a:lnTo>
                  <a:pt x="2350" y="1913"/>
                </a:lnTo>
                <a:lnTo>
                  <a:pt x="2335" y="1855"/>
                </a:lnTo>
                <a:lnTo>
                  <a:pt x="2319" y="1797"/>
                </a:lnTo>
                <a:lnTo>
                  <a:pt x="2303" y="1739"/>
                </a:lnTo>
                <a:lnTo>
                  <a:pt x="2284" y="1683"/>
                </a:lnTo>
                <a:lnTo>
                  <a:pt x="2265" y="1626"/>
                </a:lnTo>
                <a:lnTo>
                  <a:pt x="2245" y="1570"/>
                </a:lnTo>
                <a:lnTo>
                  <a:pt x="2222" y="1515"/>
                </a:lnTo>
                <a:lnTo>
                  <a:pt x="2199" y="1462"/>
                </a:lnTo>
                <a:lnTo>
                  <a:pt x="2175" y="1407"/>
                </a:lnTo>
                <a:lnTo>
                  <a:pt x="2149" y="1355"/>
                </a:lnTo>
                <a:lnTo>
                  <a:pt x="2121" y="1301"/>
                </a:lnTo>
                <a:lnTo>
                  <a:pt x="2092" y="1251"/>
                </a:lnTo>
                <a:lnTo>
                  <a:pt x="2063" y="1199"/>
                </a:lnTo>
                <a:lnTo>
                  <a:pt x="2033" y="1150"/>
                </a:lnTo>
                <a:lnTo>
                  <a:pt x="2001" y="1100"/>
                </a:lnTo>
                <a:lnTo>
                  <a:pt x="1967" y="1053"/>
                </a:lnTo>
                <a:lnTo>
                  <a:pt x="1933" y="1005"/>
                </a:lnTo>
                <a:lnTo>
                  <a:pt x="1898" y="958"/>
                </a:lnTo>
                <a:lnTo>
                  <a:pt x="1862" y="912"/>
                </a:lnTo>
                <a:lnTo>
                  <a:pt x="1825" y="868"/>
                </a:lnTo>
                <a:lnTo>
                  <a:pt x="1787" y="824"/>
                </a:lnTo>
                <a:lnTo>
                  <a:pt x="1747" y="780"/>
                </a:lnTo>
                <a:lnTo>
                  <a:pt x="1706" y="738"/>
                </a:lnTo>
                <a:lnTo>
                  <a:pt x="1665" y="697"/>
                </a:lnTo>
                <a:lnTo>
                  <a:pt x="1622" y="656"/>
                </a:lnTo>
                <a:lnTo>
                  <a:pt x="1579" y="618"/>
                </a:lnTo>
                <a:lnTo>
                  <a:pt x="1535" y="580"/>
                </a:lnTo>
                <a:lnTo>
                  <a:pt x="1491" y="542"/>
                </a:lnTo>
                <a:lnTo>
                  <a:pt x="1445" y="507"/>
                </a:lnTo>
                <a:lnTo>
                  <a:pt x="1398" y="472"/>
                </a:lnTo>
                <a:lnTo>
                  <a:pt x="1351" y="438"/>
                </a:lnTo>
                <a:lnTo>
                  <a:pt x="1302" y="404"/>
                </a:lnTo>
                <a:lnTo>
                  <a:pt x="1253" y="372"/>
                </a:lnTo>
                <a:lnTo>
                  <a:pt x="1203" y="342"/>
                </a:lnTo>
                <a:lnTo>
                  <a:pt x="1151" y="313"/>
                </a:lnTo>
                <a:lnTo>
                  <a:pt x="1100" y="285"/>
                </a:lnTo>
                <a:lnTo>
                  <a:pt x="1047" y="258"/>
                </a:lnTo>
                <a:lnTo>
                  <a:pt x="994" y="232"/>
                </a:lnTo>
                <a:lnTo>
                  <a:pt x="940" y="208"/>
                </a:lnTo>
                <a:lnTo>
                  <a:pt x="887" y="185"/>
                </a:lnTo>
                <a:lnTo>
                  <a:pt x="830" y="162"/>
                </a:lnTo>
                <a:lnTo>
                  <a:pt x="775" y="142"/>
                </a:lnTo>
                <a:lnTo>
                  <a:pt x="719" y="122"/>
                </a:lnTo>
                <a:lnTo>
                  <a:pt x="663" y="104"/>
                </a:lnTo>
                <a:lnTo>
                  <a:pt x="605" y="87"/>
                </a:lnTo>
                <a:lnTo>
                  <a:pt x="547" y="72"/>
                </a:lnTo>
                <a:lnTo>
                  <a:pt x="487" y="58"/>
                </a:lnTo>
                <a:lnTo>
                  <a:pt x="428" y="46"/>
                </a:lnTo>
                <a:lnTo>
                  <a:pt x="368" y="35"/>
                </a:lnTo>
                <a:lnTo>
                  <a:pt x="309" y="26"/>
                </a:lnTo>
                <a:lnTo>
                  <a:pt x="248" y="17"/>
                </a:lnTo>
                <a:lnTo>
                  <a:pt x="187" y="11"/>
                </a:lnTo>
                <a:lnTo>
                  <a:pt x="124" y="5"/>
                </a:lnTo>
                <a:lnTo>
                  <a:pt x="63" y="2"/>
                </a:lnTo>
                <a:lnTo>
                  <a:pt x="0" y="0"/>
                </a:lnTo>
                <a:lnTo>
                  <a:pt x="167" y="295"/>
                </a:lnTo>
                <a:lnTo>
                  <a:pt x="13" y="558"/>
                </a:lnTo>
                <a:lnTo>
                  <a:pt x="13" y="558"/>
                </a:lnTo>
                <a:lnTo>
                  <a:pt x="60" y="560"/>
                </a:lnTo>
                <a:lnTo>
                  <a:pt x="107" y="563"/>
                </a:lnTo>
                <a:lnTo>
                  <a:pt x="154" y="568"/>
                </a:lnTo>
                <a:lnTo>
                  <a:pt x="202" y="574"/>
                </a:lnTo>
                <a:lnTo>
                  <a:pt x="248" y="580"/>
                </a:lnTo>
                <a:lnTo>
                  <a:pt x="293" y="587"/>
                </a:lnTo>
                <a:lnTo>
                  <a:pt x="339" y="597"/>
                </a:lnTo>
                <a:lnTo>
                  <a:pt x="385" y="607"/>
                </a:lnTo>
                <a:lnTo>
                  <a:pt x="429" y="618"/>
                </a:lnTo>
                <a:lnTo>
                  <a:pt x="475" y="630"/>
                </a:lnTo>
                <a:lnTo>
                  <a:pt x="518" y="644"/>
                </a:lnTo>
                <a:lnTo>
                  <a:pt x="562" y="658"/>
                </a:lnTo>
                <a:lnTo>
                  <a:pt x="605" y="673"/>
                </a:lnTo>
                <a:lnTo>
                  <a:pt x="647" y="690"/>
                </a:lnTo>
                <a:lnTo>
                  <a:pt x="690" y="706"/>
                </a:lnTo>
                <a:lnTo>
                  <a:pt x="731" y="725"/>
                </a:lnTo>
                <a:lnTo>
                  <a:pt x="772" y="745"/>
                </a:lnTo>
                <a:lnTo>
                  <a:pt x="814" y="764"/>
                </a:lnTo>
                <a:lnTo>
                  <a:pt x="853" y="786"/>
                </a:lnTo>
                <a:lnTo>
                  <a:pt x="893" y="807"/>
                </a:lnTo>
                <a:lnTo>
                  <a:pt x="931" y="830"/>
                </a:lnTo>
                <a:lnTo>
                  <a:pt x="969" y="854"/>
                </a:lnTo>
                <a:lnTo>
                  <a:pt x="1007" y="879"/>
                </a:lnTo>
                <a:lnTo>
                  <a:pt x="1044" y="903"/>
                </a:lnTo>
                <a:lnTo>
                  <a:pt x="1081" y="931"/>
                </a:lnTo>
                <a:lnTo>
                  <a:pt x="1116" y="957"/>
                </a:lnTo>
                <a:lnTo>
                  <a:pt x="1151" y="986"/>
                </a:lnTo>
                <a:lnTo>
                  <a:pt x="1186" y="1013"/>
                </a:lnTo>
                <a:lnTo>
                  <a:pt x="1219" y="1044"/>
                </a:lnTo>
                <a:lnTo>
                  <a:pt x="1253" y="1074"/>
                </a:lnTo>
                <a:lnTo>
                  <a:pt x="1285" y="1105"/>
                </a:lnTo>
                <a:lnTo>
                  <a:pt x="1316" y="1137"/>
                </a:lnTo>
                <a:lnTo>
                  <a:pt x="1348" y="1169"/>
                </a:lnTo>
                <a:lnTo>
                  <a:pt x="1377" y="1202"/>
                </a:lnTo>
                <a:lnTo>
                  <a:pt x="1406" y="1236"/>
                </a:lnTo>
                <a:lnTo>
                  <a:pt x="1435" y="1271"/>
                </a:lnTo>
                <a:lnTo>
                  <a:pt x="1462" y="1306"/>
                </a:lnTo>
                <a:lnTo>
                  <a:pt x="1489" y="1343"/>
                </a:lnTo>
                <a:lnTo>
                  <a:pt x="1515" y="1379"/>
                </a:lnTo>
                <a:lnTo>
                  <a:pt x="1540" y="1416"/>
                </a:lnTo>
                <a:lnTo>
                  <a:pt x="1564" y="1454"/>
                </a:lnTo>
                <a:lnTo>
                  <a:pt x="1589" y="1492"/>
                </a:lnTo>
                <a:lnTo>
                  <a:pt x="1610" y="1532"/>
                </a:lnTo>
                <a:lnTo>
                  <a:pt x="1633" y="1571"/>
                </a:lnTo>
                <a:lnTo>
                  <a:pt x="1653" y="1611"/>
                </a:lnTo>
                <a:lnTo>
                  <a:pt x="1673" y="1652"/>
                </a:lnTo>
                <a:lnTo>
                  <a:pt x="1691" y="1693"/>
                </a:lnTo>
                <a:lnTo>
                  <a:pt x="1709" y="1735"/>
                </a:lnTo>
                <a:lnTo>
                  <a:pt x="1726" y="1777"/>
                </a:lnTo>
                <a:lnTo>
                  <a:pt x="1743" y="1820"/>
                </a:lnTo>
                <a:lnTo>
                  <a:pt x="1756" y="1863"/>
                </a:lnTo>
                <a:lnTo>
                  <a:pt x="1772" y="1907"/>
                </a:lnTo>
                <a:lnTo>
                  <a:pt x="1784" y="1951"/>
                </a:lnTo>
                <a:lnTo>
                  <a:pt x="1796" y="1996"/>
                </a:lnTo>
                <a:lnTo>
                  <a:pt x="1807" y="2041"/>
                </a:lnTo>
                <a:lnTo>
                  <a:pt x="1816" y="2086"/>
                </a:lnTo>
                <a:lnTo>
                  <a:pt x="1825" y="2131"/>
                </a:lnTo>
                <a:lnTo>
                  <a:pt x="1833" y="2179"/>
                </a:lnTo>
                <a:lnTo>
                  <a:pt x="1839" y="2224"/>
                </a:lnTo>
                <a:lnTo>
                  <a:pt x="1843" y="2272"/>
                </a:lnTo>
                <a:lnTo>
                  <a:pt x="1848" y="2319"/>
                </a:lnTo>
                <a:lnTo>
                  <a:pt x="1851" y="2366"/>
                </a:lnTo>
                <a:lnTo>
                  <a:pt x="1853" y="2415"/>
                </a:lnTo>
                <a:lnTo>
                  <a:pt x="1853" y="2462"/>
                </a:lnTo>
                <a:lnTo>
                  <a:pt x="1853" y="2462"/>
                </a:lnTo>
                <a:lnTo>
                  <a:pt x="1853" y="2523"/>
                </a:lnTo>
                <a:lnTo>
                  <a:pt x="1850" y="2583"/>
                </a:lnTo>
                <a:lnTo>
                  <a:pt x="1845" y="2642"/>
                </a:lnTo>
                <a:lnTo>
                  <a:pt x="1839" y="2702"/>
                </a:lnTo>
                <a:lnTo>
                  <a:pt x="1830" y="2760"/>
                </a:lnTo>
                <a:lnTo>
                  <a:pt x="1821" y="2818"/>
                </a:lnTo>
                <a:lnTo>
                  <a:pt x="1808" y="2874"/>
                </a:lnTo>
                <a:lnTo>
                  <a:pt x="1795" y="2931"/>
                </a:lnTo>
                <a:lnTo>
                  <a:pt x="1781" y="2987"/>
                </a:lnTo>
                <a:lnTo>
                  <a:pt x="1764" y="3042"/>
                </a:lnTo>
                <a:lnTo>
                  <a:pt x="1746" y="3097"/>
                </a:lnTo>
                <a:lnTo>
                  <a:pt x="1726" y="3150"/>
                </a:lnTo>
                <a:lnTo>
                  <a:pt x="1705" y="3204"/>
                </a:lnTo>
                <a:lnTo>
                  <a:pt x="1680" y="3256"/>
                </a:lnTo>
                <a:lnTo>
                  <a:pt x="1656" y="3307"/>
                </a:lnTo>
                <a:lnTo>
                  <a:pt x="1630" y="3358"/>
                </a:lnTo>
                <a:lnTo>
                  <a:pt x="1493" y="3280"/>
                </a:lnTo>
                <a:lnTo>
                  <a:pt x="1743" y="3698"/>
                </a:lnTo>
                <a:lnTo>
                  <a:pt x="2229" y="3690"/>
                </a:lnTo>
                <a:lnTo>
                  <a:pt x="2118" y="3628"/>
                </a:lnTo>
                <a:lnTo>
                  <a:pt x="2118" y="3628"/>
                </a:lnTo>
                <a:lnTo>
                  <a:pt x="2152" y="3562"/>
                </a:lnTo>
                <a:lnTo>
                  <a:pt x="2184" y="3497"/>
                </a:lnTo>
                <a:lnTo>
                  <a:pt x="2214" y="3428"/>
                </a:lnTo>
                <a:lnTo>
                  <a:pt x="2243" y="3359"/>
                </a:lnTo>
                <a:lnTo>
                  <a:pt x="2269" y="3289"/>
                </a:lnTo>
                <a:lnTo>
                  <a:pt x="2292" y="3219"/>
                </a:lnTo>
                <a:lnTo>
                  <a:pt x="2315" y="3146"/>
                </a:lnTo>
                <a:lnTo>
                  <a:pt x="2335" y="3074"/>
                </a:lnTo>
                <a:lnTo>
                  <a:pt x="2351" y="2999"/>
                </a:lnTo>
                <a:lnTo>
                  <a:pt x="2367" y="2925"/>
                </a:lnTo>
                <a:lnTo>
                  <a:pt x="2380" y="2850"/>
                </a:lnTo>
                <a:lnTo>
                  <a:pt x="2391" y="2774"/>
                </a:lnTo>
                <a:lnTo>
                  <a:pt x="2400" y="2697"/>
                </a:lnTo>
                <a:lnTo>
                  <a:pt x="2406" y="2619"/>
                </a:lnTo>
                <a:lnTo>
                  <a:pt x="2409" y="2542"/>
                </a:lnTo>
                <a:lnTo>
                  <a:pt x="2411" y="2462"/>
                </a:lnTo>
                <a:lnTo>
                  <a:pt x="2411" y="2462"/>
                </a:lnTo>
                <a:close/>
              </a:path>
            </a:pathLst>
          </a:cu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3105602" y="1393327"/>
            <a:ext cx="1562809" cy="2237684"/>
          </a:xfrm>
          <a:custGeom>
            <a:avLst/>
            <a:gdLst>
              <a:gd name="T0" fmla="*/ 777 w 2626"/>
              <a:gd name="T1" fmla="*/ 3478 h 3760"/>
              <a:gd name="T2" fmla="*/ 705 w 2626"/>
              <a:gd name="T3" fmla="*/ 3326 h 3760"/>
              <a:gd name="T4" fmla="*/ 647 w 2626"/>
              <a:gd name="T5" fmla="*/ 3165 h 3760"/>
              <a:gd name="T6" fmla="*/ 603 w 2626"/>
              <a:gd name="T7" fmla="*/ 2999 h 3760"/>
              <a:gd name="T8" fmla="*/ 572 w 2626"/>
              <a:gd name="T9" fmla="*/ 2827 h 3760"/>
              <a:gd name="T10" fmla="*/ 558 w 2626"/>
              <a:gd name="T11" fmla="*/ 2650 h 3760"/>
              <a:gd name="T12" fmla="*/ 558 w 2626"/>
              <a:gd name="T13" fmla="*/ 2543 h 3760"/>
              <a:gd name="T14" fmla="*/ 568 w 2626"/>
              <a:gd name="T15" fmla="*/ 2400 h 3760"/>
              <a:gd name="T16" fmla="*/ 586 w 2626"/>
              <a:gd name="T17" fmla="*/ 2261 h 3760"/>
              <a:gd name="T18" fmla="*/ 615 w 2626"/>
              <a:gd name="T19" fmla="*/ 2125 h 3760"/>
              <a:gd name="T20" fmla="*/ 653 w 2626"/>
              <a:gd name="T21" fmla="*/ 1994 h 3760"/>
              <a:gd name="T22" fmla="*/ 700 w 2626"/>
              <a:gd name="T23" fmla="*/ 1866 h 3760"/>
              <a:gd name="T24" fmla="*/ 757 w 2626"/>
              <a:gd name="T25" fmla="*/ 1742 h 3760"/>
              <a:gd name="T26" fmla="*/ 821 w 2626"/>
              <a:gd name="T27" fmla="*/ 1623 h 3760"/>
              <a:gd name="T28" fmla="*/ 894 w 2626"/>
              <a:gd name="T29" fmla="*/ 1510 h 3760"/>
              <a:gd name="T30" fmla="*/ 973 w 2626"/>
              <a:gd name="T31" fmla="*/ 1402 h 3760"/>
              <a:gd name="T32" fmla="*/ 1060 w 2626"/>
              <a:gd name="T33" fmla="*/ 1301 h 3760"/>
              <a:gd name="T34" fmla="*/ 1155 w 2626"/>
              <a:gd name="T35" fmla="*/ 1205 h 3760"/>
              <a:gd name="T36" fmla="*/ 1256 w 2626"/>
              <a:gd name="T37" fmla="*/ 1117 h 3760"/>
              <a:gd name="T38" fmla="*/ 1361 w 2626"/>
              <a:gd name="T39" fmla="*/ 1036 h 3760"/>
              <a:gd name="T40" fmla="*/ 1474 w 2626"/>
              <a:gd name="T41" fmla="*/ 963 h 3760"/>
              <a:gd name="T42" fmla="*/ 1591 w 2626"/>
              <a:gd name="T43" fmla="*/ 895 h 3760"/>
              <a:gd name="T44" fmla="*/ 1713 w 2626"/>
              <a:gd name="T45" fmla="*/ 838 h 3760"/>
              <a:gd name="T46" fmla="*/ 1840 w 2626"/>
              <a:gd name="T47" fmla="*/ 789 h 3760"/>
              <a:gd name="T48" fmla="*/ 1971 w 2626"/>
              <a:gd name="T49" fmla="*/ 749 h 3760"/>
              <a:gd name="T50" fmla="*/ 2107 w 2626"/>
              <a:gd name="T51" fmla="*/ 719 h 3760"/>
              <a:gd name="T52" fmla="*/ 2246 w 2626"/>
              <a:gd name="T53" fmla="*/ 697 h 3760"/>
              <a:gd name="T54" fmla="*/ 2388 w 2626"/>
              <a:gd name="T55" fmla="*/ 686 h 3760"/>
              <a:gd name="T56" fmla="*/ 2374 w 2626"/>
              <a:gd name="T57" fmla="*/ 0 h 3760"/>
              <a:gd name="T58" fmla="*/ 2314 w 2626"/>
              <a:gd name="T59" fmla="*/ 131 h 3760"/>
              <a:gd name="T60" fmla="*/ 2133 w 2626"/>
              <a:gd name="T61" fmla="*/ 149 h 3760"/>
              <a:gd name="T62" fmla="*/ 1954 w 2626"/>
              <a:gd name="T63" fmla="*/ 180 h 3760"/>
              <a:gd name="T64" fmla="*/ 1780 w 2626"/>
              <a:gd name="T65" fmla="*/ 223 h 3760"/>
              <a:gd name="T66" fmla="*/ 1611 w 2626"/>
              <a:gd name="T67" fmla="*/ 279 h 3760"/>
              <a:gd name="T68" fmla="*/ 1448 w 2626"/>
              <a:gd name="T69" fmla="*/ 345 h 3760"/>
              <a:gd name="T70" fmla="*/ 1292 w 2626"/>
              <a:gd name="T71" fmla="*/ 424 h 3760"/>
              <a:gd name="T72" fmla="*/ 1141 w 2626"/>
              <a:gd name="T73" fmla="*/ 513 h 3760"/>
              <a:gd name="T74" fmla="*/ 998 w 2626"/>
              <a:gd name="T75" fmla="*/ 610 h 3760"/>
              <a:gd name="T76" fmla="*/ 862 w 2626"/>
              <a:gd name="T77" fmla="*/ 719 h 3760"/>
              <a:gd name="T78" fmla="*/ 734 w 2626"/>
              <a:gd name="T79" fmla="*/ 836 h 3760"/>
              <a:gd name="T80" fmla="*/ 615 w 2626"/>
              <a:gd name="T81" fmla="*/ 963 h 3760"/>
              <a:gd name="T82" fmla="*/ 505 w 2626"/>
              <a:gd name="T83" fmla="*/ 1097 h 3760"/>
              <a:gd name="T84" fmla="*/ 404 w 2626"/>
              <a:gd name="T85" fmla="*/ 1239 h 3760"/>
              <a:gd name="T86" fmla="*/ 314 w 2626"/>
              <a:gd name="T87" fmla="*/ 1388 h 3760"/>
              <a:gd name="T88" fmla="*/ 233 w 2626"/>
              <a:gd name="T89" fmla="*/ 1544 h 3760"/>
              <a:gd name="T90" fmla="*/ 165 w 2626"/>
              <a:gd name="T91" fmla="*/ 1706 h 3760"/>
              <a:gd name="T92" fmla="*/ 107 w 2626"/>
              <a:gd name="T93" fmla="*/ 1873 h 3760"/>
              <a:gd name="T94" fmla="*/ 61 w 2626"/>
              <a:gd name="T95" fmla="*/ 2046 h 3760"/>
              <a:gd name="T96" fmla="*/ 27 w 2626"/>
              <a:gd name="T97" fmla="*/ 2223 h 3760"/>
              <a:gd name="T98" fmla="*/ 8 w 2626"/>
              <a:gd name="T99" fmla="*/ 2406 h 3760"/>
              <a:gd name="T100" fmla="*/ 0 w 2626"/>
              <a:gd name="T101" fmla="*/ 2590 h 3760"/>
              <a:gd name="T102" fmla="*/ 6 w 2626"/>
              <a:gd name="T103" fmla="*/ 2747 h 3760"/>
              <a:gd name="T104" fmla="*/ 31 w 2626"/>
              <a:gd name="T105" fmla="*/ 2979 h 3760"/>
              <a:gd name="T106" fmla="*/ 78 w 2626"/>
              <a:gd name="T107" fmla="*/ 3204 h 3760"/>
              <a:gd name="T108" fmla="*/ 143 w 2626"/>
              <a:gd name="T109" fmla="*/ 3420 h 3760"/>
              <a:gd name="T110" fmla="*/ 229 w 2626"/>
              <a:gd name="T111" fmla="*/ 3628 h 3760"/>
              <a:gd name="T112" fmla="*/ 467 w 2626"/>
              <a:gd name="T113" fmla="*/ 3474 h 3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26" h="3760">
                <a:moveTo>
                  <a:pt x="467" y="3474"/>
                </a:moveTo>
                <a:lnTo>
                  <a:pt x="777" y="3478"/>
                </a:lnTo>
                <a:lnTo>
                  <a:pt x="777" y="3478"/>
                </a:lnTo>
                <a:lnTo>
                  <a:pt x="752" y="3428"/>
                </a:lnTo>
                <a:lnTo>
                  <a:pt x="728" y="3377"/>
                </a:lnTo>
                <a:lnTo>
                  <a:pt x="705" y="3326"/>
                </a:lnTo>
                <a:lnTo>
                  <a:pt x="684" y="3272"/>
                </a:lnTo>
                <a:lnTo>
                  <a:pt x="664" y="3219"/>
                </a:lnTo>
                <a:lnTo>
                  <a:pt x="647" y="3165"/>
                </a:lnTo>
                <a:lnTo>
                  <a:pt x="630" y="3111"/>
                </a:lnTo>
                <a:lnTo>
                  <a:pt x="615" y="3056"/>
                </a:lnTo>
                <a:lnTo>
                  <a:pt x="603" y="2999"/>
                </a:lnTo>
                <a:lnTo>
                  <a:pt x="590" y="2943"/>
                </a:lnTo>
                <a:lnTo>
                  <a:pt x="581" y="2885"/>
                </a:lnTo>
                <a:lnTo>
                  <a:pt x="572" y="2827"/>
                </a:lnTo>
                <a:lnTo>
                  <a:pt x="566" y="2769"/>
                </a:lnTo>
                <a:lnTo>
                  <a:pt x="561" y="2709"/>
                </a:lnTo>
                <a:lnTo>
                  <a:pt x="558" y="2650"/>
                </a:lnTo>
                <a:lnTo>
                  <a:pt x="558" y="2590"/>
                </a:lnTo>
                <a:lnTo>
                  <a:pt x="558" y="2590"/>
                </a:lnTo>
                <a:lnTo>
                  <a:pt x="558" y="2543"/>
                </a:lnTo>
                <a:lnTo>
                  <a:pt x="560" y="2494"/>
                </a:lnTo>
                <a:lnTo>
                  <a:pt x="563" y="2447"/>
                </a:lnTo>
                <a:lnTo>
                  <a:pt x="568" y="2400"/>
                </a:lnTo>
                <a:lnTo>
                  <a:pt x="572" y="2354"/>
                </a:lnTo>
                <a:lnTo>
                  <a:pt x="578" y="2307"/>
                </a:lnTo>
                <a:lnTo>
                  <a:pt x="586" y="2261"/>
                </a:lnTo>
                <a:lnTo>
                  <a:pt x="595" y="2215"/>
                </a:lnTo>
                <a:lnTo>
                  <a:pt x="604" y="2171"/>
                </a:lnTo>
                <a:lnTo>
                  <a:pt x="615" y="2125"/>
                </a:lnTo>
                <a:lnTo>
                  <a:pt x="627" y="2081"/>
                </a:lnTo>
                <a:lnTo>
                  <a:pt x="639" y="2037"/>
                </a:lnTo>
                <a:lnTo>
                  <a:pt x="653" y="1994"/>
                </a:lnTo>
                <a:lnTo>
                  <a:pt x="668" y="1950"/>
                </a:lnTo>
                <a:lnTo>
                  <a:pt x="684" y="1908"/>
                </a:lnTo>
                <a:lnTo>
                  <a:pt x="700" y="1866"/>
                </a:lnTo>
                <a:lnTo>
                  <a:pt x="719" y="1825"/>
                </a:lnTo>
                <a:lnTo>
                  <a:pt x="737" y="1783"/>
                </a:lnTo>
                <a:lnTo>
                  <a:pt x="757" y="1742"/>
                </a:lnTo>
                <a:lnTo>
                  <a:pt x="777" y="1702"/>
                </a:lnTo>
                <a:lnTo>
                  <a:pt x="799" y="1663"/>
                </a:lnTo>
                <a:lnTo>
                  <a:pt x="821" y="1623"/>
                </a:lnTo>
                <a:lnTo>
                  <a:pt x="844" y="1585"/>
                </a:lnTo>
                <a:lnTo>
                  <a:pt x="868" y="1547"/>
                </a:lnTo>
                <a:lnTo>
                  <a:pt x="894" y="1510"/>
                </a:lnTo>
                <a:lnTo>
                  <a:pt x="920" y="1474"/>
                </a:lnTo>
                <a:lnTo>
                  <a:pt x="946" y="1439"/>
                </a:lnTo>
                <a:lnTo>
                  <a:pt x="973" y="1402"/>
                </a:lnTo>
                <a:lnTo>
                  <a:pt x="1002" y="1368"/>
                </a:lnTo>
                <a:lnTo>
                  <a:pt x="1031" y="1335"/>
                </a:lnTo>
                <a:lnTo>
                  <a:pt x="1060" y="1301"/>
                </a:lnTo>
                <a:lnTo>
                  <a:pt x="1091" y="1269"/>
                </a:lnTo>
                <a:lnTo>
                  <a:pt x="1123" y="1237"/>
                </a:lnTo>
                <a:lnTo>
                  <a:pt x="1155" y="1205"/>
                </a:lnTo>
                <a:lnTo>
                  <a:pt x="1187" y="1176"/>
                </a:lnTo>
                <a:lnTo>
                  <a:pt x="1221" y="1146"/>
                </a:lnTo>
                <a:lnTo>
                  <a:pt x="1256" y="1117"/>
                </a:lnTo>
                <a:lnTo>
                  <a:pt x="1289" y="1089"/>
                </a:lnTo>
                <a:lnTo>
                  <a:pt x="1326" y="1062"/>
                </a:lnTo>
                <a:lnTo>
                  <a:pt x="1361" y="1036"/>
                </a:lnTo>
                <a:lnTo>
                  <a:pt x="1398" y="1010"/>
                </a:lnTo>
                <a:lnTo>
                  <a:pt x="1436" y="985"/>
                </a:lnTo>
                <a:lnTo>
                  <a:pt x="1474" y="963"/>
                </a:lnTo>
                <a:lnTo>
                  <a:pt x="1512" y="940"/>
                </a:lnTo>
                <a:lnTo>
                  <a:pt x="1552" y="917"/>
                </a:lnTo>
                <a:lnTo>
                  <a:pt x="1591" y="895"/>
                </a:lnTo>
                <a:lnTo>
                  <a:pt x="1631" y="876"/>
                </a:lnTo>
                <a:lnTo>
                  <a:pt x="1672" y="856"/>
                </a:lnTo>
                <a:lnTo>
                  <a:pt x="1713" y="838"/>
                </a:lnTo>
                <a:lnTo>
                  <a:pt x="1756" y="821"/>
                </a:lnTo>
                <a:lnTo>
                  <a:pt x="1797" y="804"/>
                </a:lnTo>
                <a:lnTo>
                  <a:pt x="1840" y="789"/>
                </a:lnTo>
                <a:lnTo>
                  <a:pt x="1884" y="775"/>
                </a:lnTo>
                <a:lnTo>
                  <a:pt x="1927" y="761"/>
                </a:lnTo>
                <a:lnTo>
                  <a:pt x="1971" y="749"/>
                </a:lnTo>
                <a:lnTo>
                  <a:pt x="2017" y="738"/>
                </a:lnTo>
                <a:lnTo>
                  <a:pt x="2061" y="728"/>
                </a:lnTo>
                <a:lnTo>
                  <a:pt x="2107" y="719"/>
                </a:lnTo>
                <a:lnTo>
                  <a:pt x="2153" y="709"/>
                </a:lnTo>
                <a:lnTo>
                  <a:pt x="2199" y="703"/>
                </a:lnTo>
                <a:lnTo>
                  <a:pt x="2246" y="697"/>
                </a:lnTo>
                <a:lnTo>
                  <a:pt x="2292" y="693"/>
                </a:lnTo>
                <a:lnTo>
                  <a:pt x="2339" y="688"/>
                </a:lnTo>
                <a:lnTo>
                  <a:pt x="2388" y="686"/>
                </a:lnTo>
                <a:lnTo>
                  <a:pt x="2389" y="844"/>
                </a:lnTo>
                <a:lnTo>
                  <a:pt x="2626" y="418"/>
                </a:lnTo>
                <a:lnTo>
                  <a:pt x="2374" y="0"/>
                </a:lnTo>
                <a:lnTo>
                  <a:pt x="2377" y="128"/>
                </a:lnTo>
                <a:lnTo>
                  <a:pt x="2377" y="128"/>
                </a:lnTo>
                <a:lnTo>
                  <a:pt x="2314" y="131"/>
                </a:lnTo>
                <a:lnTo>
                  <a:pt x="2253" y="136"/>
                </a:lnTo>
                <a:lnTo>
                  <a:pt x="2192" y="142"/>
                </a:lnTo>
                <a:lnTo>
                  <a:pt x="2133" y="149"/>
                </a:lnTo>
                <a:lnTo>
                  <a:pt x="2073" y="159"/>
                </a:lnTo>
                <a:lnTo>
                  <a:pt x="2014" y="168"/>
                </a:lnTo>
                <a:lnTo>
                  <a:pt x="1954" y="180"/>
                </a:lnTo>
                <a:lnTo>
                  <a:pt x="1896" y="194"/>
                </a:lnTo>
                <a:lnTo>
                  <a:pt x="1838" y="207"/>
                </a:lnTo>
                <a:lnTo>
                  <a:pt x="1780" y="223"/>
                </a:lnTo>
                <a:lnTo>
                  <a:pt x="1724" y="241"/>
                </a:lnTo>
                <a:lnTo>
                  <a:pt x="1668" y="259"/>
                </a:lnTo>
                <a:lnTo>
                  <a:pt x="1611" y="279"/>
                </a:lnTo>
                <a:lnTo>
                  <a:pt x="1556" y="299"/>
                </a:lnTo>
                <a:lnTo>
                  <a:pt x="1503" y="322"/>
                </a:lnTo>
                <a:lnTo>
                  <a:pt x="1448" y="345"/>
                </a:lnTo>
                <a:lnTo>
                  <a:pt x="1396" y="371"/>
                </a:lnTo>
                <a:lnTo>
                  <a:pt x="1343" y="397"/>
                </a:lnTo>
                <a:lnTo>
                  <a:pt x="1292" y="424"/>
                </a:lnTo>
                <a:lnTo>
                  <a:pt x="1240" y="452"/>
                </a:lnTo>
                <a:lnTo>
                  <a:pt x="1190" y="482"/>
                </a:lnTo>
                <a:lnTo>
                  <a:pt x="1141" y="513"/>
                </a:lnTo>
                <a:lnTo>
                  <a:pt x="1092" y="545"/>
                </a:lnTo>
                <a:lnTo>
                  <a:pt x="1045" y="577"/>
                </a:lnTo>
                <a:lnTo>
                  <a:pt x="998" y="610"/>
                </a:lnTo>
                <a:lnTo>
                  <a:pt x="952" y="645"/>
                </a:lnTo>
                <a:lnTo>
                  <a:pt x="906" y="682"/>
                </a:lnTo>
                <a:lnTo>
                  <a:pt x="862" y="719"/>
                </a:lnTo>
                <a:lnTo>
                  <a:pt x="818" y="757"/>
                </a:lnTo>
                <a:lnTo>
                  <a:pt x="777" y="796"/>
                </a:lnTo>
                <a:lnTo>
                  <a:pt x="734" y="836"/>
                </a:lnTo>
                <a:lnTo>
                  <a:pt x="694" y="877"/>
                </a:lnTo>
                <a:lnTo>
                  <a:pt x="655" y="920"/>
                </a:lnTo>
                <a:lnTo>
                  <a:pt x="615" y="963"/>
                </a:lnTo>
                <a:lnTo>
                  <a:pt x="577" y="1007"/>
                </a:lnTo>
                <a:lnTo>
                  <a:pt x="540" y="1051"/>
                </a:lnTo>
                <a:lnTo>
                  <a:pt x="505" y="1097"/>
                </a:lnTo>
                <a:lnTo>
                  <a:pt x="470" y="1143"/>
                </a:lnTo>
                <a:lnTo>
                  <a:pt x="436" y="1190"/>
                </a:lnTo>
                <a:lnTo>
                  <a:pt x="404" y="1239"/>
                </a:lnTo>
                <a:lnTo>
                  <a:pt x="372" y="1288"/>
                </a:lnTo>
                <a:lnTo>
                  <a:pt x="343" y="1338"/>
                </a:lnTo>
                <a:lnTo>
                  <a:pt x="314" y="1388"/>
                </a:lnTo>
                <a:lnTo>
                  <a:pt x="285" y="1439"/>
                </a:lnTo>
                <a:lnTo>
                  <a:pt x="259" y="1490"/>
                </a:lnTo>
                <a:lnTo>
                  <a:pt x="233" y="1544"/>
                </a:lnTo>
                <a:lnTo>
                  <a:pt x="209" y="1597"/>
                </a:lnTo>
                <a:lnTo>
                  <a:pt x="186" y="1651"/>
                </a:lnTo>
                <a:lnTo>
                  <a:pt x="165" y="1706"/>
                </a:lnTo>
                <a:lnTo>
                  <a:pt x="143" y="1760"/>
                </a:lnTo>
                <a:lnTo>
                  <a:pt x="125" y="1817"/>
                </a:lnTo>
                <a:lnTo>
                  <a:pt x="107" y="1873"/>
                </a:lnTo>
                <a:lnTo>
                  <a:pt x="90" y="1930"/>
                </a:lnTo>
                <a:lnTo>
                  <a:pt x="75" y="1988"/>
                </a:lnTo>
                <a:lnTo>
                  <a:pt x="61" y="2046"/>
                </a:lnTo>
                <a:lnTo>
                  <a:pt x="49" y="2104"/>
                </a:lnTo>
                <a:lnTo>
                  <a:pt x="37" y="2163"/>
                </a:lnTo>
                <a:lnTo>
                  <a:pt x="27" y="2223"/>
                </a:lnTo>
                <a:lnTo>
                  <a:pt x="20" y="2284"/>
                </a:lnTo>
                <a:lnTo>
                  <a:pt x="12" y="2345"/>
                </a:lnTo>
                <a:lnTo>
                  <a:pt x="8" y="2406"/>
                </a:lnTo>
                <a:lnTo>
                  <a:pt x="3" y="2467"/>
                </a:lnTo>
                <a:lnTo>
                  <a:pt x="2" y="2528"/>
                </a:lnTo>
                <a:lnTo>
                  <a:pt x="0" y="2590"/>
                </a:lnTo>
                <a:lnTo>
                  <a:pt x="0" y="2590"/>
                </a:lnTo>
                <a:lnTo>
                  <a:pt x="2" y="2670"/>
                </a:lnTo>
                <a:lnTo>
                  <a:pt x="6" y="2747"/>
                </a:lnTo>
                <a:lnTo>
                  <a:pt x="12" y="2825"/>
                </a:lnTo>
                <a:lnTo>
                  <a:pt x="20" y="2903"/>
                </a:lnTo>
                <a:lnTo>
                  <a:pt x="31" y="2979"/>
                </a:lnTo>
                <a:lnTo>
                  <a:pt x="44" y="3056"/>
                </a:lnTo>
                <a:lnTo>
                  <a:pt x="60" y="3130"/>
                </a:lnTo>
                <a:lnTo>
                  <a:pt x="78" y="3204"/>
                </a:lnTo>
                <a:lnTo>
                  <a:pt x="98" y="3277"/>
                </a:lnTo>
                <a:lnTo>
                  <a:pt x="119" y="3348"/>
                </a:lnTo>
                <a:lnTo>
                  <a:pt x="143" y="3420"/>
                </a:lnTo>
                <a:lnTo>
                  <a:pt x="169" y="3490"/>
                </a:lnTo>
                <a:lnTo>
                  <a:pt x="198" y="3559"/>
                </a:lnTo>
                <a:lnTo>
                  <a:pt x="229" y="3628"/>
                </a:lnTo>
                <a:lnTo>
                  <a:pt x="261" y="3695"/>
                </a:lnTo>
                <a:lnTo>
                  <a:pt x="296" y="3760"/>
                </a:lnTo>
                <a:lnTo>
                  <a:pt x="467" y="3474"/>
                </a:lnTo>
                <a:close/>
              </a:path>
            </a:pathLst>
          </a:custGeom>
          <a:solidFill>
            <a:srgbClr val="3BA9F8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255575" y="3488775"/>
            <a:ext cx="2566195" cy="912928"/>
          </a:xfrm>
          <a:custGeom>
            <a:avLst/>
            <a:gdLst>
              <a:gd name="T0" fmla="*/ 3793 w 4313"/>
              <a:gd name="T1" fmla="*/ 136 h 1533"/>
              <a:gd name="T2" fmla="*/ 3686 w 4313"/>
              <a:gd name="T3" fmla="*/ 278 h 1533"/>
              <a:gd name="T4" fmla="*/ 3567 w 4313"/>
              <a:gd name="T5" fmla="*/ 410 h 1533"/>
              <a:gd name="T6" fmla="*/ 3437 w 4313"/>
              <a:gd name="T7" fmla="*/ 529 h 1533"/>
              <a:gd name="T8" fmla="*/ 3297 w 4313"/>
              <a:gd name="T9" fmla="*/ 638 h 1533"/>
              <a:gd name="T10" fmla="*/ 3146 w 4313"/>
              <a:gd name="T11" fmla="*/ 732 h 1533"/>
              <a:gd name="T12" fmla="*/ 2987 w 4313"/>
              <a:gd name="T13" fmla="*/ 811 h 1533"/>
              <a:gd name="T14" fmla="*/ 2819 w 4313"/>
              <a:gd name="T15" fmla="*/ 877 h 1533"/>
              <a:gd name="T16" fmla="*/ 2644 w 4313"/>
              <a:gd name="T17" fmla="*/ 926 h 1533"/>
              <a:gd name="T18" fmla="*/ 2462 w 4313"/>
              <a:gd name="T19" fmla="*/ 959 h 1533"/>
              <a:gd name="T20" fmla="*/ 2276 w 4313"/>
              <a:gd name="T21" fmla="*/ 975 h 1533"/>
              <a:gd name="T22" fmla="*/ 2148 w 4313"/>
              <a:gd name="T23" fmla="*/ 975 h 1533"/>
              <a:gd name="T24" fmla="*/ 1960 w 4313"/>
              <a:gd name="T25" fmla="*/ 959 h 1533"/>
              <a:gd name="T26" fmla="*/ 1779 w 4313"/>
              <a:gd name="T27" fmla="*/ 926 h 1533"/>
              <a:gd name="T28" fmla="*/ 1602 w 4313"/>
              <a:gd name="T29" fmla="*/ 876 h 1533"/>
              <a:gd name="T30" fmla="*/ 1434 w 4313"/>
              <a:gd name="T31" fmla="*/ 810 h 1533"/>
              <a:gd name="T32" fmla="*/ 1274 w 4313"/>
              <a:gd name="T33" fmla="*/ 729 h 1533"/>
              <a:gd name="T34" fmla="*/ 1123 w 4313"/>
              <a:gd name="T35" fmla="*/ 633 h 1533"/>
              <a:gd name="T36" fmla="*/ 981 w 4313"/>
              <a:gd name="T37" fmla="*/ 525 h 1533"/>
              <a:gd name="T38" fmla="*/ 851 w 4313"/>
              <a:gd name="T39" fmla="*/ 404 h 1533"/>
              <a:gd name="T40" fmla="*/ 732 w 4313"/>
              <a:gd name="T41" fmla="*/ 271 h 1533"/>
              <a:gd name="T42" fmla="*/ 627 w 4313"/>
              <a:gd name="T43" fmla="*/ 128 h 1533"/>
              <a:gd name="T44" fmla="*/ 239 w 4313"/>
              <a:gd name="T45" fmla="*/ 6 h 1533"/>
              <a:gd name="T46" fmla="*/ 116 w 4313"/>
              <a:gd name="T47" fmla="*/ 363 h 1533"/>
              <a:gd name="T48" fmla="*/ 245 w 4313"/>
              <a:gd name="T49" fmla="*/ 554 h 1533"/>
              <a:gd name="T50" fmla="*/ 393 w 4313"/>
              <a:gd name="T51" fmla="*/ 732 h 1533"/>
              <a:gd name="T52" fmla="*/ 558 w 4313"/>
              <a:gd name="T53" fmla="*/ 894 h 1533"/>
              <a:gd name="T54" fmla="*/ 735 w 4313"/>
              <a:gd name="T55" fmla="*/ 1042 h 1533"/>
              <a:gd name="T56" fmla="*/ 927 w 4313"/>
              <a:gd name="T57" fmla="*/ 1171 h 1533"/>
              <a:gd name="T58" fmla="*/ 1132 w 4313"/>
              <a:gd name="T59" fmla="*/ 1284 h 1533"/>
              <a:gd name="T60" fmla="*/ 1347 w 4313"/>
              <a:gd name="T61" fmla="*/ 1376 h 1533"/>
              <a:gd name="T62" fmla="*/ 1571 w 4313"/>
              <a:gd name="T63" fmla="*/ 1449 h 1533"/>
              <a:gd name="T64" fmla="*/ 1806 w 4313"/>
              <a:gd name="T65" fmla="*/ 1499 h 1533"/>
              <a:gd name="T66" fmla="*/ 2047 w 4313"/>
              <a:gd name="T67" fmla="*/ 1527 h 1533"/>
              <a:gd name="T68" fmla="*/ 2212 w 4313"/>
              <a:gd name="T69" fmla="*/ 1533 h 1533"/>
              <a:gd name="T70" fmla="*/ 2459 w 4313"/>
              <a:gd name="T71" fmla="*/ 1521 h 1533"/>
              <a:gd name="T72" fmla="*/ 2699 w 4313"/>
              <a:gd name="T73" fmla="*/ 1484 h 1533"/>
              <a:gd name="T74" fmla="*/ 2931 w 4313"/>
              <a:gd name="T75" fmla="*/ 1426 h 1533"/>
              <a:gd name="T76" fmla="*/ 3153 w 4313"/>
              <a:gd name="T77" fmla="*/ 1347 h 1533"/>
              <a:gd name="T78" fmla="*/ 3365 w 4313"/>
              <a:gd name="T79" fmla="*/ 1248 h 1533"/>
              <a:gd name="T80" fmla="*/ 3565 w 4313"/>
              <a:gd name="T81" fmla="*/ 1129 h 1533"/>
              <a:gd name="T82" fmla="*/ 3753 w 4313"/>
              <a:gd name="T83" fmla="*/ 991 h 1533"/>
              <a:gd name="T84" fmla="*/ 3927 w 4313"/>
              <a:gd name="T85" fmla="*/ 839 h 1533"/>
              <a:gd name="T86" fmla="*/ 4086 w 4313"/>
              <a:gd name="T87" fmla="*/ 670 h 1533"/>
              <a:gd name="T88" fmla="*/ 4227 w 4313"/>
              <a:gd name="T89" fmla="*/ 487 h 1533"/>
              <a:gd name="T90" fmla="*/ 3974 w 4313"/>
              <a:gd name="T91" fmla="*/ 354 h 1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313" h="1533">
                <a:moveTo>
                  <a:pt x="3825" y="87"/>
                </a:moveTo>
                <a:lnTo>
                  <a:pt x="3825" y="87"/>
                </a:lnTo>
                <a:lnTo>
                  <a:pt x="3793" y="136"/>
                </a:lnTo>
                <a:lnTo>
                  <a:pt x="3758" y="184"/>
                </a:lnTo>
                <a:lnTo>
                  <a:pt x="3722" y="232"/>
                </a:lnTo>
                <a:lnTo>
                  <a:pt x="3686" y="278"/>
                </a:lnTo>
                <a:lnTo>
                  <a:pt x="3648" y="323"/>
                </a:lnTo>
                <a:lnTo>
                  <a:pt x="3608" y="368"/>
                </a:lnTo>
                <a:lnTo>
                  <a:pt x="3567" y="410"/>
                </a:lnTo>
                <a:lnTo>
                  <a:pt x="3526" y="451"/>
                </a:lnTo>
                <a:lnTo>
                  <a:pt x="3481" y="491"/>
                </a:lnTo>
                <a:lnTo>
                  <a:pt x="3437" y="529"/>
                </a:lnTo>
                <a:lnTo>
                  <a:pt x="3391" y="567"/>
                </a:lnTo>
                <a:lnTo>
                  <a:pt x="3344" y="602"/>
                </a:lnTo>
                <a:lnTo>
                  <a:pt x="3297" y="638"/>
                </a:lnTo>
                <a:lnTo>
                  <a:pt x="3248" y="670"/>
                </a:lnTo>
                <a:lnTo>
                  <a:pt x="3198" y="702"/>
                </a:lnTo>
                <a:lnTo>
                  <a:pt x="3146" y="732"/>
                </a:lnTo>
                <a:lnTo>
                  <a:pt x="3094" y="760"/>
                </a:lnTo>
                <a:lnTo>
                  <a:pt x="3040" y="787"/>
                </a:lnTo>
                <a:lnTo>
                  <a:pt x="2987" y="811"/>
                </a:lnTo>
                <a:lnTo>
                  <a:pt x="2932" y="836"/>
                </a:lnTo>
                <a:lnTo>
                  <a:pt x="2876" y="857"/>
                </a:lnTo>
                <a:lnTo>
                  <a:pt x="2819" y="877"/>
                </a:lnTo>
                <a:lnTo>
                  <a:pt x="2761" y="895"/>
                </a:lnTo>
                <a:lnTo>
                  <a:pt x="2703" y="912"/>
                </a:lnTo>
                <a:lnTo>
                  <a:pt x="2644" y="926"/>
                </a:lnTo>
                <a:lnTo>
                  <a:pt x="2584" y="940"/>
                </a:lnTo>
                <a:lnTo>
                  <a:pt x="2523" y="950"/>
                </a:lnTo>
                <a:lnTo>
                  <a:pt x="2462" y="959"/>
                </a:lnTo>
                <a:lnTo>
                  <a:pt x="2401" y="966"/>
                </a:lnTo>
                <a:lnTo>
                  <a:pt x="2339" y="972"/>
                </a:lnTo>
                <a:lnTo>
                  <a:pt x="2276" y="975"/>
                </a:lnTo>
                <a:lnTo>
                  <a:pt x="2212" y="976"/>
                </a:lnTo>
                <a:lnTo>
                  <a:pt x="2212" y="976"/>
                </a:lnTo>
                <a:lnTo>
                  <a:pt x="2148" y="975"/>
                </a:lnTo>
                <a:lnTo>
                  <a:pt x="2085" y="972"/>
                </a:lnTo>
                <a:lnTo>
                  <a:pt x="2023" y="966"/>
                </a:lnTo>
                <a:lnTo>
                  <a:pt x="1960" y="959"/>
                </a:lnTo>
                <a:lnTo>
                  <a:pt x="1899" y="950"/>
                </a:lnTo>
                <a:lnTo>
                  <a:pt x="1838" y="940"/>
                </a:lnTo>
                <a:lnTo>
                  <a:pt x="1779" y="926"/>
                </a:lnTo>
                <a:lnTo>
                  <a:pt x="1719" y="911"/>
                </a:lnTo>
                <a:lnTo>
                  <a:pt x="1660" y="894"/>
                </a:lnTo>
                <a:lnTo>
                  <a:pt x="1602" y="876"/>
                </a:lnTo>
                <a:lnTo>
                  <a:pt x="1545" y="856"/>
                </a:lnTo>
                <a:lnTo>
                  <a:pt x="1489" y="834"/>
                </a:lnTo>
                <a:lnTo>
                  <a:pt x="1434" y="810"/>
                </a:lnTo>
                <a:lnTo>
                  <a:pt x="1379" y="784"/>
                </a:lnTo>
                <a:lnTo>
                  <a:pt x="1326" y="758"/>
                </a:lnTo>
                <a:lnTo>
                  <a:pt x="1274" y="729"/>
                </a:lnTo>
                <a:lnTo>
                  <a:pt x="1222" y="699"/>
                </a:lnTo>
                <a:lnTo>
                  <a:pt x="1171" y="667"/>
                </a:lnTo>
                <a:lnTo>
                  <a:pt x="1123" y="633"/>
                </a:lnTo>
                <a:lnTo>
                  <a:pt x="1074" y="599"/>
                </a:lnTo>
                <a:lnTo>
                  <a:pt x="1028" y="563"/>
                </a:lnTo>
                <a:lnTo>
                  <a:pt x="981" y="525"/>
                </a:lnTo>
                <a:lnTo>
                  <a:pt x="937" y="487"/>
                </a:lnTo>
                <a:lnTo>
                  <a:pt x="894" y="445"/>
                </a:lnTo>
                <a:lnTo>
                  <a:pt x="851" y="404"/>
                </a:lnTo>
                <a:lnTo>
                  <a:pt x="810" y="361"/>
                </a:lnTo>
                <a:lnTo>
                  <a:pt x="770" y="317"/>
                </a:lnTo>
                <a:lnTo>
                  <a:pt x="732" y="271"/>
                </a:lnTo>
                <a:lnTo>
                  <a:pt x="695" y="224"/>
                </a:lnTo>
                <a:lnTo>
                  <a:pt x="660" y="177"/>
                </a:lnTo>
                <a:lnTo>
                  <a:pt x="627" y="128"/>
                </a:lnTo>
                <a:lnTo>
                  <a:pt x="595" y="78"/>
                </a:lnTo>
                <a:lnTo>
                  <a:pt x="726" y="0"/>
                </a:lnTo>
                <a:lnTo>
                  <a:pt x="239" y="6"/>
                </a:lnTo>
                <a:lnTo>
                  <a:pt x="0" y="432"/>
                </a:lnTo>
                <a:lnTo>
                  <a:pt x="116" y="363"/>
                </a:lnTo>
                <a:lnTo>
                  <a:pt x="116" y="363"/>
                </a:lnTo>
                <a:lnTo>
                  <a:pt x="157" y="429"/>
                </a:lnTo>
                <a:lnTo>
                  <a:pt x="201" y="491"/>
                </a:lnTo>
                <a:lnTo>
                  <a:pt x="245" y="554"/>
                </a:lnTo>
                <a:lnTo>
                  <a:pt x="294" y="615"/>
                </a:lnTo>
                <a:lnTo>
                  <a:pt x="343" y="674"/>
                </a:lnTo>
                <a:lnTo>
                  <a:pt x="393" y="732"/>
                </a:lnTo>
                <a:lnTo>
                  <a:pt x="447" y="787"/>
                </a:lnTo>
                <a:lnTo>
                  <a:pt x="502" y="842"/>
                </a:lnTo>
                <a:lnTo>
                  <a:pt x="558" y="894"/>
                </a:lnTo>
                <a:lnTo>
                  <a:pt x="615" y="946"/>
                </a:lnTo>
                <a:lnTo>
                  <a:pt x="674" y="994"/>
                </a:lnTo>
                <a:lnTo>
                  <a:pt x="735" y="1042"/>
                </a:lnTo>
                <a:lnTo>
                  <a:pt x="798" y="1088"/>
                </a:lnTo>
                <a:lnTo>
                  <a:pt x="862" y="1130"/>
                </a:lnTo>
                <a:lnTo>
                  <a:pt x="927" y="1171"/>
                </a:lnTo>
                <a:lnTo>
                  <a:pt x="994" y="1211"/>
                </a:lnTo>
                <a:lnTo>
                  <a:pt x="1062" y="1249"/>
                </a:lnTo>
                <a:lnTo>
                  <a:pt x="1132" y="1284"/>
                </a:lnTo>
                <a:lnTo>
                  <a:pt x="1202" y="1316"/>
                </a:lnTo>
                <a:lnTo>
                  <a:pt x="1274" y="1348"/>
                </a:lnTo>
                <a:lnTo>
                  <a:pt x="1347" y="1376"/>
                </a:lnTo>
                <a:lnTo>
                  <a:pt x="1420" y="1403"/>
                </a:lnTo>
                <a:lnTo>
                  <a:pt x="1495" y="1428"/>
                </a:lnTo>
                <a:lnTo>
                  <a:pt x="1571" y="1449"/>
                </a:lnTo>
                <a:lnTo>
                  <a:pt x="1649" y="1469"/>
                </a:lnTo>
                <a:lnTo>
                  <a:pt x="1727" y="1486"/>
                </a:lnTo>
                <a:lnTo>
                  <a:pt x="1806" y="1499"/>
                </a:lnTo>
                <a:lnTo>
                  <a:pt x="1886" y="1512"/>
                </a:lnTo>
                <a:lnTo>
                  <a:pt x="1966" y="1521"/>
                </a:lnTo>
                <a:lnTo>
                  <a:pt x="2047" y="1527"/>
                </a:lnTo>
                <a:lnTo>
                  <a:pt x="2130" y="1531"/>
                </a:lnTo>
                <a:lnTo>
                  <a:pt x="2212" y="1533"/>
                </a:lnTo>
                <a:lnTo>
                  <a:pt x="2212" y="1533"/>
                </a:lnTo>
                <a:lnTo>
                  <a:pt x="2294" y="1531"/>
                </a:lnTo>
                <a:lnTo>
                  <a:pt x="2377" y="1527"/>
                </a:lnTo>
                <a:lnTo>
                  <a:pt x="2459" y="1521"/>
                </a:lnTo>
                <a:lnTo>
                  <a:pt x="2540" y="1512"/>
                </a:lnTo>
                <a:lnTo>
                  <a:pt x="2619" y="1499"/>
                </a:lnTo>
                <a:lnTo>
                  <a:pt x="2699" y="1484"/>
                </a:lnTo>
                <a:lnTo>
                  <a:pt x="2777" y="1467"/>
                </a:lnTo>
                <a:lnTo>
                  <a:pt x="2854" y="1449"/>
                </a:lnTo>
                <a:lnTo>
                  <a:pt x="2931" y="1426"/>
                </a:lnTo>
                <a:lnTo>
                  <a:pt x="3005" y="1402"/>
                </a:lnTo>
                <a:lnTo>
                  <a:pt x="3080" y="1376"/>
                </a:lnTo>
                <a:lnTo>
                  <a:pt x="3153" y="1347"/>
                </a:lnTo>
                <a:lnTo>
                  <a:pt x="3225" y="1316"/>
                </a:lnTo>
                <a:lnTo>
                  <a:pt x="3295" y="1283"/>
                </a:lnTo>
                <a:lnTo>
                  <a:pt x="3365" y="1248"/>
                </a:lnTo>
                <a:lnTo>
                  <a:pt x="3433" y="1210"/>
                </a:lnTo>
                <a:lnTo>
                  <a:pt x="3500" y="1170"/>
                </a:lnTo>
                <a:lnTo>
                  <a:pt x="3565" y="1129"/>
                </a:lnTo>
                <a:lnTo>
                  <a:pt x="3629" y="1085"/>
                </a:lnTo>
                <a:lnTo>
                  <a:pt x="3692" y="1039"/>
                </a:lnTo>
                <a:lnTo>
                  <a:pt x="3753" y="991"/>
                </a:lnTo>
                <a:lnTo>
                  <a:pt x="3812" y="943"/>
                </a:lnTo>
                <a:lnTo>
                  <a:pt x="3870" y="891"/>
                </a:lnTo>
                <a:lnTo>
                  <a:pt x="3927" y="839"/>
                </a:lnTo>
                <a:lnTo>
                  <a:pt x="3982" y="784"/>
                </a:lnTo>
                <a:lnTo>
                  <a:pt x="4034" y="728"/>
                </a:lnTo>
                <a:lnTo>
                  <a:pt x="4086" y="670"/>
                </a:lnTo>
                <a:lnTo>
                  <a:pt x="4134" y="610"/>
                </a:lnTo>
                <a:lnTo>
                  <a:pt x="4182" y="549"/>
                </a:lnTo>
                <a:lnTo>
                  <a:pt x="4227" y="487"/>
                </a:lnTo>
                <a:lnTo>
                  <a:pt x="4272" y="422"/>
                </a:lnTo>
                <a:lnTo>
                  <a:pt x="4313" y="357"/>
                </a:lnTo>
                <a:lnTo>
                  <a:pt x="3974" y="354"/>
                </a:lnTo>
                <a:lnTo>
                  <a:pt x="3825" y="87"/>
                </a:lnTo>
                <a:close/>
              </a:path>
            </a:pathLst>
          </a:cu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18495" y="2122170"/>
            <a:ext cx="1507011" cy="1591825"/>
            <a:chOff x="5090222" y="2830434"/>
            <a:chExt cx="2009969" cy="2123088"/>
          </a:xfrm>
          <a:effectLst/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5400000">
              <a:off x="4601809" y="3318847"/>
              <a:ext cx="2058599" cy="1081774"/>
            </a:xfrm>
            <a:custGeom>
              <a:avLst/>
              <a:gdLst>
                <a:gd name="T0" fmla="*/ 5092 w 5100"/>
                <a:gd name="T1" fmla="*/ 385 h 2679"/>
                <a:gd name="T2" fmla="*/ 5049 w 5100"/>
                <a:gd name="T3" fmla="*/ 694 h 2679"/>
                <a:gd name="T4" fmla="*/ 4969 w 5100"/>
                <a:gd name="T5" fmla="*/ 990 h 2679"/>
                <a:gd name="T6" fmla="*/ 4855 w 5100"/>
                <a:gd name="T7" fmla="*/ 1272 h 2679"/>
                <a:gd name="T8" fmla="*/ 4709 w 5100"/>
                <a:gd name="T9" fmla="*/ 1533 h 2679"/>
                <a:gd name="T10" fmla="*/ 4532 w 5100"/>
                <a:gd name="T11" fmla="*/ 1775 h 2679"/>
                <a:gd name="T12" fmla="*/ 4329 w 5100"/>
                <a:gd name="T13" fmla="*/ 1992 h 2679"/>
                <a:gd name="T14" fmla="*/ 4101 w 5100"/>
                <a:gd name="T15" fmla="*/ 2186 h 2679"/>
                <a:gd name="T16" fmla="*/ 3851 w 5100"/>
                <a:gd name="T17" fmla="*/ 2349 h 2679"/>
                <a:gd name="T18" fmla="*/ 3582 w 5100"/>
                <a:gd name="T19" fmla="*/ 2483 h 2679"/>
                <a:gd name="T20" fmla="*/ 3294 w 5100"/>
                <a:gd name="T21" fmla="*/ 2585 h 2679"/>
                <a:gd name="T22" fmla="*/ 2993 w 5100"/>
                <a:gd name="T23" fmla="*/ 2651 h 2679"/>
                <a:gd name="T24" fmla="*/ 2678 w 5100"/>
                <a:gd name="T25" fmla="*/ 2679 h 2679"/>
                <a:gd name="T26" fmla="*/ 2426 w 5100"/>
                <a:gd name="T27" fmla="*/ 2673 h 2679"/>
                <a:gd name="T28" fmla="*/ 2120 w 5100"/>
                <a:gd name="T29" fmla="*/ 2630 h 2679"/>
                <a:gd name="T30" fmla="*/ 1827 w 5100"/>
                <a:gd name="T31" fmla="*/ 2553 h 2679"/>
                <a:gd name="T32" fmla="*/ 1549 w 5100"/>
                <a:gd name="T33" fmla="*/ 2440 h 2679"/>
                <a:gd name="T34" fmla="*/ 1290 w 5100"/>
                <a:gd name="T35" fmla="*/ 2297 h 2679"/>
                <a:gd name="T36" fmla="*/ 1050 w 5100"/>
                <a:gd name="T37" fmla="*/ 2125 h 2679"/>
                <a:gd name="T38" fmla="*/ 833 w 5100"/>
                <a:gd name="T39" fmla="*/ 1926 h 2679"/>
                <a:gd name="T40" fmla="*/ 640 w 5100"/>
                <a:gd name="T41" fmla="*/ 1704 h 2679"/>
                <a:gd name="T42" fmla="*/ 474 w 5100"/>
                <a:gd name="T43" fmla="*/ 1459 h 2679"/>
                <a:gd name="T44" fmla="*/ 339 w 5100"/>
                <a:gd name="T45" fmla="*/ 1195 h 2679"/>
                <a:gd name="T46" fmla="*/ 234 w 5100"/>
                <a:gd name="T47" fmla="*/ 914 h 2679"/>
                <a:gd name="T48" fmla="*/ 165 w 5100"/>
                <a:gd name="T49" fmla="*/ 617 h 2679"/>
                <a:gd name="T50" fmla="*/ 131 w 5100"/>
                <a:gd name="T51" fmla="*/ 309 h 2679"/>
                <a:gd name="T52" fmla="*/ 703 w 5100"/>
                <a:gd name="T53" fmla="*/ 161 h 2679"/>
                <a:gd name="T54" fmla="*/ 697 w 5100"/>
                <a:gd name="T55" fmla="*/ 343 h 2679"/>
                <a:gd name="T56" fmla="*/ 730 w 5100"/>
                <a:gd name="T57" fmla="*/ 579 h 2679"/>
                <a:gd name="T58" fmla="*/ 790 w 5100"/>
                <a:gd name="T59" fmla="*/ 804 h 2679"/>
                <a:gd name="T60" fmla="*/ 876 w 5100"/>
                <a:gd name="T61" fmla="*/ 1018 h 2679"/>
                <a:gd name="T62" fmla="*/ 987 w 5100"/>
                <a:gd name="T63" fmla="*/ 1218 h 2679"/>
                <a:gd name="T64" fmla="*/ 1119 w 5100"/>
                <a:gd name="T65" fmla="*/ 1403 h 2679"/>
                <a:gd name="T66" fmla="*/ 1272 w 5100"/>
                <a:gd name="T67" fmla="*/ 1570 h 2679"/>
                <a:gd name="T68" fmla="*/ 1444 w 5100"/>
                <a:gd name="T69" fmla="*/ 1720 h 2679"/>
                <a:gd name="T70" fmla="*/ 1632 w 5100"/>
                <a:gd name="T71" fmla="*/ 1848 h 2679"/>
                <a:gd name="T72" fmla="*/ 1835 w 5100"/>
                <a:gd name="T73" fmla="*/ 1952 h 2679"/>
                <a:gd name="T74" fmla="*/ 2052 w 5100"/>
                <a:gd name="T75" fmla="*/ 2034 h 2679"/>
                <a:gd name="T76" fmla="*/ 2280 w 5100"/>
                <a:gd name="T77" fmla="*/ 2088 h 2679"/>
                <a:gd name="T78" fmla="*/ 2517 w 5100"/>
                <a:gd name="T79" fmla="*/ 2114 h 2679"/>
                <a:gd name="T80" fmla="*/ 2714 w 5100"/>
                <a:gd name="T81" fmla="*/ 2114 h 2679"/>
                <a:gd name="T82" fmla="*/ 2954 w 5100"/>
                <a:gd name="T83" fmla="*/ 2086 h 2679"/>
                <a:gd name="T84" fmla="*/ 3186 w 5100"/>
                <a:gd name="T85" fmla="*/ 2031 h 2679"/>
                <a:gd name="T86" fmla="*/ 3405 w 5100"/>
                <a:gd name="T87" fmla="*/ 1948 h 2679"/>
                <a:gd name="T88" fmla="*/ 3611 w 5100"/>
                <a:gd name="T89" fmla="*/ 1838 h 2679"/>
                <a:gd name="T90" fmla="*/ 3802 w 5100"/>
                <a:gd name="T91" fmla="*/ 1707 h 2679"/>
                <a:gd name="T92" fmla="*/ 3975 w 5100"/>
                <a:gd name="T93" fmla="*/ 1553 h 2679"/>
                <a:gd name="T94" fmla="*/ 4127 w 5100"/>
                <a:gd name="T95" fmla="*/ 1381 h 2679"/>
                <a:gd name="T96" fmla="*/ 4259 w 5100"/>
                <a:gd name="T97" fmla="*/ 1190 h 2679"/>
                <a:gd name="T98" fmla="*/ 4367 w 5100"/>
                <a:gd name="T99" fmla="*/ 985 h 2679"/>
                <a:gd name="T100" fmla="*/ 4450 w 5100"/>
                <a:gd name="T101" fmla="*/ 765 h 2679"/>
                <a:gd name="T102" fmla="*/ 4507 w 5100"/>
                <a:gd name="T103" fmla="*/ 534 h 2679"/>
                <a:gd name="T104" fmla="*/ 4535 w 5100"/>
                <a:gd name="T105" fmla="*/ 292 h 2679"/>
                <a:gd name="T106" fmla="*/ 4535 w 5100"/>
                <a:gd name="T107" fmla="*/ 100 h 2679"/>
                <a:gd name="T108" fmla="*/ 5095 w 5100"/>
                <a:gd name="T109" fmla="*/ 34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00" h="2679">
                  <a:moveTo>
                    <a:pt x="5100" y="194"/>
                  </a:moveTo>
                  <a:lnTo>
                    <a:pt x="5100" y="194"/>
                  </a:lnTo>
                  <a:lnTo>
                    <a:pt x="5100" y="257"/>
                  </a:lnTo>
                  <a:lnTo>
                    <a:pt x="5097" y="322"/>
                  </a:lnTo>
                  <a:lnTo>
                    <a:pt x="5092" y="385"/>
                  </a:lnTo>
                  <a:lnTo>
                    <a:pt x="5088" y="448"/>
                  </a:lnTo>
                  <a:lnTo>
                    <a:pt x="5080" y="509"/>
                  </a:lnTo>
                  <a:lnTo>
                    <a:pt x="5071" y="573"/>
                  </a:lnTo>
                  <a:lnTo>
                    <a:pt x="5061" y="633"/>
                  </a:lnTo>
                  <a:lnTo>
                    <a:pt x="5049" y="694"/>
                  </a:lnTo>
                  <a:lnTo>
                    <a:pt x="5037" y="754"/>
                  </a:lnTo>
                  <a:lnTo>
                    <a:pt x="5021" y="814"/>
                  </a:lnTo>
                  <a:lnTo>
                    <a:pt x="5006" y="874"/>
                  </a:lnTo>
                  <a:lnTo>
                    <a:pt x="4988" y="933"/>
                  </a:lnTo>
                  <a:lnTo>
                    <a:pt x="4969" y="990"/>
                  </a:lnTo>
                  <a:lnTo>
                    <a:pt x="4949" y="1048"/>
                  </a:lnTo>
                  <a:lnTo>
                    <a:pt x="4927" y="1105"/>
                  </a:lnTo>
                  <a:lnTo>
                    <a:pt x="4904" y="1161"/>
                  </a:lnTo>
                  <a:lnTo>
                    <a:pt x="4880" y="1216"/>
                  </a:lnTo>
                  <a:lnTo>
                    <a:pt x="4855" y="1272"/>
                  </a:lnTo>
                  <a:lnTo>
                    <a:pt x="4827" y="1326"/>
                  </a:lnTo>
                  <a:lnTo>
                    <a:pt x="4800" y="1378"/>
                  </a:lnTo>
                  <a:lnTo>
                    <a:pt x="4770" y="1430"/>
                  </a:lnTo>
                  <a:lnTo>
                    <a:pt x="4740" y="1483"/>
                  </a:lnTo>
                  <a:lnTo>
                    <a:pt x="4709" y="1533"/>
                  </a:lnTo>
                  <a:lnTo>
                    <a:pt x="4675" y="1583"/>
                  </a:lnTo>
                  <a:lnTo>
                    <a:pt x="4641" y="1632"/>
                  </a:lnTo>
                  <a:lnTo>
                    <a:pt x="4606" y="1681"/>
                  </a:lnTo>
                  <a:lnTo>
                    <a:pt x="4570" y="1729"/>
                  </a:lnTo>
                  <a:lnTo>
                    <a:pt x="4532" y="1775"/>
                  </a:lnTo>
                  <a:lnTo>
                    <a:pt x="4493" y="1820"/>
                  </a:lnTo>
                  <a:lnTo>
                    <a:pt x="4455" y="1864"/>
                  </a:lnTo>
                  <a:lnTo>
                    <a:pt x="4413" y="1909"/>
                  </a:lnTo>
                  <a:lnTo>
                    <a:pt x="4372" y="1951"/>
                  </a:lnTo>
                  <a:lnTo>
                    <a:pt x="4329" y="1992"/>
                  </a:lnTo>
                  <a:lnTo>
                    <a:pt x="4286" y="2034"/>
                  </a:lnTo>
                  <a:lnTo>
                    <a:pt x="4241" y="2074"/>
                  </a:lnTo>
                  <a:lnTo>
                    <a:pt x="4195" y="2112"/>
                  </a:lnTo>
                  <a:lnTo>
                    <a:pt x="4149" y="2149"/>
                  </a:lnTo>
                  <a:lnTo>
                    <a:pt x="4101" y="2186"/>
                  </a:lnTo>
                  <a:lnTo>
                    <a:pt x="4053" y="2220"/>
                  </a:lnTo>
                  <a:lnTo>
                    <a:pt x="4004" y="2256"/>
                  </a:lnTo>
                  <a:lnTo>
                    <a:pt x="3955" y="2288"/>
                  </a:lnTo>
                  <a:lnTo>
                    <a:pt x="3904" y="2320"/>
                  </a:lnTo>
                  <a:lnTo>
                    <a:pt x="3851" y="2349"/>
                  </a:lnTo>
                  <a:lnTo>
                    <a:pt x="3799" y="2379"/>
                  </a:lnTo>
                  <a:lnTo>
                    <a:pt x="3745" y="2408"/>
                  </a:lnTo>
                  <a:lnTo>
                    <a:pt x="3691" y="2434"/>
                  </a:lnTo>
                  <a:lnTo>
                    <a:pt x="3638" y="2460"/>
                  </a:lnTo>
                  <a:lnTo>
                    <a:pt x="3582" y="2483"/>
                  </a:lnTo>
                  <a:lnTo>
                    <a:pt x="3525" y="2507"/>
                  </a:lnTo>
                  <a:lnTo>
                    <a:pt x="3468" y="2528"/>
                  </a:lnTo>
                  <a:lnTo>
                    <a:pt x="3411" y="2550"/>
                  </a:lnTo>
                  <a:lnTo>
                    <a:pt x="3353" y="2568"/>
                  </a:lnTo>
                  <a:lnTo>
                    <a:pt x="3294" y="2585"/>
                  </a:lnTo>
                  <a:lnTo>
                    <a:pt x="3236" y="2602"/>
                  </a:lnTo>
                  <a:lnTo>
                    <a:pt x="3176" y="2616"/>
                  </a:lnTo>
                  <a:lnTo>
                    <a:pt x="3116" y="2630"/>
                  </a:lnTo>
                  <a:lnTo>
                    <a:pt x="3054" y="2641"/>
                  </a:lnTo>
                  <a:lnTo>
                    <a:pt x="2993" y="2651"/>
                  </a:lnTo>
                  <a:lnTo>
                    <a:pt x="2931" y="2659"/>
                  </a:lnTo>
                  <a:lnTo>
                    <a:pt x="2868" y="2667"/>
                  </a:lnTo>
                  <a:lnTo>
                    <a:pt x="2805" y="2673"/>
                  </a:lnTo>
                  <a:lnTo>
                    <a:pt x="2742" y="2676"/>
                  </a:lnTo>
                  <a:lnTo>
                    <a:pt x="2678" y="2679"/>
                  </a:lnTo>
                  <a:lnTo>
                    <a:pt x="2614" y="2679"/>
                  </a:lnTo>
                  <a:lnTo>
                    <a:pt x="2614" y="2679"/>
                  </a:lnTo>
                  <a:lnTo>
                    <a:pt x="2551" y="2679"/>
                  </a:lnTo>
                  <a:lnTo>
                    <a:pt x="2488" y="2676"/>
                  </a:lnTo>
                  <a:lnTo>
                    <a:pt x="2426" y="2673"/>
                  </a:lnTo>
                  <a:lnTo>
                    <a:pt x="2363" y="2667"/>
                  </a:lnTo>
                  <a:lnTo>
                    <a:pt x="2301" y="2661"/>
                  </a:lnTo>
                  <a:lnTo>
                    <a:pt x="2240" y="2651"/>
                  </a:lnTo>
                  <a:lnTo>
                    <a:pt x="2180" y="2642"/>
                  </a:lnTo>
                  <a:lnTo>
                    <a:pt x="2120" y="2630"/>
                  </a:lnTo>
                  <a:lnTo>
                    <a:pt x="2060" y="2617"/>
                  </a:lnTo>
                  <a:lnTo>
                    <a:pt x="2001" y="2604"/>
                  </a:lnTo>
                  <a:lnTo>
                    <a:pt x="1943" y="2588"/>
                  </a:lnTo>
                  <a:lnTo>
                    <a:pt x="1884" y="2571"/>
                  </a:lnTo>
                  <a:lnTo>
                    <a:pt x="1827" y="2553"/>
                  </a:lnTo>
                  <a:lnTo>
                    <a:pt x="1770" y="2533"/>
                  </a:lnTo>
                  <a:lnTo>
                    <a:pt x="1713" y="2511"/>
                  </a:lnTo>
                  <a:lnTo>
                    <a:pt x="1658" y="2490"/>
                  </a:lnTo>
                  <a:lnTo>
                    <a:pt x="1604" y="2465"/>
                  </a:lnTo>
                  <a:lnTo>
                    <a:pt x="1549" y="2440"/>
                  </a:lnTo>
                  <a:lnTo>
                    <a:pt x="1496" y="2414"/>
                  </a:lnTo>
                  <a:lnTo>
                    <a:pt x="1442" y="2386"/>
                  </a:lnTo>
                  <a:lnTo>
                    <a:pt x="1392" y="2359"/>
                  </a:lnTo>
                  <a:lnTo>
                    <a:pt x="1339" y="2328"/>
                  </a:lnTo>
                  <a:lnTo>
                    <a:pt x="1290" y="2297"/>
                  </a:lnTo>
                  <a:lnTo>
                    <a:pt x="1239" y="2265"/>
                  </a:lnTo>
                  <a:lnTo>
                    <a:pt x="1191" y="2232"/>
                  </a:lnTo>
                  <a:lnTo>
                    <a:pt x="1142" y="2197"/>
                  </a:lnTo>
                  <a:lnTo>
                    <a:pt x="1096" y="2162"/>
                  </a:lnTo>
                  <a:lnTo>
                    <a:pt x="1050" y="2125"/>
                  </a:lnTo>
                  <a:lnTo>
                    <a:pt x="1004" y="2088"/>
                  </a:lnTo>
                  <a:lnTo>
                    <a:pt x="961" y="2049"/>
                  </a:lnTo>
                  <a:lnTo>
                    <a:pt x="916" y="2009"/>
                  </a:lnTo>
                  <a:lnTo>
                    <a:pt x="874" y="1969"/>
                  </a:lnTo>
                  <a:lnTo>
                    <a:pt x="833" y="1926"/>
                  </a:lnTo>
                  <a:lnTo>
                    <a:pt x="791" y="1884"/>
                  </a:lnTo>
                  <a:lnTo>
                    <a:pt x="753" y="1840"/>
                  </a:lnTo>
                  <a:lnTo>
                    <a:pt x="714" y="1795"/>
                  </a:lnTo>
                  <a:lnTo>
                    <a:pt x="676" y="1751"/>
                  </a:lnTo>
                  <a:lnTo>
                    <a:pt x="640" y="1704"/>
                  </a:lnTo>
                  <a:lnTo>
                    <a:pt x="605" y="1657"/>
                  </a:lnTo>
                  <a:lnTo>
                    <a:pt x="570" y="1609"/>
                  </a:lnTo>
                  <a:lnTo>
                    <a:pt x="537" y="1560"/>
                  </a:lnTo>
                  <a:lnTo>
                    <a:pt x="505" y="1510"/>
                  </a:lnTo>
                  <a:lnTo>
                    <a:pt x="474" y="1459"/>
                  </a:lnTo>
                  <a:lnTo>
                    <a:pt x="445" y="1409"/>
                  </a:lnTo>
                  <a:lnTo>
                    <a:pt x="417" y="1356"/>
                  </a:lnTo>
                  <a:lnTo>
                    <a:pt x="389" y="1302"/>
                  </a:lnTo>
                  <a:lnTo>
                    <a:pt x="363" y="1250"/>
                  </a:lnTo>
                  <a:lnTo>
                    <a:pt x="339" y="1195"/>
                  </a:lnTo>
                  <a:lnTo>
                    <a:pt x="316" y="1141"/>
                  </a:lnTo>
                  <a:lnTo>
                    <a:pt x="292" y="1084"/>
                  </a:lnTo>
                  <a:lnTo>
                    <a:pt x="272" y="1028"/>
                  </a:lnTo>
                  <a:lnTo>
                    <a:pt x="252" y="971"/>
                  </a:lnTo>
                  <a:lnTo>
                    <a:pt x="234" y="914"/>
                  </a:lnTo>
                  <a:lnTo>
                    <a:pt x="217" y="856"/>
                  </a:lnTo>
                  <a:lnTo>
                    <a:pt x="202" y="797"/>
                  </a:lnTo>
                  <a:lnTo>
                    <a:pt x="188" y="737"/>
                  </a:lnTo>
                  <a:lnTo>
                    <a:pt x="175" y="677"/>
                  </a:lnTo>
                  <a:lnTo>
                    <a:pt x="165" y="617"/>
                  </a:lnTo>
                  <a:lnTo>
                    <a:pt x="155" y="557"/>
                  </a:lnTo>
                  <a:lnTo>
                    <a:pt x="146" y="496"/>
                  </a:lnTo>
                  <a:lnTo>
                    <a:pt x="140" y="434"/>
                  </a:lnTo>
                  <a:lnTo>
                    <a:pt x="135" y="371"/>
                  </a:lnTo>
                  <a:lnTo>
                    <a:pt x="131" y="309"/>
                  </a:lnTo>
                  <a:lnTo>
                    <a:pt x="129" y="246"/>
                  </a:lnTo>
                  <a:lnTo>
                    <a:pt x="0" y="246"/>
                  </a:lnTo>
                  <a:lnTo>
                    <a:pt x="123" y="174"/>
                  </a:lnTo>
                  <a:lnTo>
                    <a:pt x="425" y="0"/>
                  </a:lnTo>
                  <a:lnTo>
                    <a:pt x="703" y="161"/>
                  </a:lnTo>
                  <a:lnTo>
                    <a:pt x="851" y="246"/>
                  </a:lnTo>
                  <a:lnTo>
                    <a:pt x="691" y="246"/>
                  </a:lnTo>
                  <a:lnTo>
                    <a:pt x="691" y="246"/>
                  </a:lnTo>
                  <a:lnTo>
                    <a:pt x="694" y="294"/>
                  </a:lnTo>
                  <a:lnTo>
                    <a:pt x="697" y="343"/>
                  </a:lnTo>
                  <a:lnTo>
                    <a:pt x="700" y="391"/>
                  </a:lnTo>
                  <a:lnTo>
                    <a:pt x="707" y="439"/>
                  </a:lnTo>
                  <a:lnTo>
                    <a:pt x="713" y="485"/>
                  </a:lnTo>
                  <a:lnTo>
                    <a:pt x="720" y="533"/>
                  </a:lnTo>
                  <a:lnTo>
                    <a:pt x="730" y="579"/>
                  </a:lnTo>
                  <a:lnTo>
                    <a:pt x="739" y="625"/>
                  </a:lnTo>
                  <a:lnTo>
                    <a:pt x="751" y="670"/>
                  </a:lnTo>
                  <a:lnTo>
                    <a:pt x="762" y="716"/>
                  </a:lnTo>
                  <a:lnTo>
                    <a:pt x="776" y="760"/>
                  </a:lnTo>
                  <a:lnTo>
                    <a:pt x="790" y="804"/>
                  </a:lnTo>
                  <a:lnTo>
                    <a:pt x="805" y="848"/>
                  </a:lnTo>
                  <a:lnTo>
                    <a:pt x="822" y="891"/>
                  </a:lnTo>
                  <a:lnTo>
                    <a:pt x="839" y="934"/>
                  </a:lnTo>
                  <a:lnTo>
                    <a:pt x="857" y="976"/>
                  </a:lnTo>
                  <a:lnTo>
                    <a:pt x="876" y="1018"/>
                  </a:lnTo>
                  <a:lnTo>
                    <a:pt x="896" y="1059"/>
                  </a:lnTo>
                  <a:lnTo>
                    <a:pt x="917" y="1099"/>
                  </a:lnTo>
                  <a:lnTo>
                    <a:pt x="939" y="1139"/>
                  </a:lnTo>
                  <a:lnTo>
                    <a:pt x="962" y="1179"/>
                  </a:lnTo>
                  <a:lnTo>
                    <a:pt x="987" y="1218"/>
                  </a:lnTo>
                  <a:lnTo>
                    <a:pt x="1011" y="1256"/>
                  </a:lnTo>
                  <a:lnTo>
                    <a:pt x="1038" y="1295"/>
                  </a:lnTo>
                  <a:lnTo>
                    <a:pt x="1064" y="1332"/>
                  </a:lnTo>
                  <a:lnTo>
                    <a:pt x="1091" y="1367"/>
                  </a:lnTo>
                  <a:lnTo>
                    <a:pt x="1119" y="1403"/>
                  </a:lnTo>
                  <a:lnTo>
                    <a:pt x="1148" y="1438"/>
                  </a:lnTo>
                  <a:lnTo>
                    <a:pt x="1178" y="1472"/>
                  </a:lnTo>
                  <a:lnTo>
                    <a:pt x="1208" y="1506"/>
                  </a:lnTo>
                  <a:lnTo>
                    <a:pt x="1239" y="1538"/>
                  </a:lnTo>
                  <a:lnTo>
                    <a:pt x="1272" y="1570"/>
                  </a:lnTo>
                  <a:lnTo>
                    <a:pt x="1304" y="1603"/>
                  </a:lnTo>
                  <a:lnTo>
                    <a:pt x="1338" y="1632"/>
                  </a:lnTo>
                  <a:lnTo>
                    <a:pt x="1373" y="1663"/>
                  </a:lnTo>
                  <a:lnTo>
                    <a:pt x="1407" y="1690"/>
                  </a:lnTo>
                  <a:lnTo>
                    <a:pt x="1444" y="1720"/>
                  </a:lnTo>
                  <a:lnTo>
                    <a:pt x="1479" y="1746"/>
                  </a:lnTo>
                  <a:lnTo>
                    <a:pt x="1516" y="1774"/>
                  </a:lnTo>
                  <a:lnTo>
                    <a:pt x="1555" y="1798"/>
                  </a:lnTo>
                  <a:lnTo>
                    <a:pt x="1593" y="1823"/>
                  </a:lnTo>
                  <a:lnTo>
                    <a:pt x="1632" y="1848"/>
                  </a:lnTo>
                  <a:lnTo>
                    <a:pt x="1672" y="1871"/>
                  </a:lnTo>
                  <a:lnTo>
                    <a:pt x="1712" y="1892"/>
                  </a:lnTo>
                  <a:lnTo>
                    <a:pt x="1752" y="1914"/>
                  </a:lnTo>
                  <a:lnTo>
                    <a:pt x="1793" y="1934"/>
                  </a:lnTo>
                  <a:lnTo>
                    <a:pt x="1835" y="1952"/>
                  </a:lnTo>
                  <a:lnTo>
                    <a:pt x="1876" y="1971"/>
                  </a:lnTo>
                  <a:lnTo>
                    <a:pt x="1920" y="1988"/>
                  </a:lnTo>
                  <a:lnTo>
                    <a:pt x="1963" y="2005"/>
                  </a:lnTo>
                  <a:lnTo>
                    <a:pt x="2007" y="2018"/>
                  </a:lnTo>
                  <a:lnTo>
                    <a:pt x="2052" y="2034"/>
                  </a:lnTo>
                  <a:lnTo>
                    <a:pt x="2097" y="2046"/>
                  </a:lnTo>
                  <a:lnTo>
                    <a:pt x="2141" y="2058"/>
                  </a:lnTo>
                  <a:lnTo>
                    <a:pt x="2187" y="2069"/>
                  </a:lnTo>
                  <a:lnTo>
                    <a:pt x="2234" y="2078"/>
                  </a:lnTo>
                  <a:lnTo>
                    <a:pt x="2280" y="2088"/>
                  </a:lnTo>
                  <a:lnTo>
                    <a:pt x="2326" y="2095"/>
                  </a:lnTo>
                  <a:lnTo>
                    <a:pt x="2374" y="2102"/>
                  </a:lnTo>
                  <a:lnTo>
                    <a:pt x="2421" y="2108"/>
                  </a:lnTo>
                  <a:lnTo>
                    <a:pt x="2469" y="2111"/>
                  </a:lnTo>
                  <a:lnTo>
                    <a:pt x="2517" y="2114"/>
                  </a:lnTo>
                  <a:lnTo>
                    <a:pt x="2566" y="2117"/>
                  </a:lnTo>
                  <a:lnTo>
                    <a:pt x="2614" y="2117"/>
                  </a:lnTo>
                  <a:lnTo>
                    <a:pt x="2614" y="2117"/>
                  </a:lnTo>
                  <a:lnTo>
                    <a:pt x="2665" y="2117"/>
                  </a:lnTo>
                  <a:lnTo>
                    <a:pt x="2714" y="2114"/>
                  </a:lnTo>
                  <a:lnTo>
                    <a:pt x="2762" y="2111"/>
                  </a:lnTo>
                  <a:lnTo>
                    <a:pt x="2811" y="2108"/>
                  </a:lnTo>
                  <a:lnTo>
                    <a:pt x="2859" y="2102"/>
                  </a:lnTo>
                  <a:lnTo>
                    <a:pt x="2908" y="2095"/>
                  </a:lnTo>
                  <a:lnTo>
                    <a:pt x="2954" y="2086"/>
                  </a:lnTo>
                  <a:lnTo>
                    <a:pt x="3002" y="2078"/>
                  </a:lnTo>
                  <a:lnTo>
                    <a:pt x="3048" y="2068"/>
                  </a:lnTo>
                  <a:lnTo>
                    <a:pt x="3096" y="2057"/>
                  </a:lnTo>
                  <a:lnTo>
                    <a:pt x="3140" y="2045"/>
                  </a:lnTo>
                  <a:lnTo>
                    <a:pt x="3186" y="2031"/>
                  </a:lnTo>
                  <a:lnTo>
                    <a:pt x="3231" y="2015"/>
                  </a:lnTo>
                  <a:lnTo>
                    <a:pt x="3276" y="2000"/>
                  </a:lnTo>
                  <a:lnTo>
                    <a:pt x="3319" y="1983"/>
                  </a:lnTo>
                  <a:lnTo>
                    <a:pt x="3364" y="1966"/>
                  </a:lnTo>
                  <a:lnTo>
                    <a:pt x="3405" y="1948"/>
                  </a:lnTo>
                  <a:lnTo>
                    <a:pt x="3448" y="1928"/>
                  </a:lnTo>
                  <a:lnTo>
                    <a:pt x="3490" y="1906"/>
                  </a:lnTo>
                  <a:lnTo>
                    <a:pt x="3531" y="1884"/>
                  </a:lnTo>
                  <a:lnTo>
                    <a:pt x="3571" y="1861"/>
                  </a:lnTo>
                  <a:lnTo>
                    <a:pt x="3611" y="1838"/>
                  </a:lnTo>
                  <a:lnTo>
                    <a:pt x="3651" y="1814"/>
                  </a:lnTo>
                  <a:lnTo>
                    <a:pt x="3690" y="1789"/>
                  </a:lnTo>
                  <a:lnTo>
                    <a:pt x="3728" y="1761"/>
                  </a:lnTo>
                  <a:lnTo>
                    <a:pt x="3765" y="1735"/>
                  </a:lnTo>
                  <a:lnTo>
                    <a:pt x="3802" y="1707"/>
                  </a:lnTo>
                  <a:lnTo>
                    <a:pt x="3838" y="1678"/>
                  </a:lnTo>
                  <a:lnTo>
                    <a:pt x="3873" y="1647"/>
                  </a:lnTo>
                  <a:lnTo>
                    <a:pt x="3907" y="1617"/>
                  </a:lnTo>
                  <a:lnTo>
                    <a:pt x="3941" y="1586"/>
                  </a:lnTo>
                  <a:lnTo>
                    <a:pt x="3975" y="1553"/>
                  </a:lnTo>
                  <a:lnTo>
                    <a:pt x="4007" y="1521"/>
                  </a:lnTo>
                  <a:lnTo>
                    <a:pt x="4038" y="1487"/>
                  </a:lnTo>
                  <a:lnTo>
                    <a:pt x="4069" y="1452"/>
                  </a:lnTo>
                  <a:lnTo>
                    <a:pt x="4098" y="1416"/>
                  </a:lnTo>
                  <a:lnTo>
                    <a:pt x="4127" y="1381"/>
                  </a:lnTo>
                  <a:lnTo>
                    <a:pt x="4155" y="1344"/>
                  </a:lnTo>
                  <a:lnTo>
                    <a:pt x="4182" y="1307"/>
                  </a:lnTo>
                  <a:lnTo>
                    <a:pt x="4209" y="1269"/>
                  </a:lnTo>
                  <a:lnTo>
                    <a:pt x="4235" y="1230"/>
                  </a:lnTo>
                  <a:lnTo>
                    <a:pt x="4259" y="1190"/>
                  </a:lnTo>
                  <a:lnTo>
                    <a:pt x="4283" y="1150"/>
                  </a:lnTo>
                  <a:lnTo>
                    <a:pt x="4306" y="1110"/>
                  </a:lnTo>
                  <a:lnTo>
                    <a:pt x="4327" y="1068"/>
                  </a:lnTo>
                  <a:lnTo>
                    <a:pt x="4347" y="1027"/>
                  </a:lnTo>
                  <a:lnTo>
                    <a:pt x="4367" y="985"/>
                  </a:lnTo>
                  <a:lnTo>
                    <a:pt x="4386" y="942"/>
                  </a:lnTo>
                  <a:lnTo>
                    <a:pt x="4404" y="899"/>
                  </a:lnTo>
                  <a:lnTo>
                    <a:pt x="4421" y="854"/>
                  </a:lnTo>
                  <a:lnTo>
                    <a:pt x="4436" y="810"/>
                  </a:lnTo>
                  <a:lnTo>
                    <a:pt x="4450" y="765"/>
                  </a:lnTo>
                  <a:lnTo>
                    <a:pt x="4464" y="720"/>
                  </a:lnTo>
                  <a:lnTo>
                    <a:pt x="4476" y="674"/>
                  </a:lnTo>
                  <a:lnTo>
                    <a:pt x="4489" y="628"/>
                  </a:lnTo>
                  <a:lnTo>
                    <a:pt x="4498" y="580"/>
                  </a:lnTo>
                  <a:lnTo>
                    <a:pt x="4507" y="534"/>
                  </a:lnTo>
                  <a:lnTo>
                    <a:pt x="4515" y="486"/>
                  </a:lnTo>
                  <a:lnTo>
                    <a:pt x="4523" y="439"/>
                  </a:lnTo>
                  <a:lnTo>
                    <a:pt x="4527" y="389"/>
                  </a:lnTo>
                  <a:lnTo>
                    <a:pt x="4532" y="342"/>
                  </a:lnTo>
                  <a:lnTo>
                    <a:pt x="4535" y="292"/>
                  </a:lnTo>
                  <a:lnTo>
                    <a:pt x="4536" y="243"/>
                  </a:lnTo>
                  <a:lnTo>
                    <a:pt x="4538" y="194"/>
                  </a:lnTo>
                  <a:lnTo>
                    <a:pt x="4538" y="194"/>
                  </a:lnTo>
                  <a:lnTo>
                    <a:pt x="4536" y="146"/>
                  </a:lnTo>
                  <a:lnTo>
                    <a:pt x="4535" y="100"/>
                  </a:lnTo>
                  <a:lnTo>
                    <a:pt x="4532" y="54"/>
                  </a:lnTo>
                  <a:lnTo>
                    <a:pt x="4529" y="7"/>
                  </a:lnTo>
                  <a:lnTo>
                    <a:pt x="4834" y="185"/>
                  </a:lnTo>
                  <a:lnTo>
                    <a:pt x="5095" y="34"/>
                  </a:lnTo>
                  <a:lnTo>
                    <a:pt x="5095" y="34"/>
                  </a:lnTo>
                  <a:lnTo>
                    <a:pt x="5098" y="112"/>
                  </a:lnTo>
                  <a:lnTo>
                    <a:pt x="5100" y="194"/>
                  </a:lnTo>
                  <a:lnTo>
                    <a:pt x="5100" y="194"/>
                  </a:lnTo>
                  <a:close/>
                </a:path>
              </a:pathLst>
            </a:custGeom>
            <a:solidFill>
              <a:srgbClr val="FFAC6A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rot="5400000">
              <a:off x="5576985" y="3430315"/>
              <a:ext cx="2070100" cy="976313"/>
            </a:xfrm>
            <a:custGeom>
              <a:avLst/>
              <a:gdLst>
                <a:gd name="T0" fmla="*/ 4280 w 5131"/>
                <a:gd name="T1" fmla="*/ 2171 h 2417"/>
                <a:gd name="T2" fmla="*/ 4367 w 5131"/>
                <a:gd name="T3" fmla="*/ 2086 h 2417"/>
                <a:gd name="T4" fmla="*/ 4324 w 5131"/>
                <a:gd name="T5" fmla="*/ 1922 h 2417"/>
                <a:gd name="T6" fmla="*/ 4267 w 5131"/>
                <a:gd name="T7" fmla="*/ 1762 h 2417"/>
                <a:gd name="T8" fmla="*/ 4158 w 5131"/>
                <a:gd name="T9" fmla="*/ 1535 h 2417"/>
                <a:gd name="T10" fmla="*/ 3969 w 5131"/>
                <a:gd name="T11" fmla="*/ 1261 h 2417"/>
                <a:gd name="T12" fmla="*/ 3736 w 5131"/>
                <a:gd name="T13" fmla="*/ 1024 h 2417"/>
                <a:gd name="T14" fmla="*/ 3465 w 5131"/>
                <a:gd name="T15" fmla="*/ 831 h 2417"/>
                <a:gd name="T16" fmla="*/ 3242 w 5131"/>
                <a:gd name="T17" fmla="*/ 718 h 2417"/>
                <a:gd name="T18" fmla="*/ 3084 w 5131"/>
                <a:gd name="T19" fmla="*/ 657 h 2417"/>
                <a:gd name="T20" fmla="*/ 2919 w 5131"/>
                <a:gd name="T21" fmla="*/ 611 h 2417"/>
                <a:gd name="T22" fmla="*/ 2750 w 5131"/>
                <a:gd name="T23" fmla="*/ 581 h 2417"/>
                <a:gd name="T24" fmla="*/ 2574 w 5131"/>
                <a:gd name="T25" fmla="*/ 564 h 2417"/>
                <a:gd name="T26" fmla="*/ 2437 w 5131"/>
                <a:gd name="T27" fmla="*/ 564 h 2417"/>
                <a:gd name="T28" fmla="*/ 2248 w 5131"/>
                <a:gd name="T29" fmla="*/ 577 h 2417"/>
                <a:gd name="T30" fmla="*/ 2065 w 5131"/>
                <a:gd name="T31" fmla="*/ 608 h 2417"/>
                <a:gd name="T32" fmla="*/ 1886 w 5131"/>
                <a:gd name="T33" fmla="*/ 657 h 2417"/>
                <a:gd name="T34" fmla="*/ 1717 w 5131"/>
                <a:gd name="T35" fmla="*/ 722 h 2417"/>
                <a:gd name="T36" fmla="*/ 1555 w 5131"/>
                <a:gd name="T37" fmla="*/ 802 h 2417"/>
                <a:gd name="T38" fmla="*/ 1401 w 5131"/>
                <a:gd name="T39" fmla="*/ 896 h 2417"/>
                <a:gd name="T40" fmla="*/ 1260 w 5131"/>
                <a:gd name="T41" fmla="*/ 1004 h 2417"/>
                <a:gd name="T42" fmla="*/ 1127 w 5131"/>
                <a:gd name="T43" fmla="*/ 1124 h 2417"/>
                <a:gd name="T44" fmla="*/ 1006 w 5131"/>
                <a:gd name="T45" fmla="*/ 1256 h 2417"/>
                <a:gd name="T46" fmla="*/ 898 w 5131"/>
                <a:gd name="T47" fmla="*/ 1400 h 2417"/>
                <a:gd name="T48" fmla="*/ 804 w 5131"/>
                <a:gd name="T49" fmla="*/ 1552 h 2417"/>
                <a:gd name="T50" fmla="*/ 724 w 5131"/>
                <a:gd name="T51" fmla="*/ 1714 h 2417"/>
                <a:gd name="T52" fmla="*/ 658 w 5131"/>
                <a:gd name="T53" fmla="*/ 1883 h 2417"/>
                <a:gd name="T54" fmla="*/ 610 w 5131"/>
                <a:gd name="T55" fmla="*/ 2060 h 2417"/>
                <a:gd name="T56" fmla="*/ 578 w 5131"/>
                <a:gd name="T57" fmla="*/ 2245 h 2417"/>
                <a:gd name="T58" fmla="*/ 296 w 5131"/>
                <a:gd name="T59" fmla="*/ 2231 h 2417"/>
                <a:gd name="T60" fmla="*/ 8 w 5131"/>
                <a:gd name="T61" fmla="*/ 2277 h 2417"/>
                <a:gd name="T62" fmla="*/ 40 w 5131"/>
                <a:gd name="T63" fmla="*/ 2034 h 2417"/>
                <a:gd name="T64" fmla="*/ 96 w 5131"/>
                <a:gd name="T65" fmla="*/ 1798 h 2417"/>
                <a:gd name="T66" fmla="*/ 173 w 5131"/>
                <a:gd name="T67" fmla="*/ 1572 h 2417"/>
                <a:gd name="T68" fmla="*/ 270 w 5131"/>
                <a:gd name="T69" fmla="*/ 1357 h 2417"/>
                <a:gd name="T70" fmla="*/ 387 w 5131"/>
                <a:gd name="T71" fmla="*/ 1153 h 2417"/>
                <a:gd name="T72" fmla="*/ 522 w 5131"/>
                <a:gd name="T73" fmla="*/ 961 h 2417"/>
                <a:gd name="T74" fmla="*/ 673 w 5131"/>
                <a:gd name="T75" fmla="*/ 784 h 2417"/>
                <a:gd name="T76" fmla="*/ 841 w 5131"/>
                <a:gd name="T77" fmla="*/ 621 h 2417"/>
                <a:gd name="T78" fmla="*/ 1024 w 5131"/>
                <a:gd name="T79" fmla="*/ 474 h 2417"/>
                <a:gd name="T80" fmla="*/ 1219 w 5131"/>
                <a:gd name="T81" fmla="*/ 345 h 2417"/>
                <a:gd name="T82" fmla="*/ 1427 w 5131"/>
                <a:gd name="T83" fmla="*/ 236 h 2417"/>
                <a:gd name="T84" fmla="*/ 1647 w 5131"/>
                <a:gd name="T85" fmla="*/ 145 h 2417"/>
                <a:gd name="T86" fmla="*/ 1877 w 5131"/>
                <a:gd name="T87" fmla="*/ 75 h 2417"/>
                <a:gd name="T88" fmla="*/ 2114 w 5131"/>
                <a:gd name="T89" fmla="*/ 28 h 2417"/>
                <a:gd name="T90" fmla="*/ 2360 w 5131"/>
                <a:gd name="T91" fmla="*/ 3 h 2417"/>
                <a:gd name="T92" fmla="*/ 2545 w 5131"/>
                <a:gd name="T93" fmla="*/ 0 h 2417"/>
                <a:gd name="T94" fmla="*/ 2777 w 5131"/>
                <a:gd name="T95" fmla="*/ 17 h 2417"/>
                <a:gd name="T96" fmla="*/ 3005 w 5131"/>
                <a:gd name="T97" fmla="*/ 54 h 2417"/>
                <a:gd name="T98" fmla="*/ 3224 w 5131"/>
                <a:gd name="T99" fmla="*/ 111 h 2417"/>
                <a:gd name="T100" fmla="*/ 3435 w 5131"/>
                <a:gd name="T101" fmla="*/ 188 h 2417"/>
                <a:gd name="T102" fmla="*/ 3636 w 5131"/>
                <a:gd name="T103" fmla="*/ 282 h 2417"/>
                <a:gd name="T104" fmla="*/ 3829 w 5131"/>
                <a:gd name="T105" fmla="*/ 393 h 2417"/>
                <a:gd name="T106" fmla="*/ 4009 w 5131"/>
                <a:gd name="T107" fmla="*/ 520 h 2417"/>
                <a:gd name="T108" fmla="*/ 4177 w 5131"/>
                <a:gd name="T109" fmla="*/ 664 h 2417"/>
                <a:gd name="T110" fmla="*/ 4331 w 5131"/>
                <a:gd name="T111" fmla="*/ 821 h 2417"/>
                <a:gd name="T112" fmla="*/ 4471 w 5131"/>
                <a:gd name="T113" fmla="*/ 990 h 2417"/>
                <a:gd name="T114" fmla="*/ 4595 w 5131"/>
                <a:gd name="T115" fmla="*/ 1172 h 2417"/>
                <a:gd name="T116" fmla="*/ 4705 w 5131"/>
                <a:gd name="T117" fmla="*/ 1364 h 2417"/>
                <a:gd name="T118" fmla="*/ 4797 w 5131"/>
                <a:gd name="T119" fmla="*/ 1568 h 2417"/>
                <a:gd name="T120" fmla="*/ 4869 w 5131"/>
                <a:gd name="T121" fmla="*/ 1780 h 2417"/>
                <a:gd name="T122" fmla="*/ 4923 w 5131"/>
                <a:gd name="T123" fmla="*/ 2002 h 2417"/>
                <a:gd name="T124" fmla="*/ 5131 w 5131"/>
                <a:gd name="T125" fmla="*/ 2171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31" h="2417">
                  <a:moveTo>
                    <a:pt x="5131" y="2171"/>
                  </a:moveTo>
                  <a:lnTo>
                    <a:pt x="4976" y="2262"/>
                  </a:lnTo>
                  <a:lnTo>
                    <a:pt x="4705" y="2417"/>
                  </a:lnTo>
                  <a:lnTo>
                    <a:pt x="4280" y="2171"/>
                  </a:lnTo>
                  <a:lnTo>
                    <a:pt x="4383" y="2171"/>
                  </a:lnTo>
                  <a:lnTo>
                    <a:pt x="4383" y="2171"/>
                  </a:lnTo>
                  <a:lnTo>
                    <a:pt x="4375" y="2130"/>
                  </a:lnTo>
                  <a:lnTo>
                    <a:pt x="4367" y="2086"/>
                  </a:lnTo>
                  <a:lnTo>
                    <a:pt x="4358" y="2045"/>
                  </a:lnTo>
                  <a:lnTo>
                    <a:pt x="4347" y="2003"/>
                  </a:lnTo>
                  <a:lnTo>
                    <a:pt x="4337" y="1962"/>
                  </a:lnTo>
                  <a:lnTo>
                    <a:pt x="4324" y="1922"/>
                  </a:lnTo>
                  <a:lnTo>
                    <a:pt x="4311" y="1880"/>
                  </a:lnTo>
                  <a:lnTo>
                    <a:pt x="4298" y="1840"/>
                  </a:lnTo>
                  <a:lnTo>
                    <a:pt x="4283" y="1802"/>
                  </a:lnTo>
                  <a:lnTo>
                    <a:pt x="4267" y="1762"/>
                  </a:lnTo>
                  <a:lnTo>
                    <a:pt x="4250" y="1723"/>
                  </a:lnTo>
                  <a:lnTo>
                    <a:pt x="4234" y="1685"/>
                  </a:lnTo>
                  <a:lnTo>
                    <a:pt x="4197" y="1609"/>
                  </a:lnTo>
                  <a:lnTo>
                    <a:pt x="4158" y="1535"/>
                  </a:lnTo>
                  <a:lnTo>
                    <a:pt x="4115" y="1463"/>
                  </a:lnTo>
                  <a:lnTo>
                    <a:pt x="4069" y="1394"/>
                  </a:lnTo>
                  <a:lnTo>
                    <a:pt x="4020" y="1327"/>
                  </a:lnTo>
                  <a:lnTo>
                    <a:pt x="3969" y="1261"/>
                  </a:lnTo>
                  <a:lnTo>
                    <a:pt x="3915" y="1198"/>
                  </a:lnTo>
                  <a:lnTo>
                    <a:pt x="3858" y="1138"/>
                  </a:lnTo>
                  <a:lnTo>
                    <a:pt x="3798" y="1079"/>
                  </a:lnTo>
                  <a:lnTo>
                    <a:pt x="3736" y="1024"/>
                  </a:lnTo>
                  <a:lnTo>
                    <a:pt x="3672" y="972"/>
                  </a:lnTo>
                  <a:lnTo>
                    <a:pt x="3605" y="922"/>
                  </a:lnTo>
                  <a:lnTo>
                    <a:pt x="3536" y="875"/>
                  </a:lnTo>
                  <a:lnTo>
                    <a:pt x="3465" y="831"/>
                  </a:lnTo>
                  <a:lnTo>
                    <a:pt x="3393" y="790"/>
                  </a:lnTo>
                  <a:lnTo>
                    <a:pt x="3319" y="751"/>
                  </a:lnTo>
                  <a:lnTo>
                    <a:pt x="3281" y="734"/>
                  </a:lnTo>
                  <a:lnTo>
                    <a:pt x="3242" y="718"/>
                  </a:lnTo>
                  <a:lnTo>
                    <a:pt x="3204" y="701"/>
                  </a:lnTo>
                  <a:lnTo>
                    <a:pt x="3164" y="685"/>
                  </a:lnTo>
                  <a:lnTo>
                    <a:pt x="3124" y="671"/>
                  </a:lnTo>
                  <a:lnTo>
                    <a:pt x="3084" y="657"/>
                  </a:lnTo>
                  <a:lnTo>
                    <a:pt x="3044" y="645"/>
                  </a:lnTo>
                  <a:lnTo>
                    <a:pt x="3002" y="633"/>
                  </a:lnTo>
                  <a:lnTo>
                    <a:pt x="2960" y="622"/>
                  </a:lnTo>
                  <a:lnTo>
                    <a:pt x="2919" y="611"/>
                  </a:lnTo>
                  <a:lnTo>
                    <a:pt x="2877" y="602"/>
                  </a:lnTo>
                  <a:lnTo>
                    <a:pt x="2834" y="594"/>
                  </a:lnTo>
                  <a:lnTo>
                    <a:pt x="2793" y="587"/>
                  </a:lnTo>
                  <a:lnTo>
                    <a:pt x="2750" y="581"/>
                  </a:lnTo>
                  <a:lnTo>
                    <a:pt x="2707" y="574"/>
                  </a:lnTo>
                  <a:lnTo>
                    <a:pt x="2662" y="570"/>
                  </a:lnTo>
                  <a:lnTo>
                    <a:pt x="2619" y="567"/>
                  </a:lnTo>
                  <a:lnTo>
                    <a:pt x="2574" y="564"/>
                  </a:lnTo>
                  <a:lnTo>
                    <a:pt x="2529" y="564"/>
                  </a:lnTo>
                  <a:lnTo>
                    <a:pt x="2485" y="562"/>
                  </a:lnTo>
                  <a:lnTo>
                    <a:pt x="2485" y="562"/>
                  </a:lnTo>
                  <a:lnTo>
                    <a:pt x="2437" y="564"/>
                  </a:lnTo>
                  <a:lnTo>
                    <a:pt x="2389" y="565"/>
                  </a:lnTo>
                  <a:lnTo>
                    <a:pt x="2342" y="568"/>
                  </a:lnTo>
                  <a:lnTo>
                    <a:pt x="2294" y="571"/>
                  </a:lnTo>
                  <a:lnTo>
                    <a:pt x="2248" y="577"/>
                  </a:lnTo>
                  <a:lnTo>
                    <a:pt x="2202" y="584"/>
                  </a:lnTo>
                  <a:lnTo>
                    <a:pt x="2155" y="590"/>
                  </a:lnTo>
                  <a:lnTo>
                    <a:pt x="2109" y="599"/>
                  </a:lnTo>
                  <a:lnTo>
                    <a:pt x="2065" y="608"/>
                  </a:lnTo>
                  <a:lnTo>
                    <a:pt x="2018" y="619"/>
                  </a:lnTo>
                  <a:lnTo>
                    <a:pt x="1975" y="631"/>
                  </a:lnTo>
                  <a:lnTo>
                    <a:pt x="1931" y="644"/>
                  </a:lnTo>
                  <a:lnTo>
                    <a:pt x="1886" y="657"/>
                  </a:lnTo>
                  <a:lnTo>
                    <a:pt x="1843" y="671"/>
                  </a:lnTo>
                  <a:lnTo>
                    <a:pt x="1801" y="688"/>
                  </a:lnTo>
                  <a:lnTo>
                    <a:pt x="1758" y="704"/>
                  </a:lnTo>
                  <a:lnTo>
                    <a:pt x="1717" y="722"/>
                  </a:lnTo>
                  <a:lnTo>
                    <a:pt x="1675" y="741"/>
                  </a:lnTo>
                  <a:lnTo>
                    <a:pt x="1635" y="761"/>
                  </a:lnTo>
                  <a:lnTo>
                    <a:pt x="1595" y="781"/>
                  </a:lnTo>
                  <a:lnTo>
                    <a:pt x="1555" y="802"/>
                  </a:lnTo>
                  <a:lnTo>
                    <a:pt x="1515" y="824"/>
                  </a:lnTo>
                  <a:lnTo>
                    <a:pt x="1477" y="847"/>
                  </a:lnTo>
                  <a:lnTo>
                    <a:pt x="1440" y="872"/>
                  </a:lnTo>
                  <a:lnTo>
                    <a:pt x="1401" y="896"/>
                  </a:lnTo>
                  <a:lnTo>
                    <a:pt x="1366" y="922"/>
                  </a:lnTo>
                  <a:lnTo>
                    <a:pt x="1329" y="949"/>
                  </a:lnTo>
                  <a:lnTo>
                    <a:pt x="1293" y="976"/>
                  </a:lnTo>
                  <a:lnTo>
                    <a:pt x="1260" y="1004"/>
                  </a:lnTo>
                  <a:lnTo>
                    <a:pt x="1224" y="1033"/>
                  </a:lnTo>
                  <a:lnTo>
                    <a:pt x="1192" y="1062"/>
                  </a:lnTo>
                  <a:lnTo>
                    <a:pt x="1159" y="1093"/>
                  </a:lnTo>
                  <a:lnTo>
                    <a:pt x="1127" y="1124"/>
                  </a:lnTo>
                  <a:lnTo>
                    <a:pt x="1095" y="1156"/>
                  </a:lnTo>
                  <a:lnTo>
                    <a:pt x="1066" y="1189"/>
                  </a:lnTo>
                  <a:lnTo>
                    <a:pt x="1035" y="1223"/>
                  </a:lnTo>
                  <a:lnTo>
                    <a:pt x="1006" y="1256"/>
                  </a:lnTo>
                  <a:lnTo>
                    <a:pt x="978" y="1292"/>
                  </a:lnTo>
                  <a:lnTo>
                    <a:pt x="950" y="1327"/>
                  </a:lnTo>
                  <a:lnTo>
                    <a:pt x="924" y="1363"/>
                  </a:lnTo>
                  <a:lnTo>
                    <a:pt x="898" y="1400"/>
                  </a:lnTo>
                  <a:lnTo>
                    <a:pt x="873" y="1437"/>
                  </a:lnTo>
                  <a:lnTo>
                    <a:pt x="848" y="1475"/>
                  </a:lnTo>
                  <a:lnTo>
                    <a:pt x="825" y="1514"/>
                  </a:lnTo>
                  <a:lnTo>
                    <a:pt x="804" y="1552"/>
                  </a:lnTo>
                  <a:lnTo>
                    <a:pt x="782" y="1592"/>
                  </a:lnTo>
                  <a:lnTo>
                    <a:pt x="762" y="1632"/>
                  </a:lnTo>
                  <a:lnTo>
                    <a:pt x="742" y="1672"/>
                  </a:lnTo>
                  <a:lnTo>
                    <a:pt x="724" y="1714"/>
                  </a:lnTo>
                  <a:lnTo>
                    <a:pt x="705" y="1755"/>
                  </a:lnTo>
                  <a:lnTo>
                    <a:pt x="688" y="1798"/>
                  </a:lnTo>
                  <a:lnTo>
                    <a:pt x="673" y="1840"/>
                  </a:lnTo>
                  <a:lnTo>
                    <a:pt x="658" y="1883"/>
                  </a:lnTo>
                  <a:lnTo>
                    <a:pt x="644" y="1928"/>
                  </a:lnTo>
                  <a:lnTo>
                    <a:pt x="631" y="1971"/>
                  </a:lnTo>
                  <a:lnTo>
                    <a:pt x="619" y="2016"/>
                  </a:lnTo>
                  <a:lnTo>
                    <a:pt x="610" y="2060"/>
                  </a:lnTo>
                  <a:lnTo>
                    <a:pt x="599" y="2106"/>
                  </a:lnTo>
                  <a:lnTo>
                    <a:pt x="591" y="2153"/>
                  </a:lnTo>
                  <a:lnTo>
                    <a:pt x="584" y="2199"/>
                  </a:lnTo>
                  <a:lnTo>
                    <a:pt x="578" y="2245"/>
                  </a:lnTo>
                  <a:lnTo>
                    <a:pt x="571" y="2291"/>
                  </a:lnTo>
                  <a:lnTo>
                    <a:pt x="568" y="2339"/>
                  </a:lnTo>
                  <a:lnTo>
                    <a:pt x="565" y="2387"/>
                  </a:lnTo>
                  <a:lnTo>
                    <a:pt x="296" y="2231"/>
                  </a:lnTo>
                  <a:lnTo>
                    <a:pt x="0" y="2402"/>
                  </a:lnTo>
                  <a:lnTo>
                    <a:pt x="0" y="2402"/>
                  </a:lnTo>
                  <a:lnTo>
                    <a:pt x="3" y="2339"/>
                  </a:lnTo>
                  <a:lnTo>
                    <a:pt x="8" y="2277"/>
                  </a:lnTo>
                  <a:lnTo>
                    <a:pt x="14" y="2216"/>
                  </a:lnTo>
                  <a:lnTo>
                    <a:pt x="22" y="2154"/>
                  </a:lnTo>
                  <a:lnTo>
                    <a:pt x="30" y="2094"/>
                  </a:lnTo>
                  <a:lnTo>
                    <a:pt x="40" y="2034"/>
                  </a:lnTo>
                  <a:lnTo>
                    <a:pt x="53" y="1974"/>
                  </a:lnTo>
                  <a:lnTo>
                    <a:pt x="65" y="1916"/>
                  </a:lnTo>
                  <a:lnTo>
                    <a:pt x="80" y="1857"/>
                  </a:lnTo>
                  <a:lnTo>
                    <a:pt x="96" y="1798"/>
                  </a:lnTo>
                  <a:lnTo>
                    <a:pt x="113" y="1742"/>
                  </a:lnTo>
                  <a:lnTo>
                    <a:pt x="131" y="1685"/>
                  </a:lnTo>
                  <a:lnTo>
                    <a:pt x="151" y="1628"/>
                  </a:lnTo>
                  <a:lnTo>
                    <a:pt x="173" y="1572"/>
                  </a:lnTo>
                  <a:lnTo>
                    <a:pt x="196" y="1518"/>
                  </a:lnTo>
                  <a:lnTo>
                    <a:pt x="219" y="1463"/>
                  </a:lnTo>
                  <a:lnTo>
                    <a:pt x="244" y="1410"/>
                  </a:lnTo>
                  <a:lnTo>
                    <a:pt x="270" y="1357"/>
                  </a:lnTo>
                  <a:lnTo>
                    <a:pt x="297" y="1304"/>
                  </a:lnTo>
                  <a:lnTo>
                    <a:pt x="327" y="1253"/>
                  </a:lnTo>
                  <a:lnTo>
                    <a:pt x="356" y="1203"/>
                  </a:lnTo>
                  <a:lnTo>
                    <a:pt x="387" y="1153"/>
                  </a:lnTo>
                  <a:lnTo>
                    <a:pt x="419" y="1104"/>
                  </a:lnTo>
                  <a:lnTo>
                    <a:pt x="451" y="1055"/>
                  </a:lnTo>
                  <a:lnTo>
                    <a:pt x="487" y="1007"/>
                  </a:lnTo>
                  <a:lnTo>
                    <a:pt x="522" y="961"/>
                  </a:lnTo>
                  <a:lnTo>
                    <a:pt x="558" y="915"/>
                  </a:lnTo>
                  <a:lnTo>
                    <a:pt x="596" y="870"/>
                  </a:lnTo>
                  <a:lnTo>
                    <a:pt x="635" y="827"/>
                  </a:lnTo>
                  <a:lnTo>
                    <a:pt x="673" y="784"/>
                  </a:lnTo>
                  <a:lnTo>
                    <a:pt x="715" y="741"/>
                  </a:lnTo>
                  <a:lnTo>
                    <a:pt x="756" y="701"/>
                  </a:lnTo>
                  <a:lnTo>
                    <a:pt x="798" y="661"/>
                  </a:lnTo>
                  <a:lnTo>
                    <a:pt x="841" y="621"/>
                  </a:lnTo>
                  <a:lnTo>
                    <a:pt x="885" y="582"/>
                  </a:lnTo>
                  <a:lnTo>
                    <a:pt x="932" y="545"/>
                  </a:lnTo>
                  <a:lnTo>
                    <a:pt x="976" y="510"/>
                  </a:lnTo>
                  <a:lnTo>
                    <a:pt x="1024" y="474"/>
                  </a:lnTo>
                  <a:lnTo>
                    <a:pt x="1072" y="440"/>
                  </a:lnTo>
                  <a:lnTo>
                    <a:pt x="1119" y="408"/>
                  </a:lnTo>
                  <a:lnTo>
                    <a:pt x="1170" y="376"/>
                  </a:lnTo>
                  <a:lnTo>
                    <a:pt x="1219" y="345"/>
                  </a:lnTo>
                  <a:lnTo>
                    <a:pt x="1270" y="316"/>
                  </a:lnTo>
                  <a:lnTo>
                    <a:pt x="1323" y="288"/>
                  </a:lnTo>
                  <a:lnTo>
                    <a:pt x="1375" y="260"/>
                  </a:lnTo>
                  <a:lnTo>
                    <a:pt x="1427" y="236"/>
                  </a:lnTo>
                  <a:lnTo>
                    <a:pt x="1481" y="211"/>
                  </a:lnTo>
                  <a:lnTo>
                    <a:pt x="1537" y="188"/>
                  </a:lnTo>
                  <a:lnTo>
                    <a:pt x="1592" y="165"/>
                  </a:lnTo>
                  <a:lnTo>
                    <a:pt x="1647" y="145"/>
                  </a:lnTo>
                  <a:lnTo>
                    <a:pt x="1703" y="125"/>
                  </a:lnTo>
                  <a:lnTo>
                    <a:pt x="1760" y="106"/>
                  </a:lnTo>
                  <a:lnTo>
                    <a:pt x="1818" y="91"/>
                  </a:lnTo>
                  <a:lnTo>
                    <a:pt x="1877" y="75"/>
                  </a:lnTo>
                  <a:lnTo>
                    <a:pt x="1935" y="60"/>
                  </a:lnTo>
                  <a:lnTo>
                    <a:pt x="1994" y="48"/>
                  </a:lnTo>
                  <a:lnTo>
                    <a:pt x="2054" y="37"/>
                  </a:lnTo>
                  <a:lnTo>
                    <a:pt x="2114" y="28"/>
                  </a:lnTo>
                  <a:lnTo>
                    <a:pt x="2175" y="18"/>
                  </a:lnTo>
                  <a:lnTo>
                    <a:pt x="2237" y="12"/>
                  </a:lnTo>
                  <a:lnTo>
                    <a:pt x="2299" y="6"/>
                  </a:lnTo>
                  <a:lnTo>
                    <a:pt x="2360" y="3"/>
                  </a:lnTo>
                  <a:lnTo>
                    <a:pt x="2422" y="0"/>
                  </a:lnTo>
                  <a:lnTo>
                    <a:pt x="2485" y="0"/>
                  </a:lnTo>
                  <a:lnTo>
                    <a:pt x="2485" y="0"/>
                  </a:lnTo>
                  <a:lnTo>
                    <a:pt x="2545" y="0"/>
                  </a:lnTo>
                  <a:lnTo>
                    <a:pt x="2603" y="3"/>
                  </a:lnTo>
                  <a:lnTo>
                    <a:pt x="2662" y="6"/>
                  </a:lnTo>
                  <a:lnTo>
                    <a:pt x="2720" y="11"/>
                  </a:lnTo>
                  <a:lnTo>
                    <a:pt x="2777" y="17"/>
                  </a:lnTo>
                  <a:lnTo>
                    <a:pt x="2834" y="25"/>
                  </a:lnTo>
                  <a:lnTo>
                    <a:pt x="2891" y="32"/>
                  </a:lnTo>
                  <a:lnTo>
                    <a:pt x="2948" y="43"/>
                  </a:lnTo>
                  <a:lnTo>
                    <a:pt x="3005" y="54"/>
                  </a:lnTo>
                  <a:lnTo>
                    <a:pt x="3061" y="66"/>
                  </a:lnTo>
                  <a:lnTo>
                    <a:pt x="3116" y="80"/>
                  </a:lnTo>
                  <a:lnTo>
                    <a:pt x="3170" y="95"/>
                  </a:lnTo>
                  <a:lnTo>
                    <a:pt x="3224" y="111"/>
                  </a:lnTo>
                  <a:lnTo>
                    <a:pt x="3278" y="129"/>
                  </a:lnTo>
                  <a:lnTo>
                    <a:pt x="3330" y="148"/>
                  </a:lnTo>
                  <a:lnTo>
                    <a:pt x="3384" y="166"/>
                  </a:lnTo>
                  <a:lnTo>
                    <a:pt x="3435" y="188"/>
                  </a:lnTo>
                  <a:lnTo>
                    <a:pt x="3487" y="209"/>
                  </a:lnTo>
                  <a:lnTo>
                    <a:pt x="3538" y="233"/>
                  </a:lnTo>
                  <a:lnTo>
                    <a:pt x="3587" y="257"/>
                  </a:lnTo>
                  <a:lnTo>
                    <a:pt x="3636" y="282"/>
                  </a:lnTo>
                  <a:lnTo>
                    <a:pt x="3686" y="308"/>
                  </a:lnTo>
                  <a:lnTo>
                    <a:pt x="3733" y="336"/>
                  </a:lnTo>
                  <a:lnTo>
                    <a:pt x="3781" y="363"/>
                  </a:lnTo>
                  <a:lnTo>
                    <a:pt x="3829" y="393"/>
                  </a:lnTo>
                  <a:lnTo>
                    <a:pt x="3875" y="423"/>
                  </a:lnTo>
                  <a:lnTo>
                    <a:pt x="3920" y="456"/>
                  </a:lnTo>
                  <a:lnTo>
                    <a:pt x="3964" y="488"/>
                  </a:lnTo>
                  <a:lnTo>
                    <a:pt x="4009" y="520"/>
                  </a:lnTo>
                  <a:lnTo>
                    <a:pt x="4052" y="556"/>
                  </a:lnTo>
                  <a:lnTo>
                    <a:pt x="4093" y="590"/>
                  </a:lnTo>
                  <a:lnTo>
                    <a:pt x="4135" y="627"/>
                  </a:lnTo>
                  <a:lnTo>
                    <a:pt x="4177" y="664"/>
                  </a:lnTo>
                  <a:lnTo>
                    <a:pt x="4217" y="701"/>
                  </a:lnTo>
                  <a:lnTo>
                    <a:pt x="4255" y="741"/>
                  </a:lnTo>
                  <a:lnTo>
                    <a:pt x="4294" y="779"/>
                  </a:lnTo>
                  <a:lnTo>
                    <a:pt x="4331" y="821"/>
                  </a:lnTo>
                  <a:lnTo>
                    <a:pt x="4367" y="861"/>
                  </a:lnTo>
                  <a:lnTo>
                    <a:pt x="4403" y="904"/>
                  </a:lnTo>
                  <a:lnTo>
                    <a:pt x="4437" y="947"/>
                  </a:lnTo>
                  <a:lnTo>
                    <a:pt x="4471" y="990"/>
                  </a:lnTo>
                  <a:lnTo>
                    <a:pt x="4503" y="1035"/>
                  </a:lnTo>
                  <a:lnTo>
                    <a:pt x="4535" y="1079"/>
                  </a:lnTo>
                  <a:lnTo>
                    <a:pt x="4566" y="1126"/>
                  </a:lnTo>
                  <a:lnTo>
                    <a:pt x="4595" y="1172"/>
                  </a:lnTo>
                  <a:lnTo>
                    <a:pt x="4625" y="1220"/>
                  </a:lnTo>
                  <a:lnTo>
                    <a:pt x="4652" y="1267"/>
                  </a:lnTo>
                  <a:lnTo>
                    <a:pt x="4678" y="1315"/>
                  </a:lnTo>
                  <a:lnTo>
                    <a:pt x="4705" y="1364"/>
                  </a:lnTo>
                  <a:lnTo>
                    <a:pt x="4729" y="1415"/>
                  </a:lnTo>
                  <a:lnTo>
                    <a:pt x="4752" y="1466"/>
                  </a:lnTo>
                  <a:lnTo>
                    <a:pt x="4775" y="1517"/>
                  </a:lnTo>
                  <a:lnTo>
                    <a:pt x="4797" y="1568"/>
                  </a:lnTo>
                  <a:lnTo>
                    <a:pt x="4817" y="1620"/>
                  </a:lnTo>
                  <a:lnTo>
                    <a:pt x="4835" y="1674"/>
                  </a:lnTo>
                  <a:lnTo>
                    <a:pt x="4852" y="1726"/>
                  </a:lnTo>
                  <a:lnTo>
                    <a:pt x="4869" y="1780"/>
                  </a:lnTo>
                  <a:lnTo>
                    <a:pt x="4885" y="1835"/>
                  </a:lnTo>
                  <a:lnTo>
                    <a:pt x="4899" y="1891"/>
                  </a:lnTo>
                  <a:lnTo>
                    <a:pt x="4912" y="1946"/>
                  </a:lnTo>
                  <a:lnTo>
                    <a:pt x="4923" y="2002"/>
                  </a:lnTo>
                  <a:lnTo>
                    <a:pt x="4934" y="2057"/>
                  </a:lnTo>
                  <a:lnTo>
                    <a:pt x="4943" y="2114"/>
                  </a:lnTo>
                  <a:lnTo>
                    <a:pt x="4951" y="2171"/>
                  </a:lnTo>
                  <a:lnTo>
                    <a:pt x="5131" y="2171"/>
                  </a:lnTo>
                  <a:close/>
                </a:path>
              </a:pathLst>
            </a:custGeom>
            <a:solidFill>
              <a:srgbClr val="49C2DD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4333800" y="2530431"/>
            <a:ext cx="476400" cy="775305"/>
          </a:xfrm>
          <a:custGeom>
            <a:avLst/>
            <a:gdLst>
              <a:gd name="T0" fmla="*/ 907 w 1528"/>
              <a:gd name="T1" fmla="*/ 1340 h 2487"/>
              <a:gd name="T2" fmla="*/ 705 w 1528"/>
              <a:gd name="T3" fmla="*/ 1291 h 2487"/>
              <a:gd name="T4" fmla="*/ 702 w 1528"/>
              <a:gd name="T5" fmla="*/ 1384 h 2487"/>
              <a:gd name="T6" fmla="*/ 949 w 1528"/>
              <a:gd name="T7" fmla="*/ 1514 h 2487"/>
              <a:gd name="T8" fmla="*/ 1038 w 1528"/>
              <a:gd name="T9" fmla="*/ 1699 h 2487"/>
              <a:gd name="T10" fmla="*/ 950 w 1528"/>
              <a:gd name="T11" fmla="*/ 1884 h 2487"/>
              <a:gd name="T12" fmla="*/ 838 w 1528"/>
              <a:gd name="T13" fmla="*/ 2064 h 2487"/>
              <a:gd name="T14" fmla="*/ 739 w 1528"/>
              <a:gd name="T15" fmla="*/ 1930 h 2487"/>
              <a:gd name="T16" fmla="*/ 500 w 1528"/>
              <a:gd name="T17" fmla="*/ 1801 h 2487"/>
              <a:gd name="T18" fmla="*/ 785 w 1528"/>
              <a:gd name="T19" fmla="*/ 1801 h 2487"/>
              <a:gd name="T20" fmla="*/ 896 w 1528"/>
              <a:gd name="T21" fmla="*/ 1697 h 2487"/>
              <a:gd name="T22" fmla="*/ 792 w 1528"/>
              <a:gd name="T23" fmla="*/ 1581 h 2487"/>
              <a:gd name="T24" fmla="*/ 558 w 1528"/>
              <a:gd name="T25" fmla="*/ 1417 h 2487"/>
              <a:gd name="T26" fmla="*/ 594 w 1528"/>
              <a:gd name="T27" fmla="*/ 1197 h 2487"/>
              <a:gd name="T28" fmla="*/ 739 w 1528"/>
              <a:gd name="T29" fmla="*/ 1086 h 2487"/>
              <a:gd name="T30" fmla="*/ 838 w 1528"/>
              <a:gd name="T31" fmla="*/ 1144 h 2487"/>
              <a:gd name="T32" fmla="*/ 1008 w 1528"/>
              <a:gd name="T33" fmla="*/ 1243 h 2487"/>
              <a:gd name="T34" fmla="*/ 1043 w 1528"/>
              <a:gd name="T35" fmla="*/ 721 h 2487"/>
              <a:gd name="T36" fmla="*/ 998 w 1528"/>
              <a:gd name="T37" fmla="*/ 606 h 2487"/>
              <a:gd name="T38" fmla="*/ 1166 w 1528"/>
              <a:gd name="T39" fmla="*/ 350 h 2487"/>
              <a:gd name="T40" fmla="*/ 1307 w 1528"/>
              <a:gd name="T41" fmla="*/ 260 h 2487"/>
              <a:gd name="T42" fmla="*/ 1138 w 1528"/>
              <a:gd name="T43" fmla="*/ 264 h 2487"/>
              <a:gd name="T44" fmla="*/ 966 w 1528"/>
              <a:gd name="T45" fmla="*/ 211 h 2487"/>
              <a:gd name="T46" fmla="*/ 1001 w 1528"/>
              <a:gd name="T47" fmla="*/ 158 h 2487"/>
              <a:gd name="T48" fmla="*/ 1000 w 1528"/>
              <a:gd name="T49" fmla="*/ 102 h 2487"/>
              <a:gd name="T50" fmla="*/ 477 w 1528"/>
              <a:gd name="T51" fmla="*/ 64 h 2487"/>
              <a:gd name="T52" fmla="*/ 466 w 1528"/>
              <a:gd name="T53" fmla="*/ 127 h 2487"/>
              <a:gd name="T54" fmla="*/ 421 w 1528"/>
              <a:gd name="T55" fmla="*/ 249 h 2487"/>
              <a:gd name="T56" fmla="*/ 187 w 1528"/>
              <a:gd name="T57" fmla="*/ 279 h 2487"/>
              <a:gd name="T58" fmla="*/ 512 w 1528"/>
              <a:gd name="T59" fmla="*/ 504 h 2487"/>
              <a:gd name="T60" fmla="*/ 546 w 1528"/>
              <a:gd name="T61" fmla="*/ 583 h 2487"/>
              <a:gd name="T62" fmla="*/ 476 w 1528"/>
              <a:gd name="T63" fmla="*/ 731 h 2487"/>
              <a:gd name="T64" fmla="*/ 363 w 1528"/>
              <a:gd name="T65" fmla="*/ 812 h 2487"/>
              <a:gd name="T66" fmla="*/ 240 w 1528"/>
              <a:gd name="T67" fmla="*/ 2290 h 2487"/>
              <a:gd name="T68" fmla="*/ 1288 w 1528"/>
              <a:gd name="T69" fmla="*/ 2287 h 2487"/>
              <a:gd name="T70" fmla="*/ 1145 w 1528"/>
              <a:gd name="T71" fmla="*/ 780 h 2487"/>
              <a:gd name="T72" fmla="*/ 932 w 1528"/>
              <a:gd name="T73" fmla="*/ 552 h 2487"/>
              <a:gd name="T74" fmla="*/ 932 w 1528"/>
              <a:gd name="T75" fmla="*/ 289 h 2487"/>
              <a:gd name="T76" fmla="*/ 582 w 1528"/>
              <a:gd name="T77" fmla="*/ 108 h 2487"/>
              <a:gd name="T78" fmla="*/ 916 w 1528"/>
              <a:gd name="T79" fmla="*/ 136 h 2487"/>
              <a:gd name="T80" fmla="*/ 782 w 1528"/>
              <a:gd name="T81" fmla="*/ 516 h 2487"/>
              <a:gd name="T82" fmla="*/ 711 w 1528"/>
              <a:gd name="T83" fmla="*/ 522 h 2487"/>
              <a:gd name="T84" fmla="*/ 582 w 1528"/>
              <a:gd name="T85" fmla="*/ 108 h 2487"/>
              <a:gd name="T86" fmla="*/ 560 w 1528"/>
              <a:gd name="T87" fmla="*/ 279 h 2487"/>
              <a:gd name="T88" fmla="*/ 631 w 1528"/>
              <a:gd name="T89" fmla="*/ 538 h 2487"/>
              <a:gd name="T90" fmla="*/ 453 w 1528"/>
              <a:gd name="T91" fmla="*/ 324 h 2487"/>
              <a:gd name="T92" fmla="*/ 782 w 1528"/>
              <a:gd name="T93" fmla="*/ 596 h 2487"/>
              <a:gd name="T94" fmla="*/ 746 w 1528"/>
              <a:gd name="T95" fmla="*/ 644 h 2487"/>
              <a:gd name="T96" fmla="*/ 564 w 1528"/>
              <a:gd name="T97" fmla="*/ 693 h 2487"/>
              <a:gd name="T98" fmla="*/ 763 w 1528"/>
              <a:gd name="T99" fmla="*/ 2327 h 2487"/>
              <a:gd name="T100" fmla="*/ 466 w 1528"/>
              <a:gd name="T101" fmla="*/ 936 h 2487"/>
              <a:gd name="T102" fmla="*/ 734 w 1528"/>
              <a:gd name="T103" fmla="*/ 807 h 2487"/>
              <a:gd name="T104" fmla="*/ 839 w 1528"/>
              <a:gd name="T105" fmla="*/ 817 h 2487"/>
              <a:gd name="T106" fmla="*/ 763 w 1528"/>
              <a:gd name="T107" fmla="*/ 2327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28" h="2487">
                <a:moveTo>
                  <a:pt x="1008" y="1243"/>
                </a:moveTo>
                <a:cubicBezTo>
                  <a:pt x="907" y="1340"/>
                  <a:pt x="907" y="1340"/>
                  <a:pt x="907" y="1340"/>
                </a:cubicBezTo>
                <a:cubicBezTo>
                  <a:pt x="861" y="1293"/>
                  <a:pt x="815" y="1270"/>
                  <a:pt x="770" y="1270"/>
                </a:cubicBezTo>
                <a:cubicBezTo>
                  <a:pt x="743" y="1270"/>
                  <a:pt x="722" y="1277"/>
                  <a:pt x="705" y="1291"/>
                </a:cubicBezTo>
                <a:cubicBezTo>
                  <a:pt x="688" y="1305"/>
                  <a:pt x="680" y="1321"/>
                  <a:pt x="680" y="1339"/>
                </a:cubicBezTo>
                <a:cubicBezTo>
                  <a:pt x="680" y="1354"/>
                  <a:pt x="687" y="1369"/>
                  <a:pt x="702" y="1384"/>
                </a:cubicBezTo>
                <a:cubicBezTo>
                  <a:pt x="716" y="1400"/>
                  <a:pt x="746" y="1416"/>
                  <a:pt x="789" y="1434"/>
                </a:cubicBezTo>
                <a:cubicBezTo>
                  <a:pt x="867" y="1465"/>
                  <a:pt x="920" y="1492"/>
                  <a:pt x="949" y="1514"/>
                </a:cubicBezTo>
                <a:cubicBezTo>
                  <a:pt x="977" y="1536"/>
                  <a:pt x="999" y="1563"/>
                  <a:pt x="1015" y="1594"/>
                </a:cubicBezTo>
                <a:cubicBezTo>
                  <a:pt x="1030" y="1625"/>
                  <a:pt x="1038" y="1660"/>
                  <a:pt x="1038" y="1699"/>
                </a:cubicBezTo>
                <a:cubicBezTo>
                  <a:pt x="1038" y="1737"/>
                  <a:pt x="1030" y="1773"/>
                  <a:pt x="1013" y="1806"/>
                </a:cubicBezTo>
                <a:cubicBezTo>
                  <a:pt x="997" y="1839"/>
                  <a:pt x="976" y="1864"/>
                  <a:pt x="950" y="1884"/>
                </a:cubicBezTo>
                <a:cubicBezTo>
                  <a:pt x="924" y="1903"/>
                  <a:pt x="887" y="1917"/>
                  <a:pt x="838" y="1927"/>
                </a:cubicBezTo>
                <a:cubicBezTo>
                  <a:pt x="838" y="2064"/>
                  <a:pt x="838" y="2064"/>
                  <a:pt x="838" y="2064"/>
                </a:cubicBezTo>
                <a:cubicBezTo>
                  <a:pt x="739" y="2064"/>
                  <a:pt x="739" y="2064"/>
                  <a:pt x="739" y="2064"/>
                </a:cubicBezTo>
                <a:cubicBezTo>
                  <a:pt x="739" y="1930"/>
                  <a:pt x="739" y="1930"/>
                  <a:pt x="739" y="1930"/>
                </a:cubicBezTo>
                <a:cubicBezTo>
                  <a:pt x="694" y="1925"/>
                  <a:pt x="655" y="1914"/>
                  <a:pt x="622" y="1897"/>
                </a:cubicBezTo>
                <a:cubicBezTo>
                  <a:pt x="578" y="1873"/>
                  <a:pt x="537" y="1841"/>
                  <a:pt x="500" y="1801"/>
                </a:cubicBezTo>
                <a:cubicBezTo>
                  <a:pt x="599" y="1701"/>
                  <a:pt x="599" y="1701"/>
                  <a:pt x="599" y="1701"/>
                </a:cubicBezTo>
                <a:cubicBezTo>
                  <a:pt x="663" y="1768"/>
                  <a:pt x="725" y="1801"/>
                  <a:pt x="785" y="1801"/>
                </a:cubicBezTo>
                <a:cubicBezTo>
                  <a:pt x="815" y="1801"/>
                  <a:pt x="842" y="1791"/>
                  <a:pt x="863" y="1770"/>
                </a:cubicBezTo>
                <a:cubicBezTo>
                  <a:pt x="885" y="1749"/>
                  <a:pt x="896" y="1725"/>
                  <a:pt x="896" y="1697"/>
                </a:cubicBezTo>
                <a:cubicBezTo>
                  <a:pt x="896" y="1674"/>
                  <a:pt x="889" y="1653"/>
                  <a:pt x="875" y="1635"/>
                </a:cubicBezTo>
                <a:cubicBezTo>
                  <a:pt x="861" y="1617"/>
                  <a:pt x="833" y="1599"/>
                  <a:pt x="792" y="1581"/>
                </a:cubicBezTo>
                <a:cubicBezTo>
                  <a:pt x="709" y="1543"/>
                  <a:pt x="653" y="1513"/>
                  <a:pt x="623" y="1491"/>
                </a:cubicBezTo>
                <a:cubicBezTo>
                  <a:pt x="594" y="1469"/>
                  <a:pt x="572" y="1444"/>
                  <a:pt x="558" y="1417"/>
                </a:cubicBezTo>
                <a:cubicBezTo>
                  <a:pt x="543" y="1389"/>
                  <a:pt x="536" y="1360"/>
                  <a:pt x="536" y="1329"/>
                </a:cubicBezTo>
                <a:cubicBezTo>
                  <a:pt x="536" y="1277"/>
                  <a:pt x="555" y="1233"/>
                  <a:pt x="594" y="1197"/>
                </a:cubicBezTo>
                <a:cubicBezTo>
                  <a:pt x="632" y="1160"/>
                  <a:pt x="681" y="1140"/>
                  <a:pt x="739" y="1137"/>
                </a:cubicBezTo>
                <a:cubicBezTo>
                  <a:pt x="739" y="1086"/>
                  <a:pt x="739" y="1086"/>
                  <a:pt x="739" y="1086"/>
                </a:cubicBezTo>
                <a:cubicBezTo>
                  <a:pt x="838" y="1086"/>
                  <a:pt x="838" y="1086"/>
                  <a:pt x="838" y="1086"/>
                </a:cubicBezTo>
                <a:cubicBezTo>
                  <a:pt x="838" y="1144"/>
                  <a:pt x="838" y="1144"/>
                  <a:pt x="838" y="1144"/>
                </a:cubicBezTo>
                <a:cubicBezTo>
                  <a:pt x="872" y="1152"/>
                  <a:pt x="901" y="1162"/>
                  <a:pt x="924" y="1176"/>
                </a:cubicBezTo>
                <a:cubicBezTo>
                  <a:pt x="948" y="1189"/>
                  <a:pt x="976" y="1212"/>
                  <a:pt x="1008" y="1243"/>
                </a:cubicBezTo>
                <a:close/>
                <a:moveTo>
                  <a:pt x="1145" y="780"/>
                </a:moveTo>
                <a:cubicBezTo>
                  <a:pt x="1111" y="756"/>
                  <a:pt x="1076" y="738"/>
                  <a:pt x="1043" y="721"/>
                </a:cubicBezTo>
                <a:cubicBezTo>
                  <a:pt x="1043" y="721"/>
                  <a:pt x="1043" y="721"/>
                  <a:pt x="1043" y="720"/>
                </a:cubicBezTo>
                <a:cubicBezTo>
                  <a:pt x="1043" y="683"/>
                  <a:pt x="1027" y="641"/>
                  <a:pt x="998" y="606"/>
                </a:cubicBezTo>
                <a:cubicBezTo>
                  <a:pt x="1038" y="506"/>
                  <a:pt x="1083" y="439"/>
                  <a:pt x="1119" y="397"/>
                </a:cubicBezTo>
                <a:cubicBezTo>
                  <a:pt x="1138" y="375"/>
                  <a:pt x="1155" y="359"/>
                  <a:pt x="1166" y="350"/>
                </a:cubicBezTo>
                <a:cubicBezTo>
                  <a:pt x="1177" y="341"/>
                  <a:pt x="1182" y="338"/>
                  <a:pt x="1182" y="338"/>
                </a:cubicBezTo>
                <a:cubicBezTo>
                  <a:pt x="1307" y="260"/>
                  <a:pt x="1307" y="260"/>
                  <a:pt x="1307" y="260"/>
                </a:cubicBezTo>
                <a:cubicBezTo>
                  <a:pt x="1159" y="264"/>
                  <a:pt x="1159" y="264"/>
                  <a:pt x="1159" y="264"/>
                </a:cubicBezTo>
                <a:cubicBezTo>
                  <a:pt x="1151" y="264"/>
                  <a:pt x="1144" y="264"/>
                  <a:pt x="1138" y="264"/>
                </a:cubicBezTo>
                <a:cubicBezTo>
                  <a:pt x="1045" y="264"/>
                  <a:pt x="1001" y="242"/>
                  <a:pt x="979" y="225"/>
                </a:cubicBezTo>
                <a:cubicBezTo>
                  <a:pt x="973" y="220"/>
                  <a:pt x="969" y="215"/>
                  <a:pt x="966" y="211"/>
                </a:cubicBezTo>
                <a:cubicBezTo>
                  <a:pt x="973" y="198"/>
                  <a:pt x="980" y="186"/>
                  <a:pt x="986" y="177"/>
                </a:cubicBezTo>
                <a:cubicBezTo>
                  <a:pt x="996" y="163"/>
                  <a:pt x="1002" y="158"/>
                  <a:pt x="1001" y="158"/>
                </a:cubicBezTo>
                <a:cubicBezTo>
                  <a:pt x="1029" y="129"/>
                  <a:pt x="1029" y="129"/>
                  <a:pt x="1029" y="129"/>
                </a:cubicBezTo>
                <a:cubicBezTo>
                  <a:pt x="1000" y="102"/>
                  <a:pt x="1000" y="102"/>
                  <a:pt x="1000" y="102"/>
                </a:cubicBezTo>
                <a:cubicBezTo>
                  <a:pt x="921" y="24"/>
                  <a:pt x="824" y="0"/>
                  <a:pt x="739" y="0"/>
                </a:cubicBezTo>
                <a:cubicBezTo>
                  <a:pt x="596" y="1"/>
                  <a:pt x="480" y="63"/>
                  <a:pt x="477" y="64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66" y="127"/>
                  <a:pt x="466" y="127"/>
                  <a:pt x="466" y="127"/>
                </a:cubicBezTo>
                <a:cubicBezTo>
                  <a:pt x="488" y="151"/>
                  <a:pt x="507" y="178"/>
                  <a:pt x="524" y="208"/>
                </a:cubicBezTo>
                <a:cubicBezTo>
                  <a:pt x="494" y="226"/>
                  <a:pt x="456" y="241"/>
                  <a:pt x="421" y="249"/>
                </a:cubicBezTo>
                <a:cubicBezTo>
                  <a:pt x="374" y="262"/>
                  <a:pt x="337" y="265"/>
                  <a:pt x="336" y="265"/>
                </a:cubicBezTo>
                <a:cubicBezTo>
                  <a:pt x="187" y="279"/>
                  <a:pt x="187" y="279"/>
                  <a:pt x="187" y="279"/>
                </a:cubicBezTo>
                <a:cubicBezTo>
                  <a:pt x="323" y="342"/>
                  <a:pt x="323" y="342"/>
                  <a:pt x="323" y="342"/>
                </a:cubicBezTo>
                <a:cubicBezTo>
                  <a:pt x="424" y="387"/>
                  <a:pt x="480" y="451"/>
                  <a:pt x="512" y="504"/>
                </a:cubicBezTo>
                <a:cubicBezTo>
                  <a:pt x="527" y="530"/>
                  <a:pt x="537" y="553"/>
                  <a:pt x="543" y="570"/>
                </a:cubicBezTo>
                <a:cubicBezTo>
                  <a:pt x="545" y="575"/>
                  <a:pt x="545" y="579"/>
                  <a:pt x="546" y="583"/>
                </a:cubicBezTo>
                <a:cubicBezTo>
                  <a:pt x="543" y="586"/>
                  <a:pt x="538" y="588"/>
                  <a:pt x="534" y="592"/>
                </a:cubicBezTo>
                <a:cubicBezTo>
                  <a:pt x="488" y="635"/>
                  <a:pt x="476" y="690"/>
                  <a:pt x="476" y="731"/>
                </a:cubicBezTo>
                <a:cubicBezTo>
                  <a:pt x="476" y="733"/>
                  <a:pt x="476" y="734"/>
                  <a:pt x="477" y="736"/>
                </a:cubicBezTo>
                <a:cubicBezTo>
                  <a:pt x="440" y="756"/>
                  <a:pt x="401" y="781"/>
                  <a:pt x="363" y="812"/>
                </a:cubicBezTo>
                <a:cubicBezTo>
                  <a:pt x="178" y="958"/>
                  <a:pt x="0" y="1235"/>
                  <a:pt x="1" y="1712"/>
                </a:cubicBezTo>
                <a:cubicBezTo>
                  <a:pt x="1" y="1961"/>
                  <a:pt x="95" y="2159"/>
                  <a:pt x="240" y="2290"/>
                </a:cubicBezTo>
                <a:cubicBezTo>
                  <a:pt x="384" y="2422"/>
                  <a:pt x="574" y="2487"/>
                  <a:pt x="763" y="2487"/>
                </a:cubicBezTo>
                <a:cubicBezTo>
                  <a:pt x="953" y="2487"/>
                  <a:pt x="1143" y="2422"/>
                  <a:pt x="1288" y="2287"/>
                </a:cubicBezTo>
                <a:cubicBezTo>
                  <a:pt x="1433" y="2152"/>
                  <a:pt x="1526" y="1948"/>
                  <a:pt x="1526" y="1688"/>
                </a:cubicBezTo>
                <a:cubicBezTo>
                  <a:pt x="1528" y="1190"/>
                  <a:pt x="1342" y="916"/>
                  <a:pt x="1145" y="780"/>
                </a:cubicBezTo>
                <a:close/>
                <a:moveTo>
                  <a:pt x="1061" y="340"/>
                </a:moveTo>
                <a:cubicBezTo>
                  <a:pt x="1023" y="384"/>
                  <a:pt x="975" y="454"/>
                  <a:pt x="932" y="552"/>
                </a:cubicBezTo>
                <a:cubicBezTo>
                  <a:pt x="919" y="545"/>
                  <a:pt x="905" y="539"/>
                  <a:pt x="890" y="533"/>
                </a:cubicBezTo>
                <a:cubicBezTo>
                  <a:pt x="894" y="428"/>
                  <a:pt x="911" y="348"/>
                  <a:pt x="932" y="289"/>
                </a:cubicBezTo>
                <a:cubicBezTo>
                  <a:pt x="960" y="311"/>
                  <a:pt x="1001" y="331"/>
                  <a:pt x="1061" y="340"/>
                </a:cubicBezTo>
                <a:close/>
                <a:moveTo>
                  <a:pt x="582" y="108"/>
                </a:moveTo>
                <a:cubicBezTo>
                  <a:pt x="624" y="94"/>
                  <a:pt x="680" y="80"/>
                  <a:pt x="739" y="80"/>
                </a:cubicBezTo>
                <a:cubicBezTo>
                  <a:pt x="800" y="80"/>
                  <a:pt x="861" y="94"/>
                  <a:pt x="916" y="136"/>
                </a:cubicBezTo>
                <a:cubicBezTo>
                  <a:pt x="880" y="190"/>
                  <a:pt x="817" y="313"/>
                  <a:pt x="808" y="518"/>
                </a:cubicBezTo>
                <a:cubicBezTo>
                  <a:pt x="799" y="518"/>
                  <a:pt x="792" y="516"/>
                  <a:pt x="782" y="516"/>
                </a:cubicBezTo>
                <a:cubicBezTo>
                  <a:pt x="777" y="516"/>
                  <a:pt x="772" y="516"/>
                  <a:pt x="768" y="517"/>
                </a:cubicBezTo>
                <a:cubicBezTo>
                  <a:pt x="747" y="517"/>
                  <a:pt x="729" y="520"/>
                  <a:pt x="711" y="522"/>
                </a:cubicBezTo>
                <a:cubicBezTo>
                  <a:pt x="701" y="442"/>
                  <a:pt x="666" y="257"/>
                  <a:pt x="561" y="115"/>
                </a:cubicBezTo>
                <a:cubicBezTo>
                  <a:pt x="568" y="113"/>
                  <a:pt x="575" y="110"/>
                  <a:pt x="582" y="108"/>
                </a:cubicBezTo>
                <a:close/>
                <a:moveTo>
                  <a:pt x="453" y="324"/>
                </a:moveTo>
                <a:cubicBezTo>
                  <a:pt x="488" y="314"/>
                  <a:pt x="525" y="300"/>
                  <a:pt x="560" y="279"/>
                </a:cubicBezTo>
                <a:cubicBezTo>
                  <a:pt x="579" y="321"/>
                  <a:pt x="594" y="365"/>
                  <a:pt x="605" y="405"/>
                </a:cubicBezTo>
                <a:cubicBezTo>
                  <a:pt x="620" y="461"/>
                  <a:pt x="627" y="509"/>
                  <a:pt x="631" y="538"/>
                </a:cubicBezTo>
                <a:cubicBezTo>
                  <a:pt x="627" y="539"/>
                  <a:pt x="623" y="541"/>
                  <a:pt x="619" y="542"/>
                </a:cubicBezTo>
                <a:cubicBezTo>
                  <a:pt x="602" y="492"/>
                  <a:pt x="558" y="400"/>
                  <a:pt x="453" y="324"/>
                </a:cubicBezTo>
                <a:close/>
                <a:moveTo>
                  <a:pt x="770" y="597"/>
                </a:moveTo>
                <a:cubicBezTo>
                  <a:pt x="775" y="596"/>
                  <a:pt x="779" y="596"/>
                  <a:pt x="782" y="596"/>
                </a:cubicBezTo>
                <a:cubicBezTo>
                  <a:pt x="888" y="597"/>
                  <a:pt x="935" y="642"/>
                  <a:pt x="953" y="684"/>
                </a:cubicBezTo>
                <a:cubicBezTo>
                  <a:pt x="840" y="645"/>
                  <a:pt x="754" y="644"/>
                  <a:pt x="746" y="644"/>
                </a:cubicBezTo>
                <a:cubicBezTo>
                  <a:pt x="742" y="644"/>
                  <a:pt x="738" y="644"/>
                  <a:pt x="731" y="645"/>
                </a:cubicBezTo>
                <a:cubicBezTo>
                  <a:pt x="712" y="648"/>
                  <a:pt x="648" y="659"/>
                  <a:pt x="564" y="693"/>
                </a:cubicBezTo>
                <a:cubicBezTo>
                  <a:pt x="577" y="650"/>
                  <a:pt x="615" y="606"/>
                  <a:pt x="770" y="597"/>
                </a:cubicBezTo>
                <a:close/>
                <a:moveTo>
                  <a:pt x="763" y="2327"/>
                </a:moveTo>
                <a:cubicBezTo>
                  <a:pt x="461" y="2323"/>
                  <a:pt x="168" y="2128"/>
                  <a:pt x="165" y="1712"/>
                </a:cubicBezTo>
                <a:cubicBezTo>
                  <a:pt x="166" y="1271"/>
                  <a:pt x="320" y="1054"/>
                  <a:pt x="466" y="936"/>
                </a:cubicBezTo>
                <a:cubicBezTo>
                  <a:pt x="540" y="877"/>
                  <a:pt x="614" y="843"/>
                  <a:pt x="669" y="825"/>
                </a:cubicBezTo>
                <a:cubicBezTo>
                  <a:pt x="696" y="816"/>
                  <a:pt x="719" y="810"/>
                  <a:pt x="734" y="807"/>
                </a:cubicBezTo>
                <a:cubicBezTo>
                  <a:pt x="742" y="805"/>
                  <a:pt x="748" y="805"/>
                  <a:pt x="751" y="804"/>
                </a:cubicBezTo>
                <a:cubicBezTo>
                  <a:pt x="763" y="805"/>
                  <a:pt x="794" y="807"/>
                  <a:pt x="839" y="817"/>
                </a:cubicBezTo>
                <a:cubicBezTo>
                  <a:pt x="1012" y="864"/>
                  <a:pt x="1356" y="998"/>
                  <a:pt x="1362" y="1688"/>
                </a:cubicBezTo>
                <a:cubicBezTo>
                  <a:pt x="1358" y="2131"/>
                  <a:pt x="1066" y="2323"/>
                  <a:pt x="763" y="23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6117859" y="2052962"/>
            <a:ext cx="184911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7858" y="1799053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1921" y="3746580"/>
            <a:ext cx="184911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5188" y="3492671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5010" y="2352735"/>
            <a:ext cx="184911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8277" y="2098825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1605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pic>
        <p:nvPicPr>
          <p:cNvPr id="4" name="Picture 2" descr="D:\360data\重要数据\桌面\tt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5890" y="1458488"/>
            <a:ext cx="1933286" cy="14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:\出售\PPT\______________图片素材\59f5225d4dd36b09f8ade3e55c755816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50482" y="1531620"/>
            <a:ext cx="1784102" cy="9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91126" y="3371434"/>
            <a:ext cx="1928213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您的内容打在这里，或者通过复制您的文本后，在此框中选择粘贴，并选择只保留文字。您的内容打在这里，或者通过通过复制您的文本。您的内容打在这里，或者通过通过复制您的文本。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1126" y="3104263"/>
            <a:ext cx="1110057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graphicFrame>
        <p:nvGraphicFramePr>
          <p:cNvPr id="8" name="图表 7"/>
          <p:cNvGraphicFramePr/>
          <p:nvPr>
            <p:extLst/>
          </p:nvPr>
        </p:nvGraphicFramePr>
        <p:xfrm>
          <a:off x="1349584" y="1600029"/>
          <a:ext cx="3853679" cy="2395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772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椭圆 2"/>
          <p:cNvSpPr/>
          <p:nvPr/>
        </p:nvSpPr>
        <p:spPr>
          <a:xfrm>
            <a:off x="900726" y="1275212"/>
            <a:ext cx="1187765" cy="1187765"/>
          </a:xfrm>
          <a:prstGeom prst="ellipse">
            <a:avLst/>
          </a:prstGeom>
          <a:solidFill>
            <a:srgbClr val="3BA9F8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7.8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4" name="椭圆 3"/>
          <p:cNvSpPr/>
          <p:nvPr/>
        </p:nvSpPr>
        <p:spPr>
          <a:xfrm>
            <a:off x="1764555" y="1275212"/>
            <a:ext cx="323936" cy="323936"/>
          </a:xfrm>
          <a:prstGeom prst="ellipse">
            <a:avLst/>
          </a:prstGeom>
          <a:solidFill>
            <a:srgbClr val="3BA9F8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49050" y="1346472"/>
            <a:ext cx="154946" cy="181417"/>
            <a:chOff x="5767388" y="2987676"/>
            <a:chExt cx="696913" cy="815975"/>
          </a:xfrm>
          <a:solidFill>
            <a:schemeClr val="bg1"/>
          </a:solidFill>
        </p:grpSpPr>
        <p:sp>
          <p:nvSpPr>
            <p:cNvPr id="6" name="Oval 591"/>
            <p:cNvSpPr>
              <a:spLocks noChangeArrowheads="1"/>
            </p:cNvSpPr>
            <p:nvPr/>
          </p:nvSpPr>
          <p:spPr bwMode="auto">
            <a:xfrm>
              <a:off x="5932488" y="2987676"/>
              <a:ext cx="127000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7" name="Freeform 592"/>
            <p:cNvSpPr>
              <a:spLocks noEditPoints="1"/>
            </p:cNvSpPr>
            <p:nvPr/>
          </p:nvSpPr>
          <p:spPr bwMode="auto">
            <a:xfrm>
              <a:off x="5767388" y="3159126"/>
              <a:ext cx="454025" cy="641350"/>
            </a:xfrm>
            <a:custGeom>
              <a:avLst/>
              <a:gdLst>
                <a:gd name="T0" fmla="*/ 120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5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7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2 w 121"/>
                <a:gd name="T33" fmla="*/ 35 h 171"/>
                <a:gd name="T34" fmla="*/ 1 w 121"/>
                <a:gd name="T35" fmla="*/ 48 h 171"/>
                <a:gd name="T36" fmla="*/ 1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4 h 171"/>
                <a:gd name="T44" fmla="*/ 32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3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2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6" y="1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4" y="82"/>
                    <a:pt x="28" y="80"/>
                    <a:pt x="33" y="78"/>
                  </a:cubicBezTo>
                  <a:cubicBezTo>
                    <a:pt x="32" y="82"/>
                    <a:pt x="32" y="86"/>
                    <a:pt x="32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0" y="161"/>
                    <a:pt x="60" y="147"/>
                    <a:pt x="60" y="134"/>
                  </a:cubicBezTo>
                  <a:cubicBezTo>
                    <a:pt x="57" y="127"/>
                    <a:pt x="56" y="118"/>
                    <a:pt x="56" y="110"/>
                  </a:cubicBezTo>
                  <a:cubicBezTo>
                    <a:pt x="56" y="73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8" name="Freeform 593"/>
            <p:cNvSpPr>
              <a:spLocks/>
            </p:cNvSpPr>
            <p:nvPr/>
          </p:nvSpPr>
          <p:spPr bwMode="auto">
            <a:xfrm>
              <a:off x="6007101" y="3692526"/>
              <a:ext cx="90488" cy="107950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594"/>
            <p:cNvSpPr>
              <a:spLocks noEditPoints="1"/>
            </p:cNvSpPr>
            <p:nvPr/>
          </p:nvSpPr>
          <p:spPr bwMode="auto">
            <a:xfrm>
              <a:off x="5999163" y="3340101"/>
              <a:ext cx="465138" cy="463550"/>
            </a:xfrm>
            <a:custGeom>
              <a:avLst/>
              <a:gdLst>
                <a:gd name="T0" fmla="*/ 62 w 124"/>
                <a:gd name="T1" fmla="*/ 0 h 124"/>
                <a:gd name="T2" fmla="*/ 0 w 124"/>
                <a:gd name="T3" fmla="*/ 62 h 124"/>
                <a:gd name="T4" fmla="*/ 62 w 124"/>
                <a:gd name="T5" fmla="*/ 124 h 124"/>
                <a:gd name="T6" fmla="*/ 124 w 124"/>
                <a:gd name="T7" fmla="*/ 62 h 124"/>
                <a:gd name="T8" fmla="*/ 62 w 124"/>
                <a:gd name="T9" fmla="*/ 0 h 124"/>
                <a:gd name="T10" fmla="*/ 68 w 124"/>
                <a:gd name="T11" fmla="*/ 112 h 124"/>
                <a:gd name="T12" fmla="*/ 68 w 124"/>
                <a:gd name="T13" fmla="*/ 100 h 124"/>
                <a:gd name="T14" fmla="*/ 62 w 124"/>
                <a:gd name="T15" fmla="*/ 101 h 124"/>
                <a:gd name="T16" fmla="*/ 56 w 124"/>
                <a:gd name="T17" fmla="*/ 100 h 124"/>
                <a:gd name="T18" fmla="*/ 56 w 124"/>
                <a:gd name="T19" fmla="*/ 112 h 124"/>
                <a:gd name="T20" fmla="*/ 12 w 124"/>
                <a:gd name="T21" fmla="*/ 67 h 124"/>
                <a:gd name="T22" fmla="*/ 24 w 124"/>
                <a:gd name="T23" fmla="*/ 67 h 124"/>
                <a:gd name="T24" fmla="*/ 23 w 124"/>
                <a:gd name="T25" fmla="*/ 62 h 124"/>
                <a:gd name="T26" fmla="*/ 24 w 124"/>
                <a:gd name="T27" fmla="*/ 56 h 124"/>
                <a:gd name="T28" fmla="*/ 12 w 124"/>
                <a:gd name="T29" fmla="*/ 56 h 124"/>
                <a:gd name="T30" fmla="*/ 56 w 124"/>
                <a:gd name="T31" fmla="*/ 11 h 124"/>
                <a:gd name="T32" fmla="*/ 56 w 124"/>
                <a:gd name="T33" fmla="*/ 23 h 124"/>
                <a:gd name="T34" fmla="*/ 62 w 124"/>
                <a:gd name="T35" fmla="*/ 23 h 124"/>
                <a:gd name="T36" fmla="*/ 68 w 124"/>
                <a:gd name="T37" fmla="*/ 23 h 124"/>
                <a:gd name="T38" fmla="*/ 68 w 124"/>
                <a:gd name="T39" fmla="*/ 11 h 124"/>
                <a:gd name="T40" fmla="*/ 112 w 124"/>
                <a:gd name="T41" fmla="*/ 56 h 124"/>
                <a:gd name="T42" fmla="*/ 101 w 124"/>
                <a:gd name="T43" fmla="*/ 56 h 124"/>
                <a:gd name="T44" fmla="*/ 101 w 124"/>
                <a:gd name="T45" fmla="*/ 62 h 124"/>
                <a:gd name="T46" fmla="*/ 101 w 124"/>
                <a:gd name="T47" fmla="*/ 67 h 124"/>
                <a:gd name="T48" fmla="*/ 112 w 124"/>
                <a:gd name="T49" fmla="*/ 67 h 124"/>
                <a:gd name="T50" fmla="*/ 68 w 124"/>
                <a:gd name="T51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7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7"/>
                    <a:pt x="96" y="0"/>
                    <a:pt x="62" y="0"/>
                  </a:cubicBezTo>
                  <a:close/>
                  <a:moveTo>
                    <a:pt x="68" y="112"/>
                  </a:moveTo>
                  <a:cubicBezTo>
                    <a:pt x="68" y="100"/>
                    <a:pt x="68" y="100"/>
                    <a:pt x="68" y="100"/>
                  </a:cubicBezTo>
                  <a:cubicBezTo>
                    <a:pt x="66" y="100"/>
                    <a:pt x="64" y="101"/>
                    <a:pt x="62" y="101"/>
                  </a:cubicBezTo>
                  <a:cubicBezTo>
                    <a:pt x="60" y="101"/>
                    <a:pt x="58" y="100"/>
                    <a:pt x="56" y="10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33" y="109"/>
                    <a:pt x="15" y="91"/>
                    <a:pt x="12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3" y="66"/>
                    <a:pt x="23" y="64"/>
                    <a:pt x="23" y="62"/>
                  </a:cubicBezTo>
                  <a:cubicBezTo>
                    <a:pt x="23" y="60"/>
                    <a:pt x="23" y="58"/>
                    <a:pt x="2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33"/>
                    <a:pt x="33" y="14"/>
                    <a:pt x="56" y="1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3"/>
                    <a:pt x="60" y="23"/>
                    <a:pt x="62" y="23"/>
                  </a:cubicBezTo>
                  <a:cubicBezTo>
                    <a:pt x="64" y="23"/>
                    <a:pt x="66" y="23"/>
                    <a:pt x="68" y="23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91" y="14"/>
                    <a:pt x="109" y="33"/>
                    <a:pt x="112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8"/>
                    <a:pt x="101" y="60"/>
                    <a:pt x="101" y="62"/>
                  </a:cubicBezTo>
                  <a:cubicBezTo>
                    <a:pt x="101" y="64"/>
                    <a:pt x="101" y="66"/>
                    <a:pt x="101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9" y="91"/>
                    <a:pt x="91" y="109"/>
                    <a:pt x="6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0" name="Freeform 595"/>
            <p:cNvSpPr>
              <a:spLocks/>
            </p:cNvSpPr>
            <p:nvPr/>
          </p:nvSpPr>
          <p:spPr bwMode="auto">
            <a:xfrm>
              <a:off x="6138863" y="3409951"/>
              <a:ext cx="33338" cy="38100"/>
            </a:xfrm>
            <a:custGeom>
              <a:avLst/>
              <a:gdLst>
                <a:gd name="T0" fmla="*/ 3 w 9"/>
                <a:gd name="T1" fmla="*/ 10 h 10"/>
                <a:gd name="T2" fmla="*/ 9 w 9"/>
                <a:gd name="T3" fmla="*/ 7 h 10"/>
                <a:gd name="T4" fmla="*/ 6 w 9"/>
                <a:gd name="T5" fmla="*/ 2 h 10"/>
                <a:gd name="T6" fmla="*/ 3 w 9"/>
                <a:gd name="T7" fmla="*/ 0 h 10"/>
                <a:gd name="T8" fmla="*/ 2 w 9"/>
                <a:gd name="T9" fmla="*/ 1 h 10"/>
                <a:gd name="T10" fmla="*/ 0 w 9"/>
                <a:gd name="T11" fmla="*/ 3 h 10"/>
                <a:gd name="T12" fmla="*/ 1 w 9"/>
                <a:gd name="T13" fmla="*/ 5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5" y="9"/>
                    <a:pt x="7" y="8"/>
                    <a:pt x="9" y="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1" name="Freeform 596"/>
            <p:cNvSpPr>
              <a:spLocks/>
            </p:cNvSpPr>
            <p:nvPr/>
          </p:nvSpPr>
          <p:spPr bwMode="auto">
            <a:xfrm>
              <a:off x="6292851" y="3409951"/>
              <a:ext cx="33338" cy="38100"/>
            </a:xfrm>
            <a:custGeom>
              <a:avLst/>
              <a:gdLst>
                <a:gd name="T0" fmla="*/ 7 w 9"/>
                <a:gd name="T1" fmla="*/ 1 h 10"/>
                <a:gd name="T2" fmla="*/ 6 w 9"/>
                <a:gd name="T3" fmla="*/ 0 h 10"/>
                <a:gd name="T4" fmla="*/ 3 w 9"/>
                <a:gd name="T5" fmla="*/ 2 h 10"/>
                <a:gd name="T6" fmla="*/ 0 w 9"/>
                <a:gd name="T7" fmla="*/ 7 h 10"/>
                <a:gd name="T8" fmla="*/ 6 w 9"/>
                <a:gd name="T9" fmla="*/ 10 h 10"/>
                <a:gd name="T10" fmla="*/ 9 w 9"/>
                <a:gd name="T11" fmla="*/ 5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7" y="1"/>
                    <a:pt x="7" y="0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9"/>
                    <a:pt x="6" y="1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2" name="Freeform 597"/>
            <p:cNvSpPr>
              <a:spLocks/>
            </p:cNvSpPr>
            <p:nvPr/>
          </p:nvSpPr>
          <p:spPr bwMode="auto">
            <a:xfrm>
              <a:off x="6351588" y="3475038"/>
              <a:ext cx="34925" cy="30163"/>
            </a:xfrm>
            <a:custGeom>
              <a:avLst/>
              <a:gdLst>
                <a:gd name="T0" fmla="*/ 8 w 9"/>
                <a:gd name="T1" fmla="*/ 6 h 8"/>
                <a:gd name="T2" fmla="*/ 9 w 9"/>
                <a:gd name="T3" fmla="*/ 4 h 8"/>
                <a:gd name="T4" fmla="*/ 9 w 9"/>
                <a:gd name="T5" fmla="*/ 1 h 8"/>
                <a:gd name="T6" fmla="*/ 6 w 9"/>
                <a:gd name="T7" fmla="*/ 0 h 8"/>
                <a:gd name="T8" fmla="*/ 5 w 9"/>
                <a:gd name="T9" fmla="*/ 0 h 8"/>
                <a:gd name="T10" fmla="*/ 0 w 9"/>
                <a:gd name="T11" fmla="*/ 3 h 8"/>
                <a:gd name="T12" fmla="*/ 3 w 9"/>
                <a:gd name="T13" fmla="*/ 8 h 8"/>
                <a:gd name="T14" fmla="*/ 8 w 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8" y="6"/>
                  </a:moveTo>
                  <a:cubicBezTo>
                    <a:pt x="8" y="5"/>
                    <a:pt x="9" y="5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3" name="Freeform 598"/>
            <p:cNvSpPr>
              <a:spLocks/>
            </p:cNvSpPr>
            <p:nvPr/>
          </p:nvSpPr>
          <p:spPr bwMode="auto">
            <a:xfrm>
              <a:off x="6078538" y="3475038"/>
              <a:ext cx="33338" cy="30163"/>
            </a:xfrm>
            <a:custGeom>
              <a:avLst/>
              <a:gdLst>
                <a:gd name="T0" fmla="*/ 3 w 9"/>
                <a:gd name="T1" fmla="*/ 0 h 8"/>
                <a:gd name="T2" fmla="*/ 0 w 9"/>
                <a:gd name="T3" fmla="*/ 1 h 8"/>
                <a:gd name="T4" fmla="*/ 0 w 9"/>
                <a:gd name="T5" fmla="*/ 4 h 8"/>
                <a:gd name="T6" fmla="*/ 1 w 9"/>
                <a:gd name="T7" fmla="*/ 6 h 8"/>
                <a:gd name="T8" fmla="*/ 6 w 9"/>
                <a:gd name="T9" fmla="*/ 8 h 8"/>
                <a:gd name="T10" fmla="*/ 9 w 9"/>
                <a:gd name="T11" fmla="*/ 3 h 8"/>
                <a:gd name="T12" fmla="*/ 4 w 9"/>
                <a:gd name="T13" fmla="*/ 0 h 8"/>
                <a:gd name="T14" fmla="*/ 3 w 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9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Freeform 599"/>
            <p:cNvSpPr>
              <a:spLocks/>
            </p:cNvSpPr>
            <p:nvPr/>
          </p:nvSpPr>
          <p:spPr bwMode="auto">
            <a:xfrm>
              <a:off x="6351588" y="3635376"/>
              <a:ext cx="34925" cy="30163"/>
            </a:xfrm>
            <a:custGeom>
              <a:avLst/>
              <a:gdLst>
                <a:gd name="T0" fmla="*/ 0 w 9"/>
                <a:gd name="T1" fmla="*/ 5 h 8"/>
                <a:gd name="T2" fmla="*/ 5 w 9"/>
                <a:gd name="T3" fmla="*/ 8 h 8"/>
                <a:gd name="T4" fmla="*/ 6 w 9"/>
                <a:gd name="T5" fmla="*/ 8 h 8"/>
                <a:gd name="T6" fmla="*/ 9 w 9"/>
                <a:gd name="T7" fmla="*/ 7 h 8"/>
                <a:gd name="T8" fmla="*/ 9 w 9"/>
                <a:gd name="T9" fmla="*/ 5 h 8"/>
                <a:gd name="T10" fmla="*/ 8 w 9"/>
                <a:gd name="T11" fmla="*/ 3 h 8"/>
                <a:gd name="T12" fmla="*/ 3 w 9"/>
                <a:gd name="T13" fmla="*/ 0 h 8"/>
                <a:gd name="T14" fmla="*/ 0 w 9"/>
                <a:gd name="T1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5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9" y="7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 600"/>
            <p:cNvSpPr>
              <a:spLocks/>
            </p:cNvSpPr>
            <p:nvPr/>
          </p:nvSpPr>
          <p:spPr bwMode="auto">
            <a:xfrm>
              <a:off x="6078538" y="3635376"/>
              <a:ext cx="33338" cy="30163"/>
            </a:xfrm>
            <a:custGeom>
              <a:avLst/>
              <a:gdLst>
                <a:gd name="T0" fmla="*/ 1 w 9"/>
                <a:gd name="T1" fmla="*/ 3 h 8"/>
                <a:gd name="T2" fmla="*/ 0 w 9"/>
                <a:gd name="T3" fmla="*/ 5 h 8"/>
                <a:gd name="T4" fmla="*/ 0 w 9"/>
                <a:gd name="T5" fmla="*/ 7 h 8"/>
                <a:gd name="T6" fmla="*/ 3 w 9"/>
                <a:gd name="T7" fmla="*/ 8 h 8"/>
                <a:gd name="T8" fmla="*/ 4 w 9"/>
                <a:gd name="T9" fmla="*/ 8 h 8"/>
                <a:gd name="T10" fmla="*/ 9 w 9"/>
                <a:gd name="T11" fmla="*/ 5 h 8"/>
                <a:gd name="T12" fmla="*/ 6 w 9"/>
                <a:gd name="T13" fmla="*/ 0 h 8"/>
                <a:gd name="T14" fmla="*/ 1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 601"/>
            <p:cNvSpPr>
              <a:spLocks/>
            </p:cNvSpPr>
            <p:nvPr/>
          </p:nvSpPr>
          <p:spPr bwMode="auto">
            <a:xfrm>
              <a:off x="6292851" y="3692526"/>
              <a:ext cx="33338" cy="36513"/>
            </a:xfrm>
            <a:custGeom>
              <a:avLst/>
              <a:gdLst>
                <a:gd name="T0" fmla="*/ 6 w 9"/>
                <a:gd name="T1" fmla="*/ 0 h 10"/>
                <a:gd name="T2" fmla="*/ 0 w 9"/>
                <a:gd name="T3" fmla="*/ 3 h 10"/>
                <a:gd name="T4" fmla="*/ 3 w 9"/>
                <a:gd name="T5" fmla="*/ 8 h 10"/>
                <a:gd name="T6" fmla="*/ 6 w 9"/>
                <a:gd name="T7" fmla="*/ 10 h 10"/>
                <a:gd name="T8" fmla="*/ 7 w 9"/>
                <a:gd name="T9" fmla="*/ 9 h 10"/>
                <a:gd name="T10" fmla="*/ 9 w 9"/>
                <a:gd name="T11" fmla="*/ 5 h 10"/>
                <a:gd name="T12" fmla="*/ 6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5" y="10"/>
                    <a:pt x="6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9" y="9"/>
                    <a:pt x="9" y="7"/>
                    <a:pt x="9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 602"/>
            <p:cNvSpPr>
              <a:spLocks/>
            </p:cNvSpPr>
            <p:nvPr/>
          </p:nvSpPr>
          <p:spPr bwMode="auto">
            <a:xfrm>
              <a:off x="6138863" y="3692526"/>
              <a:ext cx="33338" cy="36513"/>
            </a:xfrm>
            <a:custGeom>
              <a:avLst/>
              <a:gdLst>
                <a:gd name="T0" fmla="*/ 1 w 9"/>
                <a:gd name="T1" fmla="*/ 5 h 10"/>
                <a:gd name="T2" fmla="*/ 0 w 9"/>
                <a:gd name="T3" fmla="*/ 8 h 10"/>
                <a:gd name="T4" fmla="*/ 2 w 9"/>
                <a:gd name="T5" fmla="*/ 9 h 10"/>
                <a:gd name="T6" fmla="*/ 3 w 9"/>
                <a:gd name="T7" fmla="*/ 10 h 10"/>
                <a:gd name="T8" fmla="*/ 6 w 9"/>
                <a:gd name="T9" fmla="*/ 8 h 10"/>
                <a:gd name="T10" fmla="*/ 9 w 9"/>
                <a:gd name="T11" fmla="*/ 3 h 10"/>
                <a:gd name="T12" fmla="*/ 3 w 9"/>
                <a:gd name="T13" fmla="*/ 0 h 10"/>
                <a:gd name="T14" fmla="*/ 1 w 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10"/>
                    <a:pt x="5" y="9"/>
                    <a:pt x="6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2"/>
                    <a:pt x="5" y="1"/>
                    <a:pt x="3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Oval 603"/>
            <p:cNvSpPr>
              <a:spLocks noChangeArrowheads="1"/>
            </p:cNvSpPr>
            <p:nvPr/>
          </p:nvSpPr>
          <p:spPr bwMode="auto">
            <a:xfrm>
              <a:off x="6213476" y="3552826"/>
              <a:ext cx="3333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Freeform 604"/>
            <p:cNvSpPr>
              <a:spLocks/>
            </p:cNvSpPr>
            <p:nvPr/>
          </p:nvSpPr>
          <p:spPr bwMode="auto">
            <a:xfrm>
              <a:off x="6164263" y="3455988"/>
              <a:ext cx="82550" cy="96838"/>
            </a:xfrm>
            <a:custGeom>
              <a:avLst/>
              <a:gdLst>
                <a:gd name="T0" fmla="*/ 22 w 22"/>
                <a:gd name="T1" fmla="*/ 25 h 26"/>
                <a:gd name="T2" fmla="*/ 21 w 22"/>
                <a:gd name="T3" fmla="*/ 7 h 26"/>
                <a:gd name="T4" fmla="*/ 18 w 22"/>
                <a:gd name="T5" fmla="*/ 3 h 26"/>
                <a:gd name="T6" fmla="*/ 14 w 22"/>
                <a:gd name="T7" fmla="*/ 7 h 26"/>
                <a:gd name="T8" fmla="*/ 14 w 22"/>
                <a:gd name="T9" fmla="*/ 17 h 26"/>
                <a:gd name="T10" fmla="*/ 5 w 22"/>
                <a:gd name="T11" fmla="*/ 1 h 26"/>
                <a:gd name="T12" fmla="*/ 2 w 22"/>
                <a:gd name="T13" fmla="*/ 1 h 26"/>
                <a:gd name="T14" fmla="*/ 1 w 22"/>
                <a:gd name="T15" fmla="*/ 4 h 26"/>
                <a:gd name="T16" fmla="*/ 13 w 22"/>
                <a:gd name="T17" fmla="*/ 26 h 26"/>
                <a:gd name="T18" fmla="*/ 18 w 22"/>
                <a:gd name="T19" fmla="*/ 24 h 26"/>
                <a:gd name="T20" fmla="*/ 22 w 22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22" y="25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0" y="3"/>
                    <a:pt x="18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21" y="24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00727" y="3141667"/>
            <a:ext cx="1241754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0725" y="2901540"/>
            <a:ext cx="985032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添加说明文字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0726" y="2593809"/>
            <a:ext cx="428322" cy="415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99" dirty="0">
                <a:solidFill>
                  <a:schemeClr val="tx1">
                    <a:lumMod val="50000"/>
                    <a:lumOff val="50000"/>
                  </a:schemeClr>
                </a:solidFill>
                <a:latin typeface="Avant GardeBook" pitchFamily="50" charset="0"/>
              </a:rPr>
              <a:t>01.</a:t>
            </a:r>
            <a:endParaRPr lang="zh-CN" altLang="en-US" sz="2099" dirty="0">
              <a:solidFill>
                <a:schemeClr val="tx1">
                  <a:lumMod val="50000"/>
                  <a:lumOff val="50000"/>
                </a:schemeClr>
              </a:solidFill>
              <a:latin typeface="Avant GardeBook" pitchFamily="5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58438" y="2117747"/>
            <a:ext cx="1187765" cy="1187765"/>
          </a:xfrm>
          <a:prstGeom prst="ellipse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3.2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24" name="椭圆 23"/>
          <p:cNvSpPr/>
          <p:nvPr/>
        </p:nvSpPr>
        <p:spPr>
          <a:xfrm>
            <a:off x="3222267" y="2117747"/>
            <a:ext cx="323936" cy="323936"/>
          </a:xfrm>
          <a:prstGeom prst="ellipse">
            <a:avLst/>
          </a:prstGeom>
          <a:solidFill>
            <a:srgbClr val="9DCB4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8438" y="3984202"/>
            <a:ext cx="1241754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37" y="3744075"/>
            <a:ext cx="985032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添加说明文字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8438" y="3436344"/>
            <a:ext cx="428322" cy="415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99" dirty="0">
                <a:solidFill>
                  <a:schemeClr val="tx1">
                    <a:lumMod val="50000"/>
                    <a:lumOff val="50000"/>
                  </a:schemeClr>
                </a:solidFill>
                <a:latin typeface="Avant GardeBook" pitchFamily="50" charset="0"/>
              </a:rPr>
              <a:t>02.</a:t>
            </a:r>
            <a:endParaRPr lang="zh-CN" altLang="en-US" sz="2099" dirty="0">
              <a:solidFill>
                <a:schemeClr val="tx1">
                  <a:lumMod val="50000"/>
                  <a:lumOff val="50000"/>
                </a:schemeClr>
              </a:solidFill>
              <a:latin typeface="Avant GardeBook" pitchFamily="50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32107" y="1633243"/>
            <a:ext cx="1187765" cy="1187765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99" dirty="0">
                <a:latin typeface="Avant GardeBook" pitchFamily="50" charset="0"/>
                <a:ea typeface="微软雅黑" pitchFamily="34" charset="-122"/>
              </a:rPr>
              <a:t>1.0</a:t>
            </a:r>
          </a:p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29" name="椭圆 28"/>
          <p:cNvSpPr/>
          <p:nvPr/>
        </p:nvSpPr>
        <p:spPr>
          <a:xfrm>
            <a:off x="4895936" y="1633243"/>
            <a:ext cx="323936" cy="323936"/>
          </a:xfrm>
          <a:prstGeom prst="ellipse">
            <a:avLst/>
          </a:prstGeom>
          <a:solidFill>
            <a:srgbClr val="49C2DD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2108" y="3499698"/>
            <a:ext cx="1241754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32106" y="3259571"/>
            <a:ext cx="985032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添加说明文字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32107" y="2951840"/>
            <a:ext cx="428322" cy="415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99" dirty="0">
                <a:solidFill>
                  <a:schemeClr val="tx1">
                    <a:lumMod val="50000"/>
                    <a:lumOff val="50000"/>
                  </a:schemeClr>
                </a:solidFill>
                <a:latin typeface="Avant GardeBook" pitchFamily="50" charset="0"/>
              </a:rPr>
              <a:t>03.</a:t>
            </a:r>
            <a:endParaRPr lang="zh-CN" altLang="en-US" sz="2099" dirty="0">
              <a:solidFill>
                <a:schemeClr val="tx1">
                  <a:lumMod val="50000"/>
                  <a:lumOff val="50000"/>
                </a:schemeClr>
              </a:solidFill>
              <a:latin typeface="Avant GardeBook" pitchFamily="50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651787" y="1284362"/>
            <a:ext cx="1187765" cy="1187765"/>
          </a:xfrm>
          <a:prstGeom prst="ellipse">
            <a:avLst/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5.3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4" name="椭圆 33"/>
          <p:cNvSpPr/>
          <p:nvPr/>
        </p:nvSpPr>
        <p:spPr>
          <a:xfrm>
            <a:off x="6515616" y="1284362"/>
            <a:ext cx="323936" cy="323936"/>
          </a:xfrm>
          <a:prstGeom prst="ellipse">
            <a:avLst/>
          </a:prstGeom>
          <a:solidFill>
            <a:srgbClr val="FFAC6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1788" y="3150817"/>
            <a:ext cx="1241754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51786" y="2910690"/>
            <a:ext cx="985032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添加说明文字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51787" y="2602959"/>
            <a:ext cx="428322" cy="415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99" dirty="0">
                <a:solidFill>
                  <a:schemeClr val="tx1">
                    <a:lumMod val="50000"/>
                    <a:lumOff val="50000"/>
                  </a:schemeClr>
                </a:solidFill>
                <a:latin typeface="Avant GardeBook" pitchFamily="50" charset="0"/>
              </a:rPr>
              <a:t>04.</a:t>
            </a:r>
            <a:endParaRPr lang="zh-CN" altLang="en-US" sz="2099" dirty="0">
              <a:solidFill>
                <a:schemeClr val="tx1">
                  <a:lumMod val="50000"/>
                  <a:lumOff val="50000"/>
                </a:schemeClr>
              </a:solidFill>
              <a:latin typeface="Avant GardeBook" pitchFamily="50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109499" y="2071805"/>
            <a:ext cx="1187765" cy="1187765"/>
          </a:xfrm>
          <a:prstGeom prst="ellipse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8.8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9" name="椭圆 38"/>
          <p:cNvSpPr/>
          <p:nvPr/>
        </p:nvSpPr>
        <p:spPr>
          <a:xfrm>
            <a:off x="7973328" y="2071805"/>
            <a:ext cx="323936" cy="323936"/>
          </a:xfrm>
          <a:prstGeom prst="ellipse">
            <a:avLst/>
          </a:prstGeom>
          <a:solidFill>
            <a:srgbClr val="DF594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09500" y="3961113"/>
            <a:ext cx="1241754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09498" y="3675280"/>
            <a:ext cx="985032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添加说明文字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09499" y="3390402"/>
            <a:ext cx="428322" cy="415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99" dirty="0">
                <a:solidFill>
                  <a:schemeClr val="tx1">
                    <a:lumMod val="50000"/>
                    <a:lumOff val="50000"/>
                  </a:schemeClr>
                </a:solidFill>
                <a:latin typeface="Avant GardeBook" pitchFamily="50" charset="0"/>
              </a:rPr>
              <a:t>05.</a:t>
            </a:r>
            <a:endParaRPr lang="zh-CN" altLang="en-US" sz="2099" dirty="0">
              <a:solidFill>
                <a:schemeClr val="tx1">
                  <a:lumMod val="50000"/>
                  <a:lumOff val="50000"/>
                </a:schemeClr>
              </a:solidFill>
              <a:latin typeface="Avant GardeBook" pitchFamily="50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058543" y="2136540"/>
            <a:ext cx="153507" cy="194467"/>
            <a:chOff x="8950326" y="1212851"/>
            <a:chExt cx="636588" cy="806450"/>
          </a:xfrm>
          <a:solidFill>
            <a:schemeClr val="bg1"/>
          </a:solidFill>
        </p:grpSpPr>
        <p:sp>
          <p:nvSpPr>
            <p:cNvPr id="44" name="Freeform 605"/>
            <p:cNvSpPr>
              <a:spLocks/>
            </p:cNvSpPr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" name="Freeform 606"/>
            <p:cNvSpPr>
              <a:spLocks/>
            </p:cNvSpPr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" name="Freeform 607"/>
            <p:cNvSpPr>
              <a:spLocks/>
            </p:cNvSpPr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" name="Freeform 609"/>
            <p:cNvSpPr>
              <a:spLocks/>
            </p:cNvSpPr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" name="Freeform 610"/>
            <p:cNvSpPr>
              <a:spLocks/>
            </p:cNvSpPr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" name="Freeform 611"/>
            <p:cNvSpPr>
              <a:spLocks/>
            </p:cNvSpPr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" name="Freeform 612"/>
            <p:cNvSpPr>
              <a:spLocks/>
            </p:cNvSpPr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" name="Freeform 613"/>
            <p:cNvSpPr>
              <a:spLocks/>
            </p:cNvSpPr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" name="Freeform 614"/>
            <p:cNvSpPr>
              <a:spLocks/>
            </p:cNvSpPr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" name="Freeform 618"/>
            <p:cNvSpPr>
              <a:spLocks/>
            </p:cNvSpPr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9" name="Freeform 619"/>
            <p:cNvSpPr>
              <a:spLocks/>
            </p:cNvSpPr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0" name="Freeform 620"/>
            <p:cNvSpPr>
              <a:spLocks/>
            </p:cNvSpPr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1" name="Freeform 621"/>
            <p:cNvSpPr>
              <a:spLocks/>
            </p:cNvSpPr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2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3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4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5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94966" y="1365525"/>
            <a:ext cx="165235" cy="161612"/>
            <a:chOff x="8905875" y="4843463"/>
            <a:chExt cx="723900" cy="708025"/>
          </a:xfrm>
          <a:solidFill>
            <a:schemeClr val="bg1"/>
          </a:solidFill>
        </p:grpSpPr>
        <p:sp>
          <p:nvSpPr>
            <p:cNvPr id="67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8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69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001873" y="1708072"/>
            <a:ext cx="112062" cy="174280"/>
            <a:chOff x="4278313" y="6613525"/>
            <a:chExt cx="503238" cy="782638"/>
          </a:xfrm>
          <a:solidFill>
            <a:schemeClr val="bg1"/>
          </a:solidFill>
        </p:grpSpPr>
        <p:sp>
          <p:nvSpPr>
            <p:cNvPr id="71" name="Freeform 913"/>
            <p:cNvSpPr>
              <a:spLocks noEditPoints="1"/>
            </p:cNvSpPr>
            <p:nvPr/>
          </p:nvSpPr>
          <p:spPr bwMode="auto">
            <a:xfrm>
              <a:off x="4278313" y="6613525"/>
              <a:ext cx="503238" cy="782638"/>
            </a:xfrm>
            <a:custGeom>
              <a:avLst/>
              <a:gdLst>
                <a:gd name="T0" fmla="*/ 67 w 134"/>
                <a:gd name="T1" fmla="*/ 0 h 209"/>
                <a:gd name="T2" fmla="*/ 0 w 134"/>
                <a:gd name="T3" fmla="*/ 74 h 209"/>
                <a:gd name="T4" fmla="*/ 31 w 134"/>
                <a:gd name="T5" fmla="*/ 163 h 209"/>
                <a:gd name="T6" fmla="*/ 51 w 134"/>
                <a:gd name="T7" fmla="*/ 169 h 209"/>
                <a:gd name="T8" fmla="*/ 31 w 134"/>
                <a:gd name="T9" fmla="*/ 175 h 209"/>
                <a:gd name="T10" fmla="*/ 34 w 134"/>
                <a:gd name="T11" fmla="*/ 180 h 209"/>
                <a:gd name="T12" fmla="*/ 31 w 134"/>
                <a:gd name="T13" fmla="*/ 185 h 209"/>
                <a:gd name="T14" fmla="*/ 34 w 134"/>
                <a:gd name="T15" fmla="*/ 190 h 209"/>
                <a:gd name="T16" fmla="*/ 47 w 134"/>
                <a:gd name="T17" fmla="*/ 203 h 209"/>
                <a:gd name="T18" fmla="*/ 78 w 134"/>
                <a:gd name="T19" fmla="*/ 209 h 209"/>
                <a:gd name="T20" fmla="*/ 102 w 134"/>
                <a:gd name="T21" fmla="*/ 190 h 209"/>
                <a:gd name="T22" fmla="*/ 100 w 134"/>
                <a:gd name="T23" fmla="*/ 185 h 209"/>
                <a:gd name="T24" fmla="*/ 102 w 134"/>
                <a:gd name="T25" fmla="*/ 180 h 209"/>
                <a:gd name="T26" fmla="*/ 100 w 134"/>
                <a:gd name="T27" fmla="*/ 175 h 209"/>
                <a:gd name="T28" fmla="*/ 102 w 134"/>
                <a:gd name="T29" fmla="*/ 169 h 209"/>
                <a:gd name="T30" fmla="*/ 84 w 134"/>
                <a:gd name="T31" fmla="*/ 163 h 209"/>
                <a:gd name="T32" fmla="*/ 107 w 134"/>
                <a:gd name="T33" fmla="*/ 134 h 209"/>
                <a:gd name="T34" fmla="*/ 134 w 134"/>
                <a:gd name="T35" fmla="*/ 68 h 209"/>
                <a:gd name="T36" fmla="*/ 68 w 134"/>
                <a:gd name="T37" fmla="*/ 118 h 209"/>
                <a:gd name="T38" fmla="*/ 66 w 134"/>
                <a:gd name="T39" fmla="*/ 152 h 209"/>
                <a:gd name="T40" fmla="*/ 66 w 134"/>
                <a:gd name="T41" fmla="*/ 169 h 209"/>
                <a:gd name="T42" fmla="*/ 69 w 134"/>
                <a:gd name="T43" fmla="*/ 163 h 209"/>
                <a:gd name="T44" fmla="*/ 66 w 134"/>
                <a:gd name="T45" fmla="*/ 169 h 209"/>
                <a:gd name="T46" fmla="*/ 122 w 134"/>
                <a:gd name="T47" fmla="*/ 78 h 209"/>
                <a:gd name="T48" fmla="*/ 98 w 134"/>
                <a:gd name="T49" fmla="*/ 126 h 209"/>
                <a:gd name="T50" fmla="*/ 85 w 134"/>
                <a:gd name="T51" fmla="*/ 152 h 209"/>
                <a:gd name="T52" fmla="*/ 85 w 134"/>
                <a:gd name="T53" fmla="*/ 118 h 209"/>
                <a:gd name="T54" fmla="*/ 86 w 134"/>
                <a:gd name="T55" fmla="*/ 118 h 209"/>
                <a:gd name="T56" fmla="*/ 89 w 134"/>
                <a:gd name="T57" fmla="*/ 66 h 209"/>
                <a:gd name="T58" fmla="*/ 76 w 134"/>
                <a:gd name="T59" fmla="*/ 59 h 209"/>
                <a:gd name="T60" fmla="*/ 81 w 134"/>
                <a:gd name="T61" fmla="*/ 63 h 209"/>
                <a:gd name="T62" fmla="*/ 78 w 134"/>
                <a:gd name="T63" fmla="*/ 71 h 209"/>
                <a:gd name="T64" fmla="*/ 70 w 134"/>
                <a:gd name="T65" fmla="*/ 65 h 209"/>
                <a:gd name="T66" fmla="*/ 69 w 134"/>
                <a:gd name="T67" fmla="*/ 59 h 209"/>
                <a:gd name="T68" fmla="*/ 63 w 134"/>
                <a:gd name="T69" fmla="*/ 64 h 209"/>
                <a:gd name="T70" fmla="*/ 63 w 134"/>
                <a:gd name="T71" fmla="*/ 87 h 209"/>
                <a:gd name="T72" fmla="*/ 58 w 134"/>
                <a:gd name="T73" fmla="*/ 66 h 209"/>
                <a:gd name="T74" fmla="*/ 57 w 134"/>
                <a:gd name="T75" fmla="*/ 59 h 209"/>
                <a:gd name="T76" fmla="*/ 51 w 134"/>
                <a:gd name="T77" fmla="*/ 60 h 209"/>
                <a:gd name="T78" fmla="*/ 41 w 134"/>
                <a:gd name="T79" fmla="*/ 117 h 209"/>
                <a:gd name="T80" fmla="*/ 48 w 134"/>
                <a:gd name="T81" fmla="*/ 118 h 209"/>
                <a:gd name="T82" fmla="*/ 49 w 134"/>
                <a:gd name="T83" fmla="*/ 118 h 209"/>
                <a:gd name="T84" fmla="*/ 43 w 134"/>
                <a:gd name="T85" fmla="*/ 152 h 209"/>
                <a:gd name="T86" fmla="*/ 12 w 134"/>
                <a:gd name="T87" fmla="*/ 78 h 209"/>
                <a:gd name="T88" fmla="*/ 11 w 134"/>
                <a:gd name="T89" fmla="*/ 70 h 209"/>
                <a:gd name="T90" fmla="*/ 67 w 134"/>
                <a:gd name="T91" fmla="*/ 12 h 209"/>
                <a:gd name="T92" fmla="*/ 122 w 134"/>
                <a:gd name="T93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209">
                  <a:moveTo>
                    <a:pt x="134" y="68"/>
                  </a:move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70"/>
                    <a:pt x="0" y="72"/>
                    <a:pt x="0" y="74"/>
                  </a:cubicBezTo>
                  <a:cubicBezTo>
                    <a:pt x="0" y="75"/>
                    <a:pt x="1" y="101"/>
                    <a:pt x="27" y="134"/>
                  </a:cubicBezTo>
                  <a:cubicBezTo>
                    <a:pt x="34" y="143"/>
                    <a:pt x="31" y="163"/>
                    <a:pt x="31" y="163"/>
                  </a:cubicBezTo>
                  <a:cubicBezTo>
                    <a:pt x="37" y="163"/>
                    <a:pt x="44" y="163"/>
                    <a:pt x="51" y="163"/>
                  </a:cubicBezTo>
                  <a:cubicBezTo>
                    <a:pt x="51" y="169"/>
                    <a:pt x="51" y="169"/>
                    <a:pt x="51" y="169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7"/>
                    <a:pt x="38" y="203"/>
                    <a:pt x="47" y="203"/>
                  </a:cubicBezTo>
                  <a:cubicBezTo>
                    <a:pt x="48" y="207"/>
                    <a:pt x="52" y="209"/>
                    <a:pt x="56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82" y="209"/>
                    <a:pt x="86" y="207"/>
                    <a:pt x="87" y="203"/>
                  </a:cubicBezTo>
                  <a:cubicBezTo>
                    <a:pt x="95" y="203"/>
                    <a:pt x="102" y="197"/>
                    <a:pt x="102" y="19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0" y="185"/>
                    <a:pt x="100" y="185"/>
                    <a:pt x="100" y="185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7"/>
                    <a:pt x="84" y="165"/>
                    <a:pt x="84" y="163"/>
                  </a:cubicBezTo>
                  <a:cubicBezTo>
                    <a:pt x="91" y="163"/>
                    <a:pt x="97" y="163"/>
                    <a:pt x="103" y="163"/>
                  </a:cubicBezTo>
                  <a:cubicBezTo>
                    <a:pt x="103" y="163"/>
                    <a:pt x="100" y="143"/>
                    <a:pt x="107" y="134"/>
                  </a:cubicBezTo>
                  <a:cubicBezTo>
                    <a:pt x="133" y="101"/>
                    <a:pt x="134" y="75"/>
                    <a:pt x="134" y="74"/>
                  </a:cubicBezTo>
                  <a:cubicBezTo>
                    <a:pt x="134" y="72"/>
                    <a:pt x="134" y="70"/>
                    <a:pt x="134" y="68"/>
                  </a:cubicBezTo>
                  <a:close/>
                  <a:moveTo>
                    <a:pt x="66" y="118"/>
                  </a:moveTo>
                  <a:cubicBezTo>
                    <a:pt x="67" y="118"/>
                    <a:pt x="67" y="118"/>
                    <a:pt x="68" y="11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66" y="139"/>
                    <a:pt x="66" y="125"/>
                    <a:pt x="66" y="118"/>
                  </a:cubicBezTo>
                  <a:close/>
                  <a:moveTo>
                    <a:pt x="66" y="169"/>
                  </a:moveTo>
                  <a:cubicBezTo>
                    <a:pt x="66" y="167"/>
                    <a:pt x="66" y="165"/>
                    <a:pt x="66" y="163"/>
                  </a:cubicBezTo>
                  <a:cubicBezTo>
                    <a:pt x="67" y="163"/>
                    <a:pt x="68" y="163"/>
                    <a:pt x="69" y="163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6" y="169"/>
                  </a:lnTo>
                  <a:close/>
                  <a:moveTo>
                    <a:pt x="122" y="70"/>
                  </a:move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0" y="86"/>
                    <a:pt x="116" y="104"/>
                    <a:pt x="98" y="126"/>
                  </a:cubicBezTo>
                  <a:cubicBezTo>
                    <a:pt x="93" y="134"/>
                    <a:pt x="91" y="143"/>
                    <a:pt x="91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39"/>
                    <a:pt x="84" y="125"/>
                    <a:pt x="84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8" y="118"/>
                    <a:pt x="91" y="118"/>
                    <a:pt x="93" y="117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2"/>
                    <a:pt x="86" y="60"/>
                    <a:pt x="82" y="60"/>
                  </a:cubicBezTo>
                  <a:cubicBezTo>
                    <a:pt x="82" y="60"/>
                    <a:pt x="78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6" y="59"/>
                    <a:pt x="51" y="60"/>
                    <a:pt x="51" y="60"/>
                  </a:cubicBezTo>
                  <a:cubicBezTo>
                    <a:pt x="48" y="60"/>
                    <a:pt x="45" y="62"/>
                    <a:pt x="45" y="66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3" y="118"/>
                    <a:pt x="45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3" y="143"/>
                    <a:pt x="41" y="134"/>
                    <a:pt x="36" y="127"/>
                  </a:cubicBezTo>
                  <a:cubicBezTo>
                    <a:pt x="18" y="104"/>
                    <a:pt x="13" y="86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69"/>
                    <a:pt x="11" y="69"/>
                    <a:pt x="11" y="68"/>
                  </a:cubicBezTo>
                  <a:cubicBezTo>
                    <a:pt x="11" y="37"/>
                    <a:pt x="36" y="12"/>
                    <a:pt x="67" y="12"/>
                  </a:cubicBezTo>
                  <a:cubicBezTo>
                    <a:pt x="98" y="12"/>
                    <a:pt x="123" y="37"/>
                    <a:pt x="123" y="68"/>
                  </a:cubicBezTo>
                  <a:cubicBezTo>
                    <a:pt x="123" y="69"/>
                    <a:pt x="122" y="69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72" name="Oval 914"/>
            <p:cNvSpPr>
              <a:spLocks noChangeArrowheads="1"/>
            </p:cNvSpPr>
            <p:nvPr/>
          </p:nvSpPr>
          <p:spPr bwMode="auto">
            <a:xfrm>
              <a:off x="4487863" y="6721475"/>
              <a:ext cx="82550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291434" y="2189240"/>
            <a:ext cx="185601" cy="180951"/>
            <a:chOff x="5753100" y="4821238"/>
            <a:chExt cx="760413" cy="741362"/>
          </a:xfrm>
          <a:solidFill>
            <a:schemeClr val="bg1"/>
          </a:solidFill>
        </p:grpSpPr>
        <p:sp>
          <p:nvSpPr>
            <p:cNvPr id="74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75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76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77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8033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graphicFrame>
        <p:nvGraphicFramePr>
          <p:cNvPr id="3" name="图表 2"/>
          <p:cNvGraphicFramePr/>
          <p:nvPr>
            <p:extLst/>
          </p:nvPr>
        </p:nvGraphicFramePr>
        <p:xfrm>
          <a:off x="630779" y="1221223"/>
          <a:ext cx="4211168" cy="205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圆角矩形 3"/>
          <p:cNvSpPr/>
          <p:nvPr/>
        </p:nvSpPr>
        <p:spPr>
          <a:xfrm>
            <a:off x="5250673" y="1437180"/>
            <a:ext cx="765016" cy="765016"/>
          </a:xfrm>
          <a:prstGeom prst="roundRect">
            <a:avLst/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74536" y="1437180"/>
            <a:ext cx="765016" cy="765016"/>
          </a:xfrm>
          <a:prstGeom prst="roundRect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9208" y="2194841"/>
            <a:ext cx="765016" cy="765016"/>
          </a:xfrm>
          <a:prstGeom prst="roundRect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663071" y="2194841"/>
            <a:ext cx="765016" cy="765016"/>
          </a:xfrm>
          <a:prstGeom prst="roundRect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7531" y="1547795"/>
            <a:ext cx="151170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7640" y="2355112"/>
            <a:ext cx="151170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451257" y="1639978"/>
            <a:ext cx="363848" cy="359422"/>
            <a:chOff x="1023938" y="1382713"/>
            <a:chExt cx="652463" cy="644525"/>
          </a:xfrm>
          <a:solidFill>
            <a:schemeClr val="bg1"/>
          </a:solidFill>
        </p:grpSpPr>
        <p:sp>
          <p:nvSpPr>
            <p:cNvPr id="11" name="Freeform 824"/>
            <p:cNvSpPr>
              <a:spLocks noEditPoints="1"/>
            </p:cNvSpPr>
            <p:nvPr/>
          </p:nvSpPr>
          <p:spPr bwMode="auto">
            <a:xfrm>
              <a:off x="1023938" y="1382713"/>
              <a:ext cx="652463" cy="509588"/>
            </a:xfrm>
            <a:custGeom>
              <a:avLst/>
              <a:gdLst>
                <a:gd name="T0" fmla="*/ 165 w 174"/>
                <a:gd name="T1" fmla="*/ 0 h 136"/>
                <a:gd name="T2" fmla="*/ 9 w 174"/>
                <a:gd name="T3" fmla="*/ 0 h 136"/>
                <a:gd name="T4" fmla="*/ 0 w 174"/>
                <a:gd name="T5" fmla="*/ 9 h 136"/>
                <a:gd name="T6" fmla="*/ 0 w 174"/>
                <a:gd name="T7" fmla="*/ 128 h 136"/>
                <a:gd name="T8" fmla="*/ 9 w 174"/>
                <a:gd name="T9" fmla="*/ 136 h 136"/>
                <a:gd name="T10" fmla="*/ 50 w 174"/>
                <a:gd name="T11" fmla="*/ 136 h 136"/>
                <a:gd name="T12" fmla="*/ 41 w 174"/>
                <a:gd name="T13" fmla="*/ 121 h 136"/>
                <a:gd name="T14" fmla="*/ 17 w 174"/>
                <a:gd name="T15" fmla="*/ 121 h 136"/>
                <a:gd name="T16" fmla="*/ 17 w 174"/>
                <a:gd name="T17" fmla="*/ 16 h 136"/>
                <a:gd name="T18" fmla="*/ 157 w 174"/>
                <a:gd name="T19" fmla="*/ 16 h 136"/>
                <a:gd name="T20" fmla="*/ 157 w 174"/>
                <a:gd name="T21" fmla="*/ 121 h 136"/>
                <a:gd name="T22" fmla="*/ 133 w 174"/>
                <a:gd name="T23" fmla="*/ 121 h 136"/>
                <a:gd name="T24" fmla="*/ 133 w 174"/>
                <a:gd name="T25" fmla="*/ 127 h 136"/>
                <a:gd name="T26" fmla="*/ 131 w 174"/>
                <a:gd name="T27" fmla="*/ 136 h 136"/>
                <a:gd name="T28" fmla="*/ 165 w 174"/>
                <a:gd name="T29" fmla="*/ 136 h 136"/>
                <a:gd name="T30" fmla="*/ 174 w 174"/>
                <a:gd name="T31" fmla="*/ 128 h 136"/>
                <a:gd name="T32" fmla="*/ 174 w 174"/>
                <a:gd name="T33" fmla="*/ 9 h 136"/>
                <a:gd name="T34" fmla="*/ 165 w 174"/>
                <a:gd name="T35" fmla="*/ 0 h 136"/>
                <a:gd name="T36" fmla="*/ 8 w 174"/>
                <a:gd name="T37" fmla="*/ 74 h 136"/>
                <a:gd name="T38" fmla="*/ 3 w 174"/>
                <a:gd name="T39" fmla="*/ 68 h 136"/>
                <a:gd name="T40" fmla="*/ 8 w 174"/>
                <a:gd name="T41" fmla="*/ 63 h 136"/>
                <a:gd name="T42" fmla="*/ 14 w 174"/>
                <a:gd name="T43" fmla="*/ 68 h 136"/>
                <a:gd name="T44" fmla="*/ 8 w 174"/>
                <a:gd name="T45" fmla="*/ 7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136">
                  <a:moveTo>
                    <a:pt x="16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9" y="13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46" y="131"/>
                    <a:pt x="43" y="126"/>
                    <a:pt x="41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30"/>
                    <a:pt x="132" y="133"/>
                    <a:pt x="131" y="136"/>
                  </a:cubicBezTo>
                  <a:cubicBezTo>
                    <a:pt x="165" y="136"/>
                    <a:pt x="165" y="136"/>
                    <a:pt x="165" y="136"/>
                  </a:cubicBezTo>
                  <a:cubicBezTo>
                    <a:pt x="170" y="136"/>
                    <a:pt x="174" y="132"/>
                    <a:pt x="174" y="128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74" y="4"/>
                    <a:pt x="170" y="0"/>
                    <a:pt x="165" y="0"/>
                  </a:cubicBezTo>
                  <a:close/>
                  <a:moveTo>
                    <a:pt x="8" y="74"/>
                  </a:moveTo>
                  <a:cubicBezTo>
                    <a:pt x="5" y="74"/>
                    <a:pt x="3" y="71"/>
                    <a:pt x="3" y="68"/>
                  </a:cubicBezTo>
                  <a:cubicBezTo>
                    <a:pt x="3" y="65"/>
                    <a:pt x="5" y="63"/>
                    <a:pt x="8" y="63"/>
                  </a:cubicBezTo>
                  <a:cubicBezTo>
                    <a:pt x="11" y="63"/>
                    <a:pt x="14" y="65"/>
                    <a:pt x="14" y="68"/>
                  </a:cubicBezTo>
                  <a:cubicBezTo>
                    <a:pt x="14" y="71"/>
                    <a:pt x="11" y="74"/>
                    <a:pt x="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2" name="Freeform 825"/>
            <p:cNvSpPr>
              <a:spLocks/>
            </p:cNvSpPr>
            <p:nvPr/>
          </p:nvSpPr>
          <p:spPr bwMode="auto">
            <a:xfrm>
              <a:off x="1166813" y="1517650"/>
              <a:ext cx="330200" cy="509588"/>
            </a:xfrm>
            <a:custGeom>
              <a:avLst/>
              <a:gdLst>
                <a:gd name="T0" fmla="*/ 88 w 88"/>
                <a:gd name="T1" fmla="*/ 72 h 136"/>
                <a:gd name="T2" fmla="*/ 88 w 88"/>
                <a:gd name="T3" fmla="*/ 69 h 136"/>
                <a:gd name="T4" fmla="*/ 88 w 88"/>
                <a:gd name="T5" fmla="*/ 47 h 136"/>
                <a:gd name="T6" fmla="*/ 81 w 88"/>
                <a:gd name="T7" fmla="*/ 40 h 136"/>
                <a:gd name="T8" fmla="*/ 73 w 88"/>
                <a:gd name="T9" fmla="*/ 47 h 136"/>
                <a:gd name="T10" fmla="*/ 73 w 88"/>
                <a:gd name="T11" fmla="*/ 49 h 136"/>
                <a:gd name="T12" fmla="*/ 72 w 88"/>
                <a:gd name="T13" fmla="*/ 48 h 136"/>
                <a:gd name="T14" fmla="*/ 72 w 88"/>
                <a:gd name="T15" fmla="*/ 37 h 136"/>
                <a:gd name="T16" fmla="*/ 64 w 88"/>
                <a:gd name="T17" fmla="*/ 30 h 136"/>
                <a:gd name="T18" fmla="*/ 57 w 88"/>
                <a:gd name="T19" fmla="*/ 37 h 136"/>
                <a:gd name="T20" fmla="*/ 57 w 88"/>
                <a:gd name="T21" fmla="*/ 43 h 136"/>
                <a:gd name="T22" fmla="*/ 55 w 88"/>
                <a:gd name="T23" fmla="*/ 43 h 136"/>
                <a:gd name="T24" fmla="*/ 55 w 88"/>
                <a:gd name="T25" fmla="*/ 31 h 136"/>
                <a:gd name="T26" fmla="*/ 48 w 88"/>
                <a:gd name="T27" fmla="*/ 24 h 136"/>
                <a:gd name="T28" fmla="*/ 40 w 88"/>
                <a:gd name="T29" fmla="*/ 31 h 136"/>
                <a:gd name="T30" fmla="*/ 40 w 88"/>
                <a:gd name="T31" fmla="*/ 40 h 136"/>
                <a:gd name="T32" fmla="*/ 38 w 88"/>
                <a:gd name="T33" fmla="*/ 41 h 136"/>
                <a:gd name="T34" fmla="*/ 38 w 88"/>
                <a:gd name="T35" fmla="*/ 7 h 136"/>
                <a:gd name="T36" fmla="*/ 31 w 88"/>
                <a:gd name="T37" fmla="*/ 0 h 136"/>
                <a:gd name="T38" fmla="*/ 24 w 88"/>
                <a:gd name="T39" fmla="*/ 7 h 136"/>
                <a:gd name="T40" fmla="*/ 24 w 88"/>
                <a:gd name="T41" fmla="*/ 67 h 136"/>
                <a:gd name="T42" fmla="*/ 22 w 88"/>
                <a:gd name="T43" fmla="*/ 56 h 136"/>
                <a:gd name="T44" fmla="*/ 8 w 88"/>
                <a:gd name="T45" fmla="*/ 40 h 136"/>
                <a:gd name="T46" fmla="*/ 1 w 88"/>
                <a:gd name="T47" fmla="*/ 46 h 136"/>
                <a:gd name="T48" fmla="*/ 8 w 88"/>
                <a:gd name="T49" fmla="*/ 73 h 136"/>
                <a:gd name="T50" fmla="*/ 20 w 88"/>
                <a:gd name="T51" fmla="*/ 98 h 136"/>
                <a:gd name="T52" fmla="*/ 22 w 88"/>
                <a:gd name="T53" fmla="*/ 101 h 136"/>
                <a:gd name="T54" fmla="*/ 32 w 88"/>
                <a:gd name="T55" fmla="*/ 111 h 136"/>
                <a:gd name="T56" fmla="*/ 32 w 88"/>
                <a:gd name="T57" fmla="*/ 136 h 136"/>
                <a:gd name="T58" fmla="*/ 81 w 88"/>
                <a:gd name="T59" fmla="*/ 136 h 136"/>
                <a:gd name="T60" fmla="*/ 81 w 88"/>
                <a:gd name="T61" fmla="*/ 110 h 136"/>
                <a:gd name="T62" fmla="*/ 87 w 88"/>
                <a:gd name="T63" fmla="*/ 91 h 136"/>
                <a:gd name="T64" fmla="*/ 88 w 88"/>
                <a:gd name="T65" fmla="*/ 72 h 136"/>
                <a:gd name="T66" fmla="*/ 88 w 88"/>
                <a:gd name="T67" fmla="*/ 72 h 136"/>
                <a:gd name="T68" fmla="*/ 88 w 88"/>
                <a:gd name="T69" fmla="*/ 7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" h="136">
                  <a:moveTo>
                    <a:pt x="88" y="72"/>
                  </a:moveTo>
                  <a:cubicBezTo>
                    <a:pt x="88" y="71"/>
                    <a:pt x="88" y="70"/>
                    <a:pt x="88" y="69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3"/>
                    <a:pt x="85" y="40"/>
                    <a:pt x="81" y="40"/>
                  </a:cubicBezTo>
                  <a:cubicBezTo>
                    <a:pt x="77" y="40"/>
                    <a:pt x="73" y="43"/>
                    <a:pt x="73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3"/>
                    <a:pt x="68" y="30"/>
                    <a:pt x="64" y="30"/>
                  </a:cubicBezTo>
                  <a:cubicBezTo>
                    <a:pt x="60" y="30"/>
                    <a:pt x="57" y="33"/>
                    <a:pt x="57" y="37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43"/>
                    <a:pt x="56" y="43"/>
                    <a:pt x="55" y="43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7"/>
                    <a:pt x="52" y="24"/>
                    <a:pt x="48" y="24"/>
                  </a:cubicBezTo>
                  <a:cubicBezTo>
                    <a:pt x="44" y="24"/>
                    <a:pt x="40" y="27"/>
                    <a:pt x="40" y="3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39" y="40"/>
                    <a:pt x="38" y="4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3"/>
                    <a:pt x="35" y="0"/>
                    <a:pt x="31" y="0"/>
                  </a:cubicBezTo>
                  <a:cubicBezTo>
                    <a:pt x="27" y="0"/>
                    <a:pt x="24" y="3"/>
                    <a:pt x="24" y="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2" y="63"/>
                    <a:pt x="22" y="59"/>
                    <a:pt x="22" y="56"/>
                  </a:cubicBezTo>
                  <a:cubicBezTo>
                    <a:pt x="19" y="44"/>
                    <a:pt x="12" y="39"/>
                    <a:pt x="8" y="40"/>
                  </a:cubicBezTo>
                  <a:cubicBezTo>
                    <a:pt x="7" y="40"/>
                    <a:pt x="0" y="43"/>
                    <a:pt x="1" y="46"/>
                  </a:cubicBezTo>
                  <a:cubicBezTo>
                    <a:pt x="2" y="48"/>
                    <a:pt x="7" y="60"/>
                    <a:pt x="8" y="73"/>
                  </a:cubicBezTo>
                  <a:cubicBezTo>
                    <a:pt x="8" y="82"/>
                    <a:pt x="14" y="91"/>
                    <a:pt x="20" y="98"/>
                  </a:cubicBezTo>
                  <a:cubicBezTo>
                    <a:pt x="20" y="99"/>
                    <a:pt x="21" y="100"/>
                    <a:pt x="22" y="10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5" y="104"/>
                    <a:pt x="87" y="97"/>
                    <a:pt x="87" y="91"/>
                  </a:cubicBezTo>
                  <a:cubicBezTo>
                    <a:pt x="88" y="85"/>
                    <a:pt x="88" y="78"/>
                    <a:pt x="88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72"/>
                    <a:pt x="88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13" name="Freeform 952"/>
          <p:cNvSpPr>
            <a:spLocks noEditPoints="1"/>
          </p:cNvSpPr>
          <p:nvPr/>
        </p:nvSpPr>
        <p:spPr bwMode="auto">
          <a:xfrm>
            <a:off x="7859746" y="2383810"/>
            <a:ext cx="371666" cy="387078"/>
          </a:xfrm>
          <a:custGeom>
            <a:avLst/>
            <a:gdLst>
              <a:gd name="T0" fmla="*/ 888 w 888"/>
              <a:gd name="T1" fmla="*/ 491 h 925"/>
              <a:gd name="T2" fmla="*/ 462 w 888"/>
              <a:gd name="T3" fmla="*/ 917 h 925"/>
              <a:gd name="T4" fmla="*/ 426 w 888"/>
              <a:gd name="T5" fmla="*/ 491 h 925"/>
              <a:gd name="T6" fmla="*/ 0 w 888"/>
              <a:gd name="T7" fmla="*/ 455 h 925"/>
              <a:gd name="T8" fmla="*/ 426 w 888"/>
              <a:gd name="T9" fmla="*/ 29 h 925"/>
              <a:gd name="T10" fmla="*/ 462 w 888"/>
              <a:gd name="T11" fmla="*/ 455 h 925"/>
              <a:gd name="T12" fmla="*/ 119 w 888"/>
              <a:gd name="T13" fmla="*/ 400 h 925"/>
              <a:gd name="T14" fmla="*/ 261 w 888"/>
              <a:gd name="T15" fmla="*/ 185 h 925"/>
              <a:gd name="T16" fmla="*/ 192 w 888"/>
              <a:gd name="T17" fmla="*/ 0 h 925"/>
              <a:gd name="T18" fmla="*/ 119 w 888"/>
              <a:gd name="T19" fmla="*/ 185 h 925"/>
              <a:gd name="T20" fmla="*/ 762 w 888"/>
              <a:gd name="T21" fmla="*/ 526 h 925"/>
              <a:gd name="T22" fmla="*/ 621 w 888"/>
              <a:gd name="T23" fmla="*/ 741 h 925"/>
              <a:gd name="T24" fmla="*/ 689 w 888"/>
              <a:gd name="T25" fmla="*/ 925 h 925"/>
              <a:gd name="T26" fmla="*/ 762 w 888"/>
              <a:gd name="T27" fmla="*/ 741 h 925"/>
              <a:gd name="T28" fmla="*/ 141 w 888"/>
              <a:gd name="T29" fmla="*/ 618 h 925"/>
              <a:gd name="T30" fmla="*/ 256 w 888"/>
              <a:gd name="T31" fmla="*/ 618 h 925"/>
              <a:gd name="T32" fmla="*/ 265 w 888"/>
              <a:gd name="T33" fmla="*/ 570 h 925"/>
              <a:gd name="T34" fmla="*/ 132 w 888"/>
              <a:gd name="T35" fmla="*/ 570 h 925"/>
              <a:gd name="T36" fmla="*/ 141 w 888"/>
              <a:gd name="T37" fmla="*/ 618 h 925"/>
              <a:gd name="T38" fmla="*/ 212 w 888"/>
              <a:gd name="T39" fmla="*/ 760 h 925"/>
              <a:gd name="T40" fmla="*/ 213 w 888"/>
              <a:gd name="T41" fmla="*/ 706 h 925"/>
              <a:gd name="T42" fmla="*/ 182 w 888"/>
              <a:gd name="T43" fmla="*/ 706 h 925"/>
              <a:gd name="T44" fmla="*/ 183 w 888"/>
              <a:gd name="T45" fmla="*/ 759 h 925"/>
              <a:gd name="T46" fmla="*/ 74 w 888"/>
              <a:gd name="T47" fmla="*/ 729 h 925"/>
              <a:gd name="T48" fmla="*/ 73 w 888"/>
              <a:gd name="T49" fmla="*/ 860 h 925"/>
              <a:gd name="T50" fmla="*/ 198 w 888"/>
              <a:gd name="T51" fmla="*/ 880 h 925"/>
              <a:gd name="T52" fmla="*/ 323 w 888"/>
              <a:gd name="T53" fmla="*/ 860 h 925"/>
              <a:gd name="T54" fmla="*/ 266 w 888"/>
              <a:gd name="T55" fmla="*/ 669 h 925"/>
              <a:gd name="T56" fmla="*/ 581 w 888"/>
              <a:gd name="T57" fmla="*/ 144 h 925"/>
              <a:gd name="T58" fmla="*/ 802 w 888"/>
              <a:gd name="T59" fmla="*/ 144 h 925"/>
              <a:gd name="T60" fmla="*/ 755 w 888"/>
              <a:gd name="T61" fmla="*/ 308 h 925"/>
              <a:gd name="T62" fmla="*/ 641 w 888"/>
              <a:gd name="T63" fmla="*/ 306 h 925"/>
              <a:gd name="T64" fmla="*/ 634 w 888"/>
              <a:gd name="T65" fmla="*/ 259 h 925"/>
              <a:gd name="T66" fmla="*/ 605 w 888"/>
              <a:gd name="T67" fmla="*/ 144 h 925"/>
              <a:gd name="T68" fmla="*/ 658 w 888"/>
              <a:gd name="T69" fmla="*/ 249 h 925"/>
              <a:gd name="T70" fmla="*/ 730 w 888"/>
              <a:gd name="T71" fmla="*/ 287 h 925"/>
              <a:gd name="T72" fmla="*/ 736 w 888"/>
              <a:gd name="T73" fmla="*/ 239 h 925"/>
              <a:gd name="T74" fmla="*/ 692 w 888"/>
              <a:gd name="T75" fmla="*/ 56 h 925"/>
              <a:gd name="T76" fmla="*/ 747 w 888"/>
              <a:gd name="T77" fmla="*/ 313 h 925"/>
              <a:gd name="T78" fmla="*/ 627 w 888"/>
              <a:gd name="T79" fmla="*/ 327 h 925"/>
              <a:gd name="T80" fmla="*/ 747 w 888"/>
              <a:gd name="T81" fmla="*/ 341 h 925"/>
              <a:gd name="T82" fmla="*/ 755 w 888"/>
              <a:gd name="T83" fmla="*/ 359 h 925"/>
              <a:gd name="T84" fmla="*/ 644 w 888"/>
              <a:gd name="T85" fmla="*/ 345 h 925"/>
              <a:gd name="T86" fmla="*/ 644 w 888"/>
              <a:gd name="T87" fmla="*/ 373 h 925"/>
              <a:gd name="T88" fmla="*/ 755 w 888"/>
              <a:gd name="T89" fmla="*/ 359 h 925"/>
              <a:gd name="T90" fmla="*/ 653 w 888"/>
              <a:gd name="T91" fmla="*/ 377 h 925"/>
              <a:gd name="T92" fmla="*/ 653 w 888"/>
              <a:gd name="T93" fmla="*/ 405 h 925"/>
              <a:gd name="T94" fmla="*/ 744 w 888"/>
              <a:gd name="T95" fmla="*/ 391 h 925"/>
              <a:gd name="T96" fmla="*/ 750 w 888"/>
              <a:gd name="T97" fmla="*/ 155 h 925"/>
              <a:gd name="T98" fmla="*/ 760 w 888"/>
              <a:gd name="T99" fmla="*/ 145 h 925"/>
              <a:gd name="T100" fmla="*/ 642 w 888"/>
              <a:gd name="T101" fmla="*/ 107 h 925"/>
              <a:gd name="T102" fmla="*/ 750 w 888"/>
              <a:gd name="T103" fmla="*/ 155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88" h="925">
                <a:moveTo>
                  <a:pt x="888" y="455"/>
                </a:moveTo>
                <a:cubicBezTo>
                  <a:pt x="888" y="491"/>
                  <a:pt x="888" y="491"/>
                  <a:pt x="888" y="491"/>
                </a:cubicBezTo>
                <a:cubicBezTo>
                  <a:pt x="462" y="491"/>
                  <a:pt x="462" y="491"/>
                  <a:pt x="462" y="491"/>
                </a:cubicBezTo>
                <a:cubicBezTo>
                  <a:pt x="462" y="917"/>
                  <a:pt x="462" y="917"/>
                  <a:pt x="462" y="917"/>
                </a:cubicBezTo>
                <a:cubicBezTo>
                  <a:pt x="426" y="917"/>
                  <a:pt x="426" y="917"/>
                  <a:pt x="426" y="917"/>
                </a:cubicBezTo>
                <a:cubicBezTo>
                  <a:pt x="426" y="491"/>
                  <a:pt x="426" y="491"/>
                  <a:pt x="426" y="491"/>
                </a:cubicBezTo>
                <a:cubicBezTo>
                  <a:pt x="0" y="491"/>
                  <a:pt x="0" y="491"/>
                  <a:pt x="0" y="491"/>
                </a:cubicBezTo>
                <a:cubicBezTo>
                  <a:pt x="0" y="455"/>
                  <a:pt x="0" y="455"/>
                  <a:pt x="0" y="455"/>
                </a:cubicBezTo>
                <a:cubicBezTo>
                  <a:pt x="426" y="455"/>
                  <a:pt x="426" y="455"/>
                  <a:pt x="426" y="455"/>
                </a:cubicBezTo>
                <a:cubicBezTo>
                  <a:pt x="426" y="29"/>
                  <a:pt x="426" y="29"/>
                  <a:pt x="426" y="29"/>
                </a:cubicBezTo>
                <a:cubicBezTo>
                  <a:pt x="462" y="29"/>
                  <a:pt x="462" y="29"/>
                  <a:pt x="462" y="29"/>
                </a:cubicBezTo>
                <a:cubicBezTo>
                  <a:pt x="462" y="455"/>
                  <a:pt x="462" y="455"/>
                  <a:pt x="462" y="455"/>
                </a:cubicBezTo>
                <a:lnTo>
                  <a:pt x="888" y="455"/>
                </a:lnTo>
                <a:close/>
                <a:moveTo>
                  <a:pt x="119" y="400"/>
                </a:moveTo>
                <a:cubicBezTo>
                  <a:pt x="261" y="400"/>
                  <a:pt x="261" y="400"/>
                  <a:pt x="261" y="400"/>
                </a:cubicBezTo>
                <a:cubicBezTo>
                  <a:pt x="261" y="185"/>
                  <a:pt x="261" y="185"/>
                  <a:pt x="261" y="185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192" y="0"/>
                  <a:pt x="192" y="0"/>
                  <a:pt x="192" y="0"/>
                </a:cubicBezTo>
                <a:cubicBezTo>
                  <a:pt x="49" y="185"/>
                  <a:pt x="49" y="185"/>
                  <a:pt x="49" y="185"/>
                </a:cubicBezTo>
                <a:cubicBezTo>
                  <a:pt x="119" y="185"/>
                  <a:pt x="119" y="185"/>
                  <a:pt x="119" y="185"/>
                </a:cubicBezTo>
                <a:lnTo>
                  <a:pt x="119" y="400"/>
                </a:lnTo>
                <a:close/>
                <a:moveTo>
                  <a:pt x="762" y="526"/>
                </a:moveTo>
                <a:cubicBezTo>
                  <a:pt x="621" y="526"/>
                  <a:pt x="621" y="526"/>
                  <a:pt x="621" y="526"/>
                </a:cubicBezTo>
                <a:cubicBezTo>
                  <a:pt x="621" y="741"/>
                  <a:pt x="621" y="741"/>
                  <a:pt x="621" y="741"/>
                </a:cubicBezTo>
                <a:cubicBezTo>
                  <a:pt x="551" y="741"/>
                  <a:pt x="551" y="741"/>
                  <a:pt x="551" y="741"/>
                </a:cubicBezTo>
                <a:cubicBezTo>
                  <a:pt x="689" y="925"/>
                  <a:pt x="689" y="925"/>
                  <a:pt x="689" y="925"/>
                </a:cubicBezTo>
                <a:cubicBezTo>
                  <a:pt x="832" y="741"/>
                  <a:pt x="832" y="741"/>
                  <a:pt x="832" y="741"/>
                </a:cubicBezTo>
                <a:cubicBezTo>
                  <a:pt x="762" y="741"/>
                  <a:pt x="762" y="741"/>
                  <a:pt x="762" y="741"/>
                </a:cubicBezTo>
                <a:lnTo>
                  <a:pt x="762" y="526"/>
                </a:lnTo>
                <a:close/>
                <a:moveTo>
                  <a:pt x="141" y="618"/>
                </a:moveTo>
                <a:cubicBezTo>
                  <a:pt x="153" y="649"/>
                  <a:pt x="175" y="677"/>
                  <a:pt x="200" y="677"/>
                </a:cubicBezTo>
                <a:cubicBezTo>
                  <a:pt x="224" y="677"/>
                  <a:pt x="245" y="649"/>
                  <a:pt x="256" y="618"/>
                </a:cubicBezTo>
                <a:cubicBezTo>
                  <a:pt x="264" y="618"/>
                  <a:pt x="271" y="610"/>
                  <a:pt x="274" y="599"/>
                </a:cubicBezTo>
                <a:cubicBezTo>
                  <a:pt x="277" y="586"/>
                  <a:pt x="273" y="574"/>
                  <a:pt x="265" y="570"/>
                </a:cubicBezTo>
                <a:cubicBezTo>
                  <a:pt x="262" y="533"/>
                  <a:pt x="233" y="503"/>
                  <a:pt x="198" y="503"/>
                </a:cubicBezTo>
                <a:cubicBezTo>
                  <a:pt x="163" y="503"/>
                  <a:pt x="134" y="533"/>
                  <a:pt x="132" y="570"/>
                </a:cubicBezTo>
                <a:cubicBezTo>
                  <a:pt x="123" y="574"/>
                  <a:pt x="119" y="586"/>
                  <a:pt x="122" y="599"/>
                </a:cubicBezTo>
                <a:cubicBezTo>
                  <a:pt x="125" y="610"/>
                  <a:pt x="133" y="618"/>
                  <a:pt x="141" y="618"/>
                </a:cubicBezTo>
                <a:moveTo>
                  <a:pt x="266" y="669"/>
                </a:moveTo>
                <a:cubicBezTo>
                  <a:pt x="212" y="760"/>
                  <a:pt x="212" y="760"/>
                  <a:pt x="212" y="760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10" y="716"/>
                  <a:pt x="213" y="712"/>
                  <a:pt x="213" y="706"/>
                </a:cubicBezTo>
                <a:cubicBezTo>
                  <a:pt x="213" y="698"/>
                  <a:pt x="206" y="691"/>
                  <a:pt x="198" y="691"/>
                </a:cubicBezTo>
                <a:cubicBezTo>
                  <a:pt x="189" y="691"/>
                  <a:pt x="182" y="698"/>
                  <a:pt x="182" y="706"/>
                </a:cubicBezTo>
                <a:cubicBezTo>
                  <a:pt x="182" y="712"/>
                  <a:pt x="185" y="716"/>
                  <a:pt x="190" y="719"/>
                </a:cubicBezTo>
                <a:cubicBezTo>
                  <a:pt x="183" y="759"/>
                  <a:pt x="183" y="759"/>
                  <a:pt x="183" y="759"/>
                </a:cubicBezTo>
                <a:cubicBezTo>
                  <a:pt x="130" y="669"/>
                  <a:pt x="130" y="669"/>
                  <a:pt x="130" y="669"/>
                </a:cubicBezTo>
                <a:cubicBezTo>
                  <a:pt x="100" y="682"/>
                  <a:pt x="78" y="704"/>
                  <a:pt x="74" y="729"/>
                </a:cubicBezTo>
                <a:cubicBezTo>
                  <a:pt x="73" y="729"/>
                  <a:pt x="73" y="729"/>
                  <a:pt x="73" y="729"/>
                </a:cubicBezTo>
                <a:cubicBezTo>
                  <a:pt x="73" y="860"/>
                  <a:pt x="73" y="860"/>
                  <a:pt x="73" y="860"/>
                </a:cubicBezTo>
                <a:cubicBezTo>
                  <a:pt x="74" y="860"/>
                  <a:pt x="74" y="860"/>
                  <a:pt x="74" y="860"/>
                </a:cubicBezTo>
                <a:cubicBezTo>
                  <a:pt x="79" y="871"/>
                  <a:pt x="133" y="880"/>
                  <a:pt x="198" y="880"/>
                </a:cubicBezTo>
                <a:cubicBezTo>
                  <a:pt x="263" y="880"/>
                  <a:pt x="317" y="871"/>
                  <a:pt x="322" y="860"/>
                </a:cubicBezTo>
                <a:cubicBezTo>
                  <a:pt x="323" y="860"/>
                  <a:pt x="323" y="860"/>
                  <a:pt x="323" y="860"/>
                </a:cubicBezTo>
                <a:cubicBezTo>
                  <a:pt x="322" y="729"/>
                  <a:pt x="322" y="729"/>
                  <a:pt x="322" y="729"/>
                </a:cubicBezTo>
                <a:cubicBezTo>
                  <a:pt x="317" y="704"/>
                  <a:pt x="296" y="682"/>
                  <a:pt x="266" y="669"/>
                </a:cubicBezTo>
                <a:moveTo>
                  <a:pt x="634" y="259"/>
                </a:moveTo>
                <a:cubicBezTo>
                  <a:pt x="602" y="231"/>
                  <a:pt x="581" y="184"/>
                  <a:pt x="581" y="144"/>
                </a:cubicBezTo>
                <a:cubicBezTo>
                  <a:pt x="581" y="83"/>
                  <a:pt x="631" y="33"/>
                  <a:pt x="692" y="33"/>
                </a:cubicBezTo>
                <a:cubicBezTo>
                  <a:pt x="753" y="33"/>
                  <a:pt x="802" y="83"/>
                  <a:pt x="802" y="144"/>
                </a:cubicBezTo>
                <a:cubicBezTo>
                  <a:pt x="802" y="183"/>
                  <a:pt x="782" y="228"/>
                  <a:pt x="752" y="256"/>
                </a:cubicBezTo>
                <a:cubicBezTo>
                  <a:pt x="755" y="308"/>
                  <a:pt x="755" y="308"/>
                  <a:pt x="755" y="308"/>
                </a:cubicBezTo>
                <a:cubicBezTo>
                  <a:pt x="753" y="307"/>
                  <a:pt x="750" y="306"/>
                  <a:pt x="747" y="306"/>
                </a:cubicBezTo>
                <a:cubicBezTo>
                  <a:pt x="641" y="306"/>
                  <a:pt x="641" y="306"/>
                  <a:pt x="641" y="306"/>
                </a:cubicBezTo>
                <a:cubicBezTo>
                  <a:pt x="637" y="306"/>
                  <a:pt x="634" y="307"/>
                  <a:pt x="631" y="309"/>
                </a:cubicBezTo>
                <a:cubicBezTo>
                  <a:pt x="634" y="259"/>
                  <a:pt x="634" y="259"/>
                  <a:pt x="634" y="259"/>
                </a:cubicBezTo>
                <a:moveTo>
                  <a:pt x="692" y="56"/>
                </a:moveTo>
                <a:cubicBezTo>
                  <a:pt x="644" y="56"/>
                  <a:pt x="605" y="96"/>
                  <a:pt x="605" y="144"/>
                </a:cubicBezTo>
                <a:cubicBezTo>
                  <a:pt x="605" y="178"/>
                  <a:pt x="623" y="218"/>
                  <a:pt x="649" y="241"/>
                </a:cubicBezTo>
                <a:cubicBezTo>
                  <a:pt x="658" y="249"/>
                  <a:pt x="658" y="249"/>
                  <a:pt x="658" y="249"/>
                </a:cubicBezTo>
                <a:cubicBezTo>
                  <a:pt x="656" y="287"/>
                  <a:pt x="656" y="287"/>
                  <a:pt x="656" y="287"/>
                </a:cubicBezTo>
                <a:cubicBezTo>
                  <a:pt x="730" y="287"/>
                  <a:pt x="730" y="287"/>
                  <a:pt x="730" y="287"/>
                </a:cubicBezTo>
                <a:cubicBezTo>
                  <a:pt x="728" y="247"/>
                  <a:pt x="728" y="247"/>
                  <a:pt x="728" y="247"/>
                </a:cubicBezTo>
                <a:cubicBezTo>
                  <a:pt x="736" y="239"/>
                  <a:pt x="736" y="239"/>
                  <a:pt x="736" y="239"/>
                </a:cubicBezTo>
                <a:cubicBezTo>
                  <a:pt x="761" y="216"/>
                  <a:pt x="779" y="177"/>
                  <a:pt x="779" y="144"/>
                </a:cubicBezTo>
                <a:cubicBezTo>
                  <a:pt x="779" y="96"/>
                  <a:pt x="740" y="56"/>
                  <a:pt x="692" y="56"/>
                </a:cubicBezTo>
                <a:moveTo>
                  <a:pt x="761" y="327"/>
                </a:moveTo>
                <a:cubicBezTo>
                  <a:pt x="761" y="319"/>
                  <a:pt x="755" y="313"/>
                  <a:pt x="747" y="313"/>
                </a:cubicBezTo>
                <a:cubicBezTo>
                  <a:pt x="641" y="313"/>
                  <a:pt x="641" y="313"/>
                  <a:pt x="641" y="313"/>
                </a:cubicBezTo>
                <a:cubicBezTo>
                  <a:pt x="633" y="313"/>
                  <a:pt x="627" y="319"/>
                  <a:pt x="627" y="327"/>
                </a:cubicBezTo>
                <a:cubicBezTo>
                  <a:pt x="627" y="334"/>
                  <a:pt x="633" y="341"/>
                  <a:pt x="641" y="341"/>
                </a:cubicBezTo>
                <a:cubicBezTo>
                  <a:pt x="747" y="341"/>
                  <a:pt x="747" y="341"/>
                  <a:pt x="747" y="341"/>
                </a:cubicBezTo>
                <a:cubicBezTo>
                  <a:pt x="755" y="341"/>
                  <a:pt x="761" y="334"/>
                  <a:pt x="761" y="327"/>
                </a:cubicBezTo>
                <a:moveTo>
                  <a:pt x="755" y="359"/>
                </a:moveTo>
                <a:cubicBezTo>
                  <a:pt x="755" y="351"/>
                  <a:pt x="749" y="345"/>
                  <a:pt x="742" y="345"/>
                </a:cubicBezTo>
                <a:cubicBezTo>
                  <a:pt x="644" y="345"/>
                  <a:pt x="644" y="345"/>
                  <a:pt x="644" y="345"/>
                </a:cubicBezTo>
                <a:cubicBezTo>
                  <a:pt x="637" y="345"/>
                  <a:pt x="631" y="351"/>
                  <a:pt x="631" y="359"/>
                </a:cubicBezTo>
                <a:cubicBezTo>
                  <a:pt x="631" y="367"/>
                  <a:pt x="637" y="373"/>
                  <a:pt x="644" y="373"/>
                </a:cubicBezTo>
                <a:cubicBezTo>
                  <a:pt x="742" y="373"/>
                  <a:pt x="742" y="373"/>
                  <a:pt x="742" y="373"/>
                </a:cubicBezTo>
                <a:cubicBezTo>
                  <a:pt x="749" y="373"/>
                  <a:pt x="755" y="367"/>
                  <a:pt x="755" y="359"/>
                </a:cubicBezTo>
                <a:moveTo>
                  <a:pt x="734" y="377"/>
                </a:moveTo>
                <a:cubicBezTo>
                  <a:pt x="653" y="377"/>
                  <a:pt x="653" y="377"/>
                  <a:pt x="653" y="377"/>
                </a:cubicBezTo>
                <a:cubicBezTo>
                  <a:pt x="647" y="377"/>
                  <a:pt x="642" y="384"/>
                  <a:pt x="642" y="391"/>
                </a:cubicBezTo>
                <a:cubicBezTo>
                  <a:pt x="642" y="399"/>
                  <a:pt x="647" y="405"/>
                  <a:pt x="653" y="405"/>
                </a:cubicBezTo>
                <a:cubicBezTo>
                  <a:pt x="734" y="405"/>
                  <a:pt x="734" y="405"/>
                  <a:pt x="734" y="405"/>
                </a:cubicBezTo>
                <a:cubicBezTo>
                  <a:pt x="740" y="405"/>
                  <a:pt x="744" y="399"/>
                  <a:pt x="744" y="391"/>
                </a:cubicBezTo>
                <a:cubicBezTo>
                  <a:pt x="744" y="384"/>
                  <a:pt x="740" y="377"/>
                  <a:pt x="734" y="377"/>
                </a:cubicBezTo>
                <a:moveTo>
                  <a:pt x="750" y="155"/>
                </a:moveTo>
                <a:cubicBezTo>
                  <a:pt x="750" y="169"/>
                  <a:pt x="746" y="182"/>
                  <a:pt x="738" y="193"/>
                </a:cubicBezTo>
                <a:cubicBezTo>
                  <a:pt x="751" y="181"/>
                  <a:pt x="760" y="164"/>
                  <a:pt x="760" y="145"/>
                </a:cubicBezTo>
                <a:cubicBezTo>
                  <a:pt x="760" y="110"/>
                  <a:pt x="731" y="81"/>
                  <a:pt x="695" y="81"/>
                </a:cubicBezTo>
                <a:cubicBezTo>
                  <a:pt x="673" y="81"/>
                  <a:pt x="654" y="92"/>
                  <a:pt x="642" y="107"/>
                </a:cubicBezTo>
                <a:cubicBezTo>
                  <a:pt x="654" y="97"/>
                  <a:pt x="669" y="91"/>
                  <a:pt x="685" y="91"/>
                </a:cubicBezTo>
                <a:cubicBezTo>
                  <a:pt x="721" y="91"/>
                  <a:pt x="750" y="120"/>
                  <a:pt x="750" y="15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013867" y="3812711"/>
            <a:ext cx="356329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您的内容打在这里，或者通过复制您的文本后，在此框中选择粘贴，并选择只保留文字。您的内容打在这里，或者通过通过复制您的文本。您的内容打在这里，或者通过通过复制您的文本。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3867" y="358194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7640" y="3812711"/>
            <a:ext cx="323159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您的内容打在这里，或者通过复制您的文本后，在此框中选择粘贴，并选择只保留文字。您的内容打在这里，或者通过通过复制您的文本。您的内容打在这里，或者通过通过复制您的文本。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7641" y="358194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59032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  <p:bldP spid="5" grpId="0" animBg="1"/>
      <p:bldP spid="6" grpId="0" animBg="1"/>
      <p:bldP spid="7" grpId="0" animBg="1"/>
      <p:bldP spid="8" grpId="0"/>
      <p:bldP spid="9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4375572" y="1468342"/>
            <a:ext cx="490139" cy="3673571"/>
          </a:xfrm>
          <a:custGeom>
            <a:avLst/>
            <a:gdLst>
              <a:gd name="T0" fmla="*/ 182 w 260"/>
              <a:gd name="T1" fmla="*/ 130 h 1902"/>
              <a:gd name="T2" fmla="*/ 182 w 260"/>
              <a:gd name="T3" fmla="*/ 1902 h 1902"/>
              <a:gd name="T4" fmla="*/ 75 w 260"/>
              <a:gd name="T5" fmla="*/ 1902 h 1902"/>
              <a:gd name="T6" fmla="*/ 75 w 260"/>
              <a:gd name="T7" fmla="*/ 130 h 1902"/>
              <a:gd name="T8" fmla="*/ 0 w 260"/>
              <a:gd name="T9" fmla="*/ 130 h 1902"/>
              <a:gd name="T10" fmla="*/ 130 w 260"/>
              <a:gd name="T11" fmla="*/ 0 h 1902"/>
              <a:gd name="T12" fmla="*/ 260 w 260"/>
              <a:gd name="T13" fmla="*/ 130 h 1902"/>
              <a:gd name="T14" fmla="*/ 182 w 260"/>
              <a:gd name="T15" fmla="*/ 13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1902">
                <a:moveTo>
                  <a:pt x="182" y="130"/>
                </a:moveTo>
                <a:lnTo>
                  <a:pt x="182" y="1902"/>
                </a:lnTo>
                <a:lnTo>
                  <a:pt x="75" y="1902"/>
                </a:lnTo>
                <a:lnTo>
                  <a:pt x="75" y="130"/>
                </a:lnTo>
                <a:lnTo>
                  <a:pt x="0" y="130"/>
                </a:lnTo>
                <a:lnTo>
                  <a:pt x="130" y="0"/>
                </a:lnTo>
                <a:lnTo>
                  <a:pt x="260" y="130"/>
                </a:lnTo>
                <a:lnTo>
                  <a:pt x="182" y="1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3088014" y="2998496"/>
            <a:ext cx="2020880" cy="2143416"/>
          </a:xfrm>
          <a:custGeom>
            <a:avLst/>
            <a:gdLst>
              <a:gd name="T0" fmla="*/ 225 w 454"/>
              <a:gd name="T1" fmla="*/ 35 h 481"/>
              <a:gd name="T2" fmla="*/ 55 w 454"/>
              <a:gd name="T3" fmla="*/ 35 h 481"/>
              <a:gd name="T4" fmla="*/ 55 w 454"/>
              <a:gd name="T5" fmla="*/ 0 h 481"/>
              <a:gd name="T6" fmla="*/ 0 w 454"/>
              <a:gd name="T7" fmla="*/ 55 h 481"/>
              <a:gd name="T8" fmla="*/ 55 w 454"/>
              <a:gd name="T9" fmla="*/ 110 h 481"/>
              <a:gd name="T10" fmla="*/ 55 w 454"/>
              <a:gd name="T11" fmla="*/ 80 h 481"/>
              <a:gd name="T12" fmla="*/ 224 w 454"/>
              <a:gd name="T13" fmla="*/ 80 h 481"/>
              <a:gd name="T14" fmla="*/ 409 w 454"/>
              <a:gd name="T15" fmla="*/ 277 h 481"/>
              <a:gd name="T16" fmla="*/ 409 w 454"/>
              <a:gd name="T17" fmla="*/ 481 h 481"/>
              <a:gd name="T18" fmla="*/ 454 w 454"/>
              <a:gd name="T19" fmla="*/ 481 h 481"/>
              <a:gd name="T20" fmla="*/ 454 w 454"/>
              <a:gd name="T21" fmla="*/ 277 h 481"/>
              <a:gd name="T22" fmla="*/ 225 w 454"/>
              <a:gd name="T23" fmla="*/ 3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4" h="481">
                <a:moveTo>
                  <a:pt x="225" y="35"/>
                </a:moveTo>
                <a:cubicBezTo>
                  <a:pt x="55" y="35"/>
                  <a:pt x="55" y="35"/>
                  <a:pt x="55" y="35"/>
                </a:cubicBezTo>
                <a:cubicBezTo>
                  <a:pt x="55" y="0"/>
                  <a:pt x="55" y="0"/>
                  <a:pt x="55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80"/>
                  <a:pt x="55" y="80"/>
                  <a:pt x="55" y="80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340" y="80"/>
                  <a:pt x="409" y="168"/>
                  <a:pt x="409" y="277"/>
                </a:cubicBezTo>
                <a:cubicBezTo>
                  <a:pt x="409" y="481"/>
                  <a:pt x="409" y="481"/>
                  <a:pt x="409" y="481"/>
                </a:cubicBezTo>
                <a:cubicBezTo>
                  <a:pt x="454" y="481"/>
                  <a:pt x="454" y="481"/>
                  <a:pt x="454" y="481"/>
                </a:cubicBezTo>
                <a:cubicBezTo>
                  <a:pt x="454" y="277"/>
                  <a:pt x="454" y="277"/>
                  <a:pt x="454" y="277"/>
                </a:cubicBezTo>
                <a:cubicBezTo>
                  <a:pt x="454" y="145"/>
                  <a:pt x="363" y="35"/>
                  <a:pt x="225" y="35"/>
                </a:cubicBezTo>
                <a:close/>
              </a:path>
            </a:pathLst>
          </a:cu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99" dirty="0"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85868" y="2085054"/>
            <a:ext cx="735209" cy="733324"/>
          </a:xfrm>
          <a:prstGeom prst="ellipse">
            <a:avLst/>
          </a:prstGeom>
          <a:solidFill>
            <a:srgbClr val="49C2D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79" rIns="0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>
                <a:latin typeface="Avant GardeBook" pitchFamily="50" charset="0"/>
                <a:ea typeface="微软雅黑" pitchFamily="34" charset="-122"/>
              </a:rPr>
              <a:t>2015</a:t>
            </a:r>
            <a:endParaRPr lang="zh-CN" altLang="en-US" sz="1500" dirty="0"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5114551" y="2085054"/>
            <a:ext cx="738979" cy="733324"/>
          </a:xfrm>
          <a:prstGeom prst="ellipse">
            <a:avLst/>
          </a:prstGeom>
          <a:solidFill>
            <a:srgbClr val="DF594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79" rIns="0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2016</a:t>
            </a:r>
            <a:endParaRPr lang="zh-CN" altLang="en-US" sz="1500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7" name="TextBox 55"/>
          <p:cNvSpPr txBox="1"/>
          <p:nvPr/>
        </p:nvSpPr>
        <p:spPr>
          <a:xfrm>
            <a:off x="948424" y="3901997"/>
            <a:ext cx="197590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8" name="TextBox 56"/>
          <p:cNvSpPr txBox="1"/>
          <p:nvPr/>
        </p:nvSpPr>
        <p:spPr>
          <a:xfrm>
            <a:off x="1704274" y="3686040"/>
            <a:ext cx="1220058" cy="48474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点击此处添加标题</a:t>
            </a:r>
          </a:p>
        </p:txBody>
      </p:sp>
      <p:sp>
        <p:nvSpPr>
          <p:cNvPr id="9" name="TextBox 57"/>
          <p:cNvSpPr txBox="1"/>
          <p:nvPr/>
        </p:nvSpPr>
        <p:spPr>
          <a:xfrm>
            <a:off x="948424" y="1468342"/>
            <a:ext cx="197590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0" name="TextBox 58"/>
          <p:cNvSpPr txBox="1"/>
          <p:nvPr/>
        </p:nvSpPr>
        <p:spPr>
          <a:xfrm>
            <a:off x="1704274" y="1252384"/>
            <a:ext cx="1220058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graphicFrame>
        <p:nvGraphicFramePr>
          <p:cNvPr id="11" name="图表 10"/>
          <p:cNvGraphicFramePr/>
          <p:nvPr>
            <p:extLst/>
          </p:nvPr>
        </p:nvGraphicFramePr>
        <p:xfrm>
          <a:off x="732466" y="2083837"/>
          <a:ext cx="2191867" cy="1490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62"/>
          <p:cNvSpPr txBox="1"/>
          <p:nvPr/>
        </p:nvSpPr>
        <p:spPr>
          <a:xfrm>
            <a:off x="6273658" y="3901997"/>
            <a:ext cx="197590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3" name="TextBox 63"/>
          <p:cNvSpPr txBox="1"/>
          <p:nvPr/>
        </p:nvSpPr>
        <p:spPr>
          <a:xfrm>
            <a:off x="6273658" y="3686040"/>
            <a:ext cx="1220058" cy="48474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点击此处添加标题</a:t>
            </a:r>
          </a:p>
        </p:txBody>
      </p:sp>
      <p:sp>
        <p:nvSpPr>
          <p:cNvPr id="14" name="TextBox 64"/>
          <p:cNvSpPr txBox="1"/>
          <p:nvPr/>
        </p:nvSpPr>
        <p:spPr>
          <a:xfrm>
            <a:off x="6273658" y="1468342"/>
            <a:ext cx="197590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15" name="TextBox 65"/>
          <p:cNvSpPr txBox="1"/>
          <p:nvPr/>
        </p:nvSpPr>
        <p:spPr>
          <a:xfrm>
            <a:off x="6273658" y="1252384"/>
            <a:ext cx="1220058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graphicFrame>
        <p:nvGraphicFramePr>
          <p:cNvPr id="16" name="图表 15"/>
          <p:cNvGraphicFramePr/>
          <p:nvPr>
            <p:extLst/>
          </p:nvPr>
        </p:nvGraphicFramePr>
        <p:xfrm>
          <a:off x="6219668" y="2083837"/>
          <a:ext cx="2191867" cy="1490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Freeform 7"/>
          <p:cNvSpPr>
            <a:spLocks/>
          </p:cNvSpPr>
          <p:nvPr/>
        </p:nvSpPr>
        <p:spPr bwMode="auto">
          <a:xfrm>
            <a:off x="4130503" y="2998496"/>
            <a:ext cx="2020880" cy="2143416"/>
          </a:xfrm>
          <a:custGeom>
            <a:avLst/>
            <a:gdLst>
              <a:gd name="T0" fmla="*/ 229 w 454"/>
              <a:gd name="T1" fmla="*/ 35 h 481"/>
              <a:gd name="T2" fmla="*/ 399 w 454"/>
              <a:gd name="T3" fmla="*/ 35 h 481"/>
              <a:gd name="T4" fmla="*/ 399 w 454"/>
              <a:gd name="T5" fmla="*/ 0 h 481"/>
              <a:gd name="T6" fmla="*/ 454 w 454"/>
              <a:gd name="T7" fmla="*/ 55 h 481"/>
              <a:gd name="T8" fmla="*/ 399 w 454"/>
              <a:gd name="T9" fmla="*/ 110 h 481"/>
              <a:gd name="T10" fmla="*/ 399 w 454"/>
              <a:gd name="T11" fmla="*/ 80 h 481"/>
              <a:gd name="T12" fmla="*/ 230 w 454"/>
              <a:gd name="T13" fmla="*/ 80 h 481"/>
              <a:gd name="T14" fmla="*/ 45 w 454"/>
              <a:gd name="T15" fmla="*/ 277 h 481"/>
              <a:gd name="T16" fmla="*/ 45 w 454"/>
              <a:gd name="T17" fmla="*/ 481 h 481"/>
              <a:gd name="T18" fmla="*/ 0 w 454"/>
              <a:gd name="T19" fmla="*/ 481 h 481"/>
              <a:gd name="T20" fmla="*/ 0 w 454"/>
              <a:gd name="T21" fmla="*/ 277 h 481"/>
              <a:gd name="T22" fmla="*/ 229 w 454"/>
              <a:gd name="T23" fmla="*/ 3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4" h="481">
                <a:moveTo>
                  <a:pt x="229" y="35"/>
                </a:moveTo>
                <a:cubicBezTo>
                  <a:pt x="399" y="35"/>
                  <a:pt x="399" y="35"/>
                  <a:pt x="399" y="35"/>
                </a:cubicBezTo>
                <a:cubicBezTo>
                  <a:pt x="399" y="0"/>
                  <a:pt x="399" y="0"/>
                  <a:pt x="399" y="0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399" y="110"/>
                  <a:pt x="399" y="110"/>
                  <a:pt x="399" y="110"/>
                </a:cubicBezTo>
                <a:cubicBezTo>
                  <a:pt x="399" y="80"/>
                  <a:pt x="399" y="80"/>
                  <a:pt x="399" y="80"/>
                </a:cubicBezTo>
                <a:cubicBezTo>
                  <a:pt x="230" y="80"/>
                  <a:pt x="230" y="80"/>
                  <a:pt x="230" y="80"/>
                </a:cubicBezTo>
                <a:cubicBezTo>
                  <a:pt x="114" y="80"/>
                  <a:pt x="45" y="168"/>
                  <a:pt x="45" y="277"/>
                </a:cubicBezTo>
                <a:cubicBezTo>
                  <a:pt x="45" y="481"/>
                  <a:pt x="45" y="481"/>
                  <a:pt x="45" y="481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145"/>
                  <a:pt x="90" y="35"/>
                  <a:pt x="229" y="35"/>
                </a:cubicBezTo>
                <a:close/>
              </a:path>
            </a:pathLst>
          </a:cu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99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1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1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Graphic spid="11" grpId="0">
        <p:bldAsOne/>
      </p:bldGraphic>
      <p:bldP spid="12" grpId="0"/>
      <p:bldP spid="13" grpId="0"/>
      <p:bldP spid="14" grpId="0"/>
      <p:bldP spid="15" grpId="0"/>
      <p:bldGraphic spid="16" grpId="0">
        <p:bldAsOne/>
      </p:bldGraphic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9992" y="2569582"/>
            <a:ext cx="3600400" cy="57708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宋体" charset="-122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16024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Insert Header Topic Here</a:t>
            </a: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89A13D"/>
              </a:gs>
              <a:gs pos="30000">
                <a:srgbClr val="B2D138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89A13D"/>
                </a:gs>
                <a:gs pos="100000">
                  <a:srgbClr val="B2D138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3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58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3433465" y="1848449"/>
            <a:ext cx="1102790" cy="1095766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99" dirty="0">
              <a:solidFill>
                <a:schemeClr val="tx1">
                  <a:lumMod val="50000"/>
                  <a:lumOff val="50000"/>
                </a:schemeClr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3798720" y="2206680"/>
            <a:ext cx="737535" cy="737535"/>
          </a:xfrm>
          <a:custGeom>
            <a:avLst/>
            <a:gdLst>
              <a:gd name="T0" fmla="*/ 45 w 89"/>
              <a:gd name="T1" fmla="*/ 0 h 89"/>
              <a:gd name="T2" fmla="*/ 89 w 89"/>
              <a:gd name="T3" fmla="*/ 44 h 89"/>
              <a:gd name="T4" fmla="*/ 89 w 89"/>
              <a:gd name="T5" fmla="*/ 44 h 89"/>
              <a:gd name="T6" fmla="*/ 89 w 89"/>
              <a:gd name="T7" fmla="*/ 45 h 89"/>
              <a:gd name="T8" fmla="*/ 89 w 89"/>
              <a:gd name="T9" fmla="*/ 89 h 89"/>
              <a:gd name="T10" fmla="*/ 45 w 89"/>
              <a:gd name="T11" fmla="*/ 89 h 89"/>
              <a:gd name="T12" fmla="*/ 45 w 89"/>
              <a:gd name="T13" fmla="*/ 89 h 89"/>
              <a:gd name="T14" fmla="*/ 45 w 89"/>
              <a:gd name="T15" fmla="*/ 89 h 89"/>
              <a:gd name="T16" fmla="*/ 0 w 89"/>
              <a:gd name="T17" fmla="*/ 45 h 89"/>
              <a:gd name="T18" fmla="*/ 45 w 89"/>
              <a:gd name="T1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89">
                <a:moveTo>
                  <a:pt x="45" y="0"/>
                </a:moveTo>
                <a:cubicBezTo>
                  <a:pt x="69" y="0"/>
                  <a:pt x="89" y="20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89"/>
                  <a:pt x="89" y="89"/>
                  <a:pt x="89" y="89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89"/>
                  <a:pt x="45" y="89"/>
                  <a:pt x="45" y="89"/>
                </a:cubicBezTo>
                <a:cubicBezTo>
                  <a:pt x="20" y="89"/>
                  <a:pt x="0" y="69"/>
                  <a:pt x="0" y="45"/>
                </a:cubicBezTo>
                <a:cubicBezTo>
                  <a:pt x="0" y="20"/>
                  <a:pt x="20" y="0"/>
                  <a:pt x="45" y="0"/>
                </a:cubicBezTo>
                <a:close/>
              </a:path>
            </a:pathLst>
          </a:cu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30%</a:t>
            </a:r>
            <a:endParaRPr lang="zh-CN" altLang="en-US" sz="2099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4613521" y="1848449"/>
            <a:ext cx="1092255" cy="1095766"/>
          </a:xfrm>
          <a:custGeom>
            <a:avLst/>
            <a:gdLst>
              <a:gd name="T0" fmla="*/ 66 w 132"/>
              <a:gd name="T1" fmla="*/ 0 h 132"/>
              <a:gd name="T2" fmla="*/ 0 w 132"/>
              <a:gd name="T3" fmla="*/ 66 h 132"/>
              <a:gd name="T4" fmla="*/ 0 w 132"/>
              <a:gd name="T5" fmla="*/ 66 h 132"/>
              <a:gd name="T6" fmla="*/ 0 w 132"/>
              <a:gd name="T7" fmla="*/ 66 h 132"/>
              <a:gd name="T8" fmla="*/ 0 w 132"/>
              <a:gd name="T9" fmla="*/ 132 h 132"/>
              <a:gd name="T10" fmla="*/ 65 w 132"/>
              <a:gd name="T11" fmla="*/ 132 h 132"/>
              <a:gd name="T12" fmla="*/ 65 w 132"/>
              <a:gd name="T13" fmla="*/ 132 h 132"/>
              <a:gd name="T14" fmla="*/ 66 w 132"/>
              <a:gd name="T15" fmla="*/ 132 h 132"/>
              <a:gd name="T16" fmla="*/ 132 w 132"/>
              <a:gd name="T17" fmla="*/ 66 h 132"/>
              <a:gd name="T18" fmla="*/ 66 w 132"/>
              <a:gd name="T1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32">
                <a:moveTo>
                  <a:pt x="66" y="0"/>
                </a:moveTo>
                <a:cubicBezTo>
                  <a:pt x="30" y="0"/>
                  <a:pt x="0" y="29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132"/>
                  <a:pt x="0" y="132"/>
                  <a:pt x="0" y="132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2"/>
                  <a:pt x="66" y="132"/>
                  <a:pt x="66" y="132"/>
                </a:cubicBezTo>
                <a:cubicBezTo>
                  <a:pt x="103" y="132"/>
                  <a:pt x="132" y="103"/>
                  <a:pt x="132" y="66"/>
                </a:cubicBezTo>
                <a:cubicBezTo>
                  <a:pt x="132" y="30"/>
                  <a:pt x="103" y="0"/>
                  <a:pt x="66" y="0"/>
                </a:cubicBezTo>
                <a:close/>
              </a:path>
            </a:pathLst>
          </a:cu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999" dirty="0">
                <a:latin typeface="Avant GardeBook" pitchFamily="50" charset="0"/>
                <a:ea typeface="微软雅黑" pitchFamily="34" charset="-122"/>
              </a:rPr>
              <a:t>50%</a:t>
            </a:r>
            <a:endParaRPr lang="zh-CN" altLang="en-US" sz="2999" dirty="0"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4620545" y="3028504"/>
            <a:ext cx="646221" cy="646220"/>
          </a:xfrm>
          <a:custGeom>
            <a:avLst/>
            <a:gdLst>
              <a:gd name="T0" fmla="*/ 39 w 78"/>
              <a:gd name="T1" fmla="*/ 78 h 78"/>
              <a:gd name="T2" fmla="*/ 0 w 78"/>
              <a:gd name="T3" fmla="*/ 39 h 78"/>
              <a:gd name="T4" fmla="*/ 0 w 78"/>
              <a:gd name="T5" fmla="*/ 39 h 78"/>
              <a:gd name="T6" fmla="*/ 0 w 78"/>
              <a:gd name="T7" fmla="*/ 39 h 78"/>
              <a:gd name="T8" fmla="*/ 0 w 78"/>
              <a:gd name="T9" fmla="*/ 0 h 78"/>
              <a:gd name="T10" fmla="*/ 38 w 78"/>
              <a:gd name="T11" fmla="*/ 0 h 78"/>
              <a:gd name="T12" fmla="*/ 38 w 78"/>
              <a:gd name="T13" fmla="*/ 0 h 78"/>
              <a:gd name="T14" fmla="*/ 39 w 78"/>
              <a:gd name="T15" fmla="*/ 0 h 78"/>
              <a:gd name="T16" fmla="*/ 78 w 78"/>
              <a:gd name="T17" fmla="*/ 39 h 78"/>
              <a:gd name="T18" fmla="*/ 39 w 78"/>
              <a:gd name="T1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78"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</a:path>
            </a:pathLst>
          </a:cu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25%</a:t>
            </a:r>
            <a:endParaRPr lang="zh-CN" altLang="en-US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3384235" y="3028504"/>
            <a:ext cx="1169582" cy="1162132"/>
          </a:xfrm>
          <a:custGeom>
            <a:avLst/>
            <a:gdLst>
              <a:gd name="T0" fmla="*/ 66 w 133"/>
              <a:gd name="T1" fmla="*/ 132 h 132"/>
              <a:gd name="T2" fmla="*/ 132 w 133"/>
              <a:gd name="T3" fmla="*/ 66 h 132"/>
              <a:gd name="T4" fmla="*/ 133 w 133"/>
              <a:gd name="T5" fmla="*/ 66 h 132"/>
              <a:gd name="T6" fmla="*/ 133 w 133"/>
              <a:gd name="T7" fmla="*/ 66 h 132"/>
              <a:gd name="T8" fmla="*/ 133 w 133"/>
              <a:gd name="T9" fmla="*/ 0 h 132"/>
              <a:gd name="T10" fmla="*/ 68 w 133"/>
              <a:gd name="T11" fmla="*/ 0 h 132"/>
              <a:gd name="T12" fmla="*/ 68 w 133"/>
              <a:gd name="T13" fmla="*/ 0 h 132"/>
              <a:gd name="T14" fmla="*/ 66 w 133"/>
              <a:gd name="T15" fmla="*/ 0 h 132"/>
              <a:gd name="T16" fmla="*/ 0 w 133"/>
              <a:gd name="T17" fmla="*/ 66 h 132"/>
              <a:gd name="T18" fmla="*/ 66 w 133"/>
              <a:gd name="T1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32">
                <a:moveTo>
                  <a:pt x="66" y="132"/>
                </a:moveTo>
                <a:cubicBezTo>
                  <a:pt x="103" y="132"/>
                  <a:pt x="132" y="103"/>
                  <a:pt x="132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0"/>
                  <a:pt x="133" y="0"/>
                  <a:pt x="13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7" y="0"/>
                  <a:pt x="67" y="0"/>
                  <a:pt x="66" y="0"/>
                </a:cubicBezTo>
                <a:cubicBezTo>
                  <a:pt x="30" y="0"/>
                  <a:pt x="0" y="29"/>
                  <a:pt x="0" y="66"/>
                </a:cubicBezTo>
                <a:cubicBezTo>
                  <a:pt x="0" y="103"/>
                  <a:pt x="30" y="132"/>
                  <a:pt x="66" y="132"/>
                </a:cubicBezTo>
                <a:close/>
              </a:path>
            </a:pathLst>
          </a:cu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60%</a:t>
            </a:r>
            <a:endParaRPr lang="zh-CN" altLang="en-US" sz="3299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9819" y="3036266"/>
            <a:ext cx="2220114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9819" y="3257772"/>
            <a:ext cx="2483509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6142" y="2133112"/>
            <a:ext cx="2220114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8163" y="2354617"/>
            <a:ext cx="232809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1733" y="1992938"/>
            <a:ext cx="2220114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1733" y="2214443"/>
            <a:ext cx="2483509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6142" y="3271597"/>
            <a:ext cx="2220114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8163" y="3493102"/>
            <a:ext cx="232809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3911854" y="1578085"/>
            <a:ext cx="876104" cy="278250"/>
          </a:xfrm>
          <a:custGeom>
            <a:avLst/>
            <a:gdLst>
              <a:gd name="T0" fmla="*/ 0 w 1942"/>
              <a:gd name="T1" fmla="*/ 326 h 326"/>
              <a:gd name="T2" fmla="*/ 322 w 1942"/>
              <a:gd name="T3" fmla="*/ 0 h 326"/>
              <a:gd name="T4" fmla="*/ 1942 w 1942"/>
              <a:gd name="T5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" h="326">
                <a:moveTo>
                  <a:pt x="0" y="326"/>
                </a:moveTo>
                <a:lnTo>
                  <a:pt x="322" y="0"/>
                </a:lnTo>
                <a:lnTo>
                  <a:pt x="1942" y="0"/>
                </a:lnTo>
              </a:path>
            </a:pathLst>
          </a:cu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Avant GardeBook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2198" y="1347992"/>
            <a:ext cx="170394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在此添加说明文字在此添加说明文字</a:t>
            </a:r>
            <a:endParaRPr lang="en-US" altLang="zh-CN" sz="7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在此添加说明文字</a:t>
            </a:r>
          </a:p>
        </p:txBody>
      </p:sp>
    </p:spTree>
    <p:extLst>
      <p:ext uri="{BB962C8B-B14F-4D97-AF65-F5344CB8AC3E}">
        <p14:creationId xmlns:p14="http://schemas.microsoft.com/office/powerpoint/2010/main" val="2003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1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pic>
        <p:nvPicPr>
          <p:cNvPr id="3" name="Picture 2" descr="D:\desktop\6623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475" y="1806346"/>
            <a:ext cx="3699781" cy="21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/>
          </p:cNvSpPr>
          <p:nvPr/>
        </p:nvSpPr>
        <p:spPr bwMode="auto">
          <a:xfrm>
            <a:off x="7152303" y="1597487"/>
            <a:ext cx="1108974" cy="1180815"/>
          </a:xfrm>
          <a:custGeom>
            <a:avLst/>
            <a:gdLst>
              <a:gd name="T0" fmla="*/ 232 w 464"/>
              <a:gd name="T1" fmla="*/ 0 h 494"/>
              <a:gd name="T2" fmla="*/ 464 w 464"/>
              <a:gd name="T3" fmla="*/ 232 h 494"/>
              <a:gd name="T4" fmla="*/ 286 w 464"/>
              <a:gd name="T5" fmla="*/ 458 h 494"/>
              <a:gd name="T6" fmla="*/ 286 w 464"/>
              <a:gd name="T7" fmla="*/ 494 h 494"/>
              <a:gd name="T8" fmla="*/ 228 w 464"/>
              <a:gd name="T9" fmla="*/ 436 h 494"/>
              <a:gd name="T10" fmla="*/ 286 w 464"/>
              <a:gd name="T11" fmla="*/ 378 h 494"/>
              <a:gd name="T12" fmla="*/ 286 w 464"/>
              <a:gd name="T13" fmla="*/ 404 h 494"/>
              <a:gd name="T14" fmla="*/ 412 w 464"/>
              <a:gd name="T15" fmla="*/ 232 h 494"/>
              <a:gd name="T16" fmla="*/ 232 w 464"/>
              <a:gd name="T17" fmla="*/ 52 h 494"/>
              <a:gd name="T18" fmla="*/ 52 w 464"/>
              <a:gd name="T19" fmla="*/ 232 h 494"/>
              <a:gd name="T20" fmla="*/ 53 w 464"/>
              <a:gd name="T21" fmla="*/ 238 h 494"/>
              <a:gd name="T22" fmla="*/ 0 w 464"/>
              <a:gd name="T23" fmla="*/ 238 h 494"/>
              <a:gd name="T24" fmla="*/ 0 w 464"/>
              <a:gd name="T25" fmla="*/ 232 h 494"/>
              <a:gd name="T26" fmla="*/ 232 w 464"/>
              <a:gd name="T27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4" h="494">
                <a:moveTo>
                  <a:pt x="232" y="0"/>
                </a:moveTo>
                <a:cubicBezTo>
                  <a:pt x="360" y="0"/>
                  <a:pt x="464" y="104"/>
                  <a:pt x="464" y="232"/>
                </a:cubicBezTo>
                <a:cubicBezTo>
                  <a:pt x="464" y="342"/>
                  <a:pt x="388" y="434"/>
                  <a:pt x="286" y="458"/>
                </a:cubicBezTo>
                <a:cubicBezTo>
                  <a:pt x="286" y="494"/>
                  <a:pt x="286" y="494"/>
                  <a:pt x="286" y="494"/>
                </a:cubicBezTo>
                <a:cubicBezTo>
                  <a:pt x="228" y="436"/>
                  <a:pt x="228" y="436"/>
                  <a:pt x="228" y="436"/>
                </a:cubicBezTo>
                <a:cubicBezTo>
                  <a:pt x="286" y="378"/>
                  <a:pt x="286" y="378"/>
                  <a:pt x="286" y="378"/>
                </a:cubicBezTo>
                <a:cubicBezTo>
                  <a:pt x="286" y="404"/>
                  <a:pt x="286" y="404"/>
                  <a:pt x="286" y="404"/>
                </a:cubicBezTo>
                <a:cubicBezTo>
                  <a:pt x="359" y="381"/>
                  <a:pt x="412" y="313"/>
                  <a:pt x="412" y="232"/>
                </a:cubicBezTo>
                <a:cubicBezTo>
                  <a:pt x="412" y="133"/>
                  <a:pt x="332" y="52"/>
                  <a:pt x="232" y="52"/>
                </a:cubicBezTo>
                <a:cubicBezTo>
                  <a:pt x="133" y="52"/>
                  <a:pt x="52" y="133"/>
                  <a:pt x="52" y="232"/>
                </a:cubicBezTo>
                <a:cubicBezTo>
                  <a:pt x="52" y="234"/>
                  <a:pt x="52" y="236"/>
                  <a:pt x="53" y="23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236"/>
                  <a:pt x="0" y="234"/>
                  <a:pt x="0" y="232"/>
                </a:cubicBezTo>
                <a:cubicBezTo>
                  <a:pt x="0" y="104"/>
                  <a:pt x="104" y="0"/>
                  <a:pt x="232" y="0"/>
                </a:cubicBezTo>
                <a:close/>
              </a:path>
            </a:pathLst>
          </a:cu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7505434" y="1951630"/>
            <a:ext cx="401700" cy="401700"/>
          </a:xfrm>
          <a:prstGeom prst="ellipse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133078" y="2699379"/>
            <a:ext cx="401700" cy="401700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7524660" y="3443079"/>
            <a:ext cx="401700" cy="398664"/>
          </a:xfrm>
          <a:prstGeom prst="ellipse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>
            <a:off x="6778935" y="2346247"/>
            <a:ext cx="949104" cy="1177779"/>
          </a:xfrm>
          <a:custGeom>
            <a:avLst/>
            <a:gdLst>
              <a:gd name="T0" fmla="*/ 232 w 397"/>
              <a:gd name="T1" fmla="*/ 0 h 493"/>
              <a:gd name="T2" fmla="*/ 397 w 397"/>
              <a:gd name="T3" fmla="*/ 69 h 493"/>
              <a:gd name="T4" fmla="*/ 360 w 397"/>
              <a:gd name="T5" fmla="*/ 105 h 493"/>
              <a:gd name="T6" fmla="*/ 232 w 397"/>
              <a:gd name="T7" fmla="*/ 52 h 493"/>
              <a:gd name="T8" fmla="*/ 52 w 397"/>
              <a:gd name="T9" fmla="*/ 232 h 493"/>
              <a:gd name="T10" fmla="*/ 193 w 397"/>
              <a:gd name="T11" fmla="*/ 407 h 493"/>
              <a:gd name="T12" fmla="*/ 193 w 397"/>
              <a:gd name="T13" fmla="*/ 378 h 493"/>
              <a:gd name="T14" fmla="*/ 250 w 397"/>
              <a:gd name="T15" fmla="*/ 435 h 493"/>
              <a:gd name="T16" fmla="*/ 193 w 397"/>
              <a:gd name="T17" fmla="*/ 493 h 493"/>
              <a:gd name="T18" fmla="*/ 193 w 397"/>
              <a:gd name="T19" fmla="*/ 460 h 493"/>
              <a:gd name="T20" fmla="*/ 0 w 397"/>
              <a:gd name="T21" fmla="*/ 232 h 493"/>
              <a:gd name="T22" fmla="*/ 232 w 397"/>
              <a:gd name="T2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7" h="493">
                <a:moveTo>
                  <a:pt x="232" y="0"/>
                </a:moveTo>
                <a:cubicBezTo>
                  <a:pt x="297" y="0"/>
                  <a:pt x="355" y="26"/>
                  <a:pt x="397" y="69"/>
                </a:cubicBezTo>
                <a:cubicBezTo>
                  <a:pt x="360" y="105"/>
                  <a:pt x="360" y="105"/>
                  <a:pt x="360" y="105"/>
                </a:cubicBezTo>
                <a:cubicBezTo>
                  <a:pt x="328" y="72"/>
                  <a:pt x="282" y="52"/>
                  <a:pt x="232" y="52"/>
                </a:cubicBezTo>
                <a:cubicBezTo>
                  <a:pt x="133" y="52"/>
                  <a:pt x="52" y="132"/>
                  <a:pt x="52" y="232"/>
                </a:cubicBezTo>
                <a:cubicBezTo>
                  <a:pt x="52" y="318"/>
                  <a:pt x="112" y="389"/>
                  <a:pt x="193" y="407"/>
                </a:cubicBezTo>
                <a:cubicBezTo>
                  <a:pt x="193" y="378"/>
                  <a:pt x="193" y="378"/>
                  <a:pt x="193" y="378"/>
                </a:cubicBezTo>
                <a:cubicBezTo>
                  <a:pt x="250" y="435"/>
                  <a:pt x="250" y="435"/>
                  <a:pt x="250" y="435"/>
                </a:cubicBezTo>
                <a:cubicBezTo>
                  <a:pt x="193" y="493"/>
                  <a:pt x="193" y="493"/>
                  <a:pt x="193" y="493"/>
                </a:cubicBezTo>
                <a:cubicBezTo>
                  <a:pt x="193" y="460"/>
                  <a:pt x="193" y="460"/>
                  <a:pt x="193" y="460"/>
                </a:cubicBezTo>
                <a:cubicBezTo>
                  <a:pt x="83" y="442"/>
                  <a:pt x="0" y="346"/>
                  <a:pt x="0" y="232"/>
                </a:cubicBezTo>
                <a:cubicBezTo>
                  <a:pt x="0" y="104"/>
                  <a:pt x="104" y="0"/>
                  <a:pt x="232" y="0"/>
                </a:cubicBezTo>
                <a:close/>
              </a:path>
            </a:pathLst>
          </a:cu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auto">
          <a:xfrm>
            <a:off x="7171528" y="3086913"/>
            <a:ext cx="1108974" cy="1108974"/>
          </a:xfrm>
          <a:custGeom>
            <a:avLst/>
            <a:gdLst>
              <a:gd name="T0" fmla="*/ 232 w 464"/>
              <a:gd name="T1" fmla="*/ 0 h 464"/>
              <a:gd name="T2" fmla="*/ 464 w 464"/>
              <a:gd name="T3" fmla="*/ 232 h 464"/>
              <a:gd name="T4" fmla="*/ 232 w 464"/>
              <a:gd name="T5" fmla="*/ 464 h 464"/>
              <a:gd name="T6" fmla="*/ 0 w 464"/>
              <a:gd name="T7" fmla="*/ 238 h 464"/>
              <a:gd name="T8" fmla="*/ 52 w 464"/>
              <a:gd name="T9" fmla="*/ 238 h 464"/>
              <a:gd name="T10" fmla="*/ 232 w 464"/>
              <a:gd name="T11" fmla="*/ 412 h 464"/>
              <a:gd name="T12" fmla="*/ 412 w 464"/>
              <a:gd name="T13" fmla="*/ 232 h 464"/>
              <a:gd name="T14" fmla="*/ 232 w 464"/>
              <a:gd name="T15" fmla="*/ 52 h 464"/>
              <a:gd name="T16" fmla="*/ 104 w 464"/>
              <a:gd name="T17" fmla="*/ 106 h 464"/>
              <a:gd name="T18" fmla="*/ 67 w 464"/>
              <a:gd name="T19" fmla="*/ 69 h 464"/>
              <a:gd name="T20" fmla="*/ 232 w 464"/>
              <a:gd name="T21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4" h="464">
                <a:moveTo>
                  <a:pt x="232" y="0"/>
                </a:moveTo>
                <a:cubicBezTo>
                  <a:pt x="360" y="0"/>
                  <a:pt x="464" y="104"/>
                  <a:pt x="464" y="232"/>
                </a:cubicBezTo>
                <a:cubicBezTo>
                  <a:pt x="464" y="361"/>
                  <a:pt x="360" y="464"/>
                  <a:pt x="232" y="464"/>
                </a:cubicBezTo>
                <a:cubicBezTo>
                  <a:pt x="106" y="464"/>
                  <a:pt x="3" y="363"/>
                  <a:pt x="0" y="238"/>
                </a:cubicBezTo>
                <a:cubicBezTo>
                  <a:pt x="52" y="238"/>
                  <a:pt x="52" y="238"/>
                  <a:pt x="52" y="238"/>
                </a:cubicBezTo>
                <a:cubicBezTo>
                  <a:pt x="55" y="335"/>
                  <a:pt x="135" y="412"/>
                  <a:pt x="232" y="412"/>
                </a:cubicBezTo>
                <a:cubicBezTo>
                  <a:pt x="331" y="412"/>
                  <a:pt x="412" y="332"/>
                  <a:pt x="412" y="232"/>
                </a:cubicBezTo>
                <a:cubicBezTo>
                  <a:pt x="412" y="133"/>
                  <a:pt x="331" y="52"/>
                  <a:pt x="232" y="52"/>
                </a:cubicBezTo>
                <a:cubicBezTo>
                  <a:pt x="182" y="52"/>
                  <a:pt x="137" y="73"/>
                  <a:pt x="104" y="106"/>
                </a:cubicBezTo>
                <a:cubicBezTo>
                  <a:pt x="67" y="69"/>
                  <a:pt x="67" y="69"/>
                  <a:pt x="67" y="69"/>
                </a:cubicBezTo>
                <a:cubicBezTo>
                  <a:pt x="109" y="27"/>
                  <a:pt x="168" y="0"/>
                  <a:pt x="232" y="0"/>
                </a:cubicBezTo>
                <a:close/>
              </a:path>
            </a:pathLst>
          </a:cu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6876" y="1915296"/>
            <a:ext cx="23215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2567" y="1699475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1408" y="2763071"/>
            <a:ext cx="23215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7098" y="2547249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6876" y="3552029"/>
            <a:ext cx="232154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2567" y="3336208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164643" y="1951630"/>
            <a:ext cx="2807445" cy="1753102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Freeform 29"/>
          <p:cNvSpPr>
            <a:spLocks noEditPoints="1"/>
          </p:cNvSpPr>
          <p:nvPr/>
        </p:nvSpPr>
        <p:spPr bwMode="auto">
          <a:xfrm>
            <a:off x="7620434" y="3537337"/>
            <a:ext cx="210150" cy="210148"/>
          </a:xfrm>
          <a:custGeom>
            <a:avLst/>
            <a:gdLst>
              <a:gd name="T0" fmla="*/ 44 w 128"/>
              <a:gd name="T1" fmla="*/ 89 h 128"/>
              <a:gd name="T2" fmla="*/ 28 w 128"/>
              <a:gd name="T3" fmla="*/ 117 h 128"/>
              <a:gd name="T4" fmla="*/ 0 w 128"/>
              <a:gd name="T5" fmla="*/ 64 h 128"/>
              <a:gd name="T6" fmla="*/ 60 w 128"/>
              <a:gd name="T7" fmla="*/ 0 h 128"/>
              <a:gd name="T8" fmla="*/ 60 w 128"/>
              <a:gd name="T9" fmla="*/ 32 h 128"/>
              <a:gd name="T10" fmla="*/ 32 w 128"/>
              <a:gd name="T11" fmla="*/ 64 h 128"/>
              <a:gd name="T12" fmla="*/ 44 w 128"/>
              <a:gd name="T13" fmla="*/ 89 h 128"/>
              <a:gd name="T14" fmla="*/ 89 w 128"/>
              <a:gd name="T15" fmla="*/ 45 h 128"/>
              <a:gd name="T16" fmla="*/ 117 w 128"/>
              <a:gd name="T17" fmla="*/ 29 h 128"/>
              <a:gd name="T18" fmla="*/ 68 w 128"/>
              <a:gd name="T19" fmla="*/ 0 h 128"/>
              <a:gd name="T20" fmla="*/ 68 w 128"/>
              <a:gd name="T21" fmla="*/ 32 h 128"/>
              <a:gd name="T22" fmla="*/ 89 w 128"/>
              <a:gd name="T23" fmla="*/ 45 h 128"/>
              <a:gd name="T24" fmla="*/ 121 w 128"/>
              <a:gd name="T25" fmla="*/ 36 h 128"/>
              <a:gd name="T26" fmla="*/ 93 w 128"/>
              <a:gd name="T27" fmla="*/ 52 h 128"/>
              <a:gd name="T28" fmla="*/ 96 w 128"/>
              <a:gd name="T29" fmla="*/ 64 h 128"/>
              <a:gd name="T30" fmla="*/ 64 w 128"/>
              <a:gd name="T31" fmla="*/ 96 h 128"/>
              <a:gd name="T32" fmla="*/ 51 w 128"/>
              <a:gd name="T33" fmla="*/ 93 h 128"/>
              <a:gd name="T34" fmla="*/ 35 w 128"/>
              <a:gd name="T35" fmla="*/ 121 h 128"/>
              <a:gd name="T36" fmla="*/ 64 w 128"/>
              <a:gd name="T37" fmla="*/ 128 h 128"/>
              <a:gd name="T38" fmla="*/ 128 w 128"/>
              <a:gd name="T39" fmla="*/ 64 h 128"/>
              <a:gd name="T40" fmla="*/ 121 w 128"/>
              <a:gd name="T41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8" h="128">
                <a:moveTo>
                  <a:pt x="44" y="89"/>
                </a:moveTo>
                <a:cubicBezTo>
                  <a:pt x="28" y="117"/>
                  <a:pt x="28" y="117"/>
                  <a:pt x="28" y="117"/>
                </a:cubicBezTo>
                <a:cubicBezTo>
                  <a:pt x="11" y="106"/>
                  <a:pt x="0" y="86"/>
                  <a:pt x="0" y="64"/>
                </a:cubicBezTo>
                <a:cubicBezTo>
                  <a:pt x="0" y="30"/>
                  <a:pt x="26" y="2"/>
                  <a:pt x="60" y="0"/>
                </a:cubicBezTo>
                <a:cubicBezTo>
                  <a:pt x="60" y="32"/>
                  <a:pt x="60" y="32"/>
                  <a:pt x="60" y="32"/>
                </a:cubicBezTo>
                <a:cubicBezTo>
                  <a:pt x="44" y="34"/>
                  <a:pt x="32" y="48"/>
                  <a:pt x="32" y="64"/>
                </a:cubicBezTo>
                <a:cubicBezTo>
                  <a:pt x="32" y="74"/>
                  <a:pt x="37" y="83"/>
                  <a:pt x="44" y="89"/>
                </a:cubicBezTo>
                <a:close/>
                <a:moveTo>
                  <a:pt x="89" y="45"/>
                </a:moveTo>
                <a:cubicBezTo>
                  <a:pt x="117" y="29"/>
                  <a:pt x="117" y="29"/>
                  <a:pt x="117" y="29"/>
                </a:cubicBezTo>
                <a:cubicBezTo>
                  <a:pt x="106" y="12"/>
                  <a:pt x="88" y="1"/>
                  <a:pt x="68" y="0"/>
                </a:cubicBezTo>
                <a:cubicBezTo>
                  <a:pt x="68" y="32"/>
                  <a:pt x="68" y="32"/>
                  <a:pt x="68" y="32"/>
                </a:cubicBezTo>
                <a:cubicBezTo>
                  <a:pt x="76" y="33"/>
                  <a:pt x="84" y="38"/>
                  <a:pt x="89" y="45"/>
                </a:cubicBezTo>
                <a:moveTo>
                  <a:pt x="121" y="36"/>
                </a:moveTo>
                <a:cubicBezTo>
                  <a:pt x="93" y="52"/>
                  <a:pt x="93" y="52"/>
                  <a:pt x="93" y="52"/>
                </a:cubicBezTo>
                <a:cubicBezTo>
                  <a:pt x="95" y="55"/>
                  <a:pt x="96" y="60"/>
                  <a:pt x="96" y="64"/>
                </a:cubicBezTo>
                <a:cubicBezTo>
                  <a:pt x="96" y="82"/>
                  <a:pt x="81" y="96"/>
                  <a:pt x="64" y="96"/>
                </a:cubicBezTo>
                <a:cubicBezTo>
                  <a:pt x="59" y="96"/>
                  <a:pt x="55" y="95"/>
                  <a:pt x="51" y="93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44" y="126"/>
                  <a:pt x="53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54"/>
                  <a:pt x="125" y="44"/>
                  <a:pt x="121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grpSp>
        <p:nvGrpSpPr>
          <p:cNvPr id="18" name="组合 17"/>
          <p:cNvGrpSpPr/>
          <p:nvPr/>
        </p:nvGrpSpPr>
        <p:grpSpPr>
          <a:xfrm>
            <a:off x="7234421" y="2822294"/>
            <a:ext cx="199014" cy="155869"/>
            <a:chOff x="7952673" y="3423504"/>
            <a:chExt cx="230132" cy="180243"/>
          </a:xfrm>
          <a:solidFill>
            <a:schemeClr val="bg1"/>
          </a:solidFill>
        </p:grpSpPr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7952673" y="3423504"/>
              <a:ext cx="230132" cy="68396"/>
            </a:xfrm>
            <a:custGeom>
              <a:avLst/>
              <a:gdLst>
                <a:gd name="T0" fmla="*/ 55 w 121"/>
                <a:gd name="T1" fmla="*/ 2 h 36"/>
                <a:gd name="T2" fmla="*/ 119 w 121"/>
                <a:gd name="T3" fmla="*/ 25 h 36"/>
                <a:gd name="T4" fmla="*/ 119 w 121"/>
                <a:gd name="T5" fmla="*/ 34 h 36"/>
                <a:gd name="T6" fmla="*/ 110 w 121"/>
                <a:gd name="T7" fmla="*/ 34 h 36"/>
                <a:gd name="T8" fmla="*/ 56 w 121"/>
                <a:gd name="T9" fmla="*/ 14 h 36"/>
                <a:gd name="T10" fmla="*/ 11 w 121"/>
                <a:gd name="T11" fmla="*/ 34 h 36"/>
                <a:gd name="T12" fmla="*/ 7 w 121"/>
                <a:gd name="T13" fmla="*/ 36 h 36"/>
                <a:gd name="T14" fmla="*/ 1 w 121"/>
                <a:gd name="T15" fmla="*/ 28 h 36"/>
                <a:gd name="T16" fmla="*/ 3 w 121"/>
                <a:gd name="T17" fmla="*/ 25 h 36"/>
                <a:gd name="T18" fmla="*/ 55 w 121"/>
                <a:gd name="T1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36">
                  <a:moveTo>
                    <a:pt x="55" y="2"/>
                  </a:moveTo>
                  <a:cubicBezTo>
                    <a:pt x="78" y="0"/>
                    <a:pt x="102" y="9"/>
                    <a:pt x="119" y="25"/>
                  </a:cubicBezTo>
                  <a:cubicBezTo>
                    <a:pt x="121" y="28"/>
                    <a:pt x="121" y="32"/>
                    <a:pt x="119" y="34"/>
                  </a:cubicBezTo>
                  <a:cubicBezTo>
                    <a:pt x="116" y="36"/>
                    <a:pt x="112" y="36"/>
                    <a:pt x="110" y="34"/>
                  </a:cubicBezTo>
                  <a:cubicBezTo>
                    <a:pt x="96" y="20"/>
                    <a:pt x="76" y="13"/>
                    <a:pt x="56" y="14"/>
                  </a:cubicBezTo>
                  <a:cubicBezTo>
                    <a:pt x="39" y="15"/>
                    <a:pt x="23" y="22"/>
                    <a:pt x="11" y="34"/>
                  </a:cubicBezTo>
                  <a:cubicBezTo>
                    <a:pt x="10" y="35"/>
                    <a:pt x="9" y="36"/>
                    <a:pt x="7" y="36"/>
                  </a:cubicBezTo>
                  <a:cubicBezTo>
                    <a:pt x="3" y="36"/>
                    <a:pt x="0" y="32"/>
                    <a:pt x="1" y="28"/>
                  </a:cubicBezTo>
                  <a:cubicBezTo>
                    <a:pt x="1" y="27"/>
                    <a:pt x="2" y="26"/>
                    <a:pt x="3" y="25"/>
                  </a:cubicBezTo>
                  <a:cubicBezTo>
                    <a:pt x="17" y="11"/>
                    <a:pt x="36" y="3"/>
                    <a:pt x="5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7981641" y="3466956"/>
              <a:ext cx="173002" cy="57131"/>
            </a:xfrm>
            <a:custGeom>
              <a:avLst/>
              <a:gdLst>
                <a:gd name="T0" fmla="*/ 39 w 91"/>
                <a:gd name="T1" fmla="*/ 2 h 30"/>
                <a:gd name="T2" fmla="*/ 89 w 91"/>
                <a:gd name="T3" fmla="*/ 19 h 30"/>
                <a:gd name="T4" fmla="*/ 88 w 91"/>
                <a:gd name="T5" fmla="*/ 27 h 30"/>
                <a:gd name="T6" fmla="*/ 80 w 91"/>
                <a:gd name="T7" fmla="*/ 28 h 30"/>
                <a:gd name="T8" fmla="*/ 49 w 91"/>
                <a:gd name="T9" fmla="*/ 14 h 30"/>
                <a:gd name="T10" fmla="*/ 11 w 91"/>
                <a:gd name="T11" fmla="*/ 28 h 30"/>
                <a:gd name="T12" fmla="*/ 3 w 91"/>
                <a:gd name="T13" fmla="*/ 27 h 30"/>
                <a:gd name="T14" fmla="*/ 3 w 91"/>
                <a:gd name="T15" fmla="*/ 19 h 30"/>
                <a:gd name="T16" fmla="*/ 39 w 91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0">
                  <a:moveTo>
                    <a:pt x="39" y="2"/>
                  </a:moveTo>
                  <a:cubicBezTo>
                    <a:pt x="57" y="0"/>
                    <a:pt x="76" y="6"/>
                    <a:pt x="89" y="19"/>
                  </a:cubicBezTo>
                  <a:cubicBezTo>
                    <a:pt x="91" y="22"/>
                    <a:pt x="90" y="25"/>
                    <a:pt x="88" y="27"/>
                  </a:cubicBezTo>
                  <a:cubicBezTo>
                    <a:pt x="86" y="30"/>
                    <a:pt x="82" y="30"/>
                    <a:pt x="80" y="28"/>
                  </a:cubicBezTo>
                  <a:cubicBezTo>
                    <a:pt x="72" y="20"/>
                    <a:pt x="61" y="15"/>
                    <a:pt x="49" y="14"/>
                  </a:cubicBezTo>
                  <a:cubicBezTo>
                    <a:pt x="35" y="13"/>
                    <a:pt x="21" y="18"/>
                    <a:pt x="11" y="28"/>
                  </a:cubicBezTo>
                  <a:cubicBezTo>
                    <a:pt x="9" y="30"/>
                    <a:pt x="5" y="30"/>
                    <a:pt x="3" y="27"/>
                  </a:cubicBezTo>
                  <a:cubicBezTo>
                    <a:pt x="1" y="25"/>
                    <a:pt x="0" y="21"/>
                    <a:pt x="3" y="19"/>
                  </a:cubicBezTo>
                  <a:cubicBezTo>
                    <a:pt x="12" y="9"/>
                    <a:pt x="26" y="3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8009804" y="3510407"/>
              <a:ext cx="114261" cy="45866"/>
            </a:xfrm>
            <a:custGeom>
              <a:avLst/>
              <a:gdLst>
                <a:gd name="T0" fmla="*/ 27 w 60"/>
                <a:gd name="T1" fmla="*/ 1 h 24"/>
                <a:gd name="T2" fmla="*/ 58 w 60"/>
                <a:gd name="T3" fmla="*/ 13 h 24"/>
                <a:gd name="T4" fmla="*/ 58 w 60"/>
                <a:gd name="T5" fmla="*/ 21 h 24"/>
                <a:gd name="T6" fmla="*/ 49 w 60"/>
                <a:gd name="T7" fmla="*/ 21 h 24"/>
                <a:gd name="T8" fmla="*/ 32 w 60"/>
                <a:gd name="T9" fmla="*/ 14 h 24"/>
                <a:gd name="T10" fmla="*/ 12 w 60"/>
                <a:gd name="T11" fmla="*/ 21 h 24"/>
                <a:gd name="T12" fmla="*/ 7 w 60"/>
                <a:gd name="T13" fmla="*/ 23 h 24"/>
                <a:gd name="T14" fmla="*/ 3 w 60"/>
                <a:gd name="T15" fmla="*/ 13 h 24"/>
                <a:gd name="T16" fmla="*/ 27 w 60"/>
                <a:gd name="T1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4">
                  <a:moveTo>
                    <a:pt x="27" y="1"/>
                  </a:moveTo>
                  <a:cubicBezTo>
                    <a:pt x="38" y="0"/>
                    <a:pt x="50" y="5"/>
                    <a:pt x="58" y="13"/>
                  </a:cubicBezTo>
                  <a:cubicBezTo>
                    <a:pt x="60" y="15"/>
                    <a:pt x="60" y="19"/>
                    <a:pt x="58" y="21"/>
                  </a:cubicBezTo>
                  <a:cubicBezTo>
                    <a:pt x="55" y="24"/>
                    <a:pt x="51" y="24"/>
                    <a:pt x="49" y="21"/>
                  </a:cubicBezTo>
                  <a:cubicBezTo>
                    <a:pt x="45" y="17"/>
                    <a:pt x="38" y="14"/>
                    <a:pt x="32" y="14"/>
                  </a:cubicBezTo>
                  <a:cubicBezTo>
                    <a:pt x="25" y="13"/>
                    <a:pt x="18" y="16"/>
                    <a:pt x="12" y="21"/>
                  </a:cubicBezTo>
                  <a:cubicBezTo>
                    <a:pt x="11" y="22"/>
                    <a:pt x="9" y="23"/>
                    <a:pt x="7" y="23"/>
                  </a:cubicBezTo>
                  <a:cubicBezTo>
                    <a:pt x="3" y="23"/>
                    <a:pt x="0" y="17"/>
                    <a:pt x="3" y="13"/>
                  </a:cubicBezTo>
                  <a:cubicBezTo>
                    <a:pt x="9" y="7"/>
                    <a:pt x="18" y="2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8041991" y="3550640"/>
              <a:ext cx="51498" cy="53107"/>
            </a:xfrm>
            <a:custGeom>
              <a:avLst/>
              <a:gdLst>
                <a:gd name="T0" fmla="*/ 12 w 27"/>
                <a:gd name="T1" fmla="*/ 2 h 28"/>
                <a:gd name="T2" fmla="*/ 27 w 27"/>
                <a:gd name="T3" fmla="*/ 14 h 28"/>
                <a:gd name="T4" fmla="*/ 14 w 27"/>
                <a:gd name="T5" fmla="*/ 28 h 28"/>
                <a:gd name="T6" fmla="*/ 0 w 27"/>
                <a:gd name="T7" fmla="*/ 16 h 28"/>
                <a:gd name="T8" fmla="*/ 12 w 2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2" y="2"/>
                  </a:moveTo>
                  <a:cubicBezTo>
                    <a:pt x="19" y="0"/>
                    <a:pt x="26" y="6"/>
                    <a:pt x="27" y="14"/>
                  </a:cubicBezTo>
                  <a:cubicBezTo>
                    <a:pt x="27" y="21"/>
                    <a:pt x="21" y="28"/>
                    <a:pt x="14" y="28"/>
                  </a:cubicBezTo>
                  <a:cubicBezTo>
                    <a:pt x="7" y="28"/>
                    <a:pt x="1" y="23"/>
                    <a:pt x="0" y="16"/>
                  </a:cubicBezTo>
                  <a:cubicBezTo>
                    <a:pt x="0" y="9"/>
                    <a:pt x="5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3" name="Freeform 86"/>
          <p:cNvSpPr>
            <a:spLocks noEditPoints="1"/>
          </p:cNvSpPr>
          <p:nvPr/>
        </p:nvSpPr>
        <p:spPr bwMode="auto">
          <a:xfrm>
            <a:off x="7614882" y="2061078"/>
            <a:ext cx="182803" cy="182803"/>
          </a:xfrm>
          <a:custGeom>
            <a:avLst/>
            <a:gdLst>
              <a:gd name="T0" fmla="*/ 120 w 128"/>
              <a:gd name="T1" fmla="*/ 0 h 128"/>
              <a:gd name="T2" fmla="*/ 8 w 128"/>
              <a:gd name="T3" fmla="*/ 0 h 128"/>
              <a:gd name="T4" fmla="*/ 0 w 128"/>
              <a:gd name="T5" fmla="*/ 8 h 128"/>
              <a:gd name="T6" fmla="*/ 0 w 128"/>
              <a:gd name="T7" fmla="*/ 92 h 128"/>
              <a:gd name="T8" fmla="*/ 8 w 128"/>
              <a:gd name="T9" fmla="*/ 100 h 128"/>
              <a:gd name="T10" fmla="*/ 120 w 128"/>
              <a:gd name="T11" fmla="*/ 100 h 128"/>
              <a:gd name="T12" fmla="*/ 128 w 128"/>
              <a:gd name="T13" fmla="*/ 92 h 128"/>
              <a:gd name="T14" fmla="*/ 128 w 128"/>
              <a:gd name="T15" fmla="*/ 8 h 128"/>
              <a:gd name="T16" fmla="*/ 120 w 128"/>
              <a:gd name="T17" fmla="*/ 0 h 128"/>
              <a:gd name="T18" fmla="*/ 120 w 128"/>
              <a:gd name="T19" fmla="*/ 72 h 128"/>
              <a:gd name="T20" fmla="*/ 112 w 128"/>
              <a:gd name="T21" fmla="*/ 80 h 128"/>
              <a:gd name="T22" fmla="*/ 16 w 128"/>
              <a:gd name="T23" fmla="*/ 80 h 128"/>
              <a:gd name="T24" fmla="*/ 8 w 128"/>
              <a:gd name="T25" fmla="*/ 72 h 128"/>
              <a:gd name="T26" fmla="*/ 8 w 128"/>
              <a:gd name="T27" fmla="*/ 16 h 128"/>
              <a:gd name="T28" fmla="*/ 16 w 128"/>
              <a:gd name="T29" fmla="*/ 8 h 128"/>
              <a:gd name="T30" fmla="*/ 112 w 128"/>
              <a:gd name="T31" fmla="*/ 8 h 128"/>
              <a:gd name="T32" fmla="*/ 120 w 128"/>
              <a:gd name="T33" fmla="*/ 16 h 128"/>
              <a:gd name="T34" fmla="*/ 120 w 128"/>
              <a:gd name="T35" fmla="*/ 72 h 128"/>
              <a:gd name="T36" fmla="*/ 72 w 128"/>
              <a:gd name="T37" fmla="*/ 104 h 128"/>
              <a:gd name="T38" fmla="*/ 76 w 128"/>
              <a:gd name="T39" fmla="*/ 108 h 128"/>
              <a:gd name="T40" fmla="*/ 76 w 128"/>
              <a:gd name="T41" fmla="*/ 112 h 128"/>
              <a:gd name="T42" fmla="*/ 79 w 128"/>
              <a:gd name="T43" fmla="*/ 118 h 128"/>
              <a:gd name="T44" fmla="*/ 89 w 128"/>
              <a:gd name="T45" fmla="*/ 126 h 128"/>
              <a:gd name="T46" fmla="*/ 88 w 128"/>
              <a:gd name="T47" fmla="*/ 128 h 128"/>
              <a:gd name="T48" fmla="*/ 40 w 128"/>
              <a:gd name="T49" fmla="*/ 128 h 128"/>
              <a:gd name="T50" fmla="*/ 39 w 128"/>
              <a:gd name="T51" fmla="*/ 126 h 128"/>
              <a:gd name="T52" fmla="*/ 49 w 128"/>
              <a:gd name="T53" fmla="*/ 118 h 128"/>
              <a:gd name="T54" fmla="*/ 52 w 128"/>
              <a:gd name="T55" fmla="*/ 112 h 128"/>
              <a:gd name="T56" fmla="*/ 52 w 128"/>
              <a:gd name="T57" fmla="*/ 108 h 128"/>
              <a:gd name="T58" fmla="*/ 56 w 128"/>
              <a:gd name="T59" fmla="*/ 104 h 128"/>
              <a:gd name="T60" fmla="*/ 72 w 128"/>
              <a:gd name="T61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8" h="128">
                <a:moveTo>
                  <a:pt x="12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4" y="100"/>
                  <a:pt x="8" y="100"/>
                </a:cubicBezTo>
                <a:cubicBezTo>
                  <a:pt x="120" y="100"/>
                  <a:pt x="120" y="100"/>
                  <a:pt x="120" y="100"/>
                </a:cubicBezTo>
                <a:cubicBezTo>
                  <a:pt x="124" y="100"/>
                  <a:pt x="128" y="96"/>
                  <a:pt x="128" y="92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moveTo>
                  <a:pt x="120" y="72"/>
                </a:moveTo>
                <a:cubicBezTo>
                  <a:pt x="120" y="76"/>
                  <a:pt x="116" y="80"/>
                  <a:pt x="112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2" y="80"/>
                  <a:pt x="8" y="76"/>
                  <a:pt x="8" y="7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72"/>
                </a:lnTo>
                <a:close/>
                <a:moveTo>
                  <a:pt x="72" y="104"/>
                </a:moveTo>
                <a:cubicBezTo>
                  <a:pt x="74" y="104"/>
                  <a:pt x="76" y="106"/>
                  <a:pt x="76" y="108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6" y="114"/>
                  <a:pt x="77" y="117"/>
                  <a:pt x="79" y="118"/>
                </a:cubicBezTo>
                <a:cubicBezTo>
                  <a:pt x="89" y="126"/>
                  <a:pt x="89" y="126"/>
                  <a:pt x="89" y="126"/>
                </a:cubicBezTo>
                <a:cubicBezTo>
                  <a:pt x="91" y="127"/>
                  <a:pt x="90" y="128"/>
                  <a:pt x="88" y="128"/>
                </a:cubicBezTo>
                <a:cubicBezTo>
                  <a:pt x="40" y="128"/>
                  <a:pt x="40" y="128"/>
                  <a:pt x="40" y="128"/>
                </a:cubicBezTo>
                <a:cubicBezTo>
                  <a:pt x="38" y="128"/>
                  <a:pt x="37" y="127"/>
                  <a:pt x="39" y="126"/>
                </a:cubicBezTo>
                <a:cubicBezTo>
                  <a:pt x="49" y="118"/>
                  <a:pt x="49" y="118"/>
                  <a:pt x="49" y="118"/>
                </a:cubicBezTo>
                <a:cubicBezTo>
                  <a:pt x="51" y="117"/>
                  <a:pt x="52" y="114"/>
                  <a:pt x="52" y="112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6"/>
                  <a:pt x="54" y="104"/>
                  <a:pt x="56" y="104"/>
                </a:cubicBezTo>
                <a:lnTo>
                  <a:pt x="72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1378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15616" y="1599729"/>
            <a:ext cx="1940868" cy="1940868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540568" y="3795092"/>
            <a:ext cx="2007046" cy="2007046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02173" y="1274812"/>
            <a:ext cx="802258" cy="802258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81" y="2154664"/>
            <a:ext cx="116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72328" y="838200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138F81"/>
              </a:gs>
              <a:gs pos="30000">
                <a:srgbClr val="19BAA9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38F81"/>
                </a:gs>
                <a:gs pos="100000">
                  <a:srgbClr val="19BAA9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7252" y="894340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361250" y="1785437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E33F24"/>
              </a:gs>
              <a:gs pos="30000">
                <a:srgbClr val="F26434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E33F24"/>
                </a:gs>
                <a:gs pos="100000">
                  <a:srgbClr val="F26434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6174" y="1841577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61250" y="2797614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89A13D"/>
              </a:gs>
              <a:gs pos="30000">
                <a:srgbClr val="B2D138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89A13D"/>
                </a:gs>
                <a:gs pos="100000">
                  <a:srgbClr val="B2D138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6174" y="2853754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61250" y="3713478"/>
            <a:ext cx="565516" cy="565516"/>
          </a:xfrm>
          <a:prstGeom prst="ellipse">
            <a:avLst/>
          </a:prstGeom>
          <a:gradFill flip="none" rotWithShape="1">
            <a:gsLst>
              <a:gs pos="90000">
                <a:srgbClr val="108692"/>
              </a:gs>
              <a:gs pos="30000">
                <a:srgbClr val="16B2C1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08692"/>
                </a:gs>
                <a:gs pos="100000">
                  <a:srgbClr val="16B2C1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6174" y="3769618"/>
            <a:ext cx="21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80" y="814189"/>
            <a:ext cx="1944216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Insert Header Topic Here</a:t>
            </a:r>
          </a:p>
        </p:txBody>
      </p:sp>
      <p:sp>
        <p:nvSpPr>
          <p:cNvPr id="33" name="矩形 32"/>
          <p:cNvSpPr/>
          <p:nvPr/>
        </p:nvSpPr>
        <p:spPr>
          <a:xfrm>
            <a:off x="5292080" y="1769343"/>
            <a:ext cx="2448272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Insert Header Topic Here</a:t>
            </a:r>
          </a:p>
        </p:txBody>
      </p:sp>
      <p:sp>
        <p:nvSpPr>
          <p:cNvPr id="34" name="矩形 33"/>
          <p:cNvSpPr/>
          <p:nvPr/>
        </p:nvSpPr>
        <p:spPr>
          <a:xfrm>
            <a:off x="5292080" y="2798663"/>
            <a:ext cx="2448272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Insert Header Topic Here</a:t>
            </a:r>
          </a:p>
        </p:txBody>
      </p:sp>
      <p:sp>
        <p:nvSpPr>
          <p:cNvPr id="35" name="矩形 34"/>
          <p:cNvSpPr/>
          <p:nvPr/>
        </p:nvSpPr>
        <p:spPr>
          <a:xfrm>
            <a:off x="5292080" y="3694509"/>
            <a:ext cx="2448272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Insert Header Topic Here</a:t>
            </a:r>
          </a:p>
        </p:txBody>
      </p:sp>
      <p:sp>
        <p:nvSpPr>
          <p:cNvPr id="21" name="椭圆 20"/>
          <p:cNvSpPr/>
          <p:nvPr/>
        </p:nvSpPr>
        <p:spPr>
          <a:xfrm>
            <a:off x="1331541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36826" y="4248150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557902" y="4555815"/>
            <a:ext cx="1172196" cy="117219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58333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58333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81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8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 p14:presetBounceEnd="58333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9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 p14:presetBounceEnd="58333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1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1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19" grpId="0" animBg="1"/>
          <p:bldP spid="19" grpId="1" animBg="1"/>
          <p:bldP spid="3" grpId="0" animBg="1"/>
          <p:bldP spid="3" grpId="1" animBg="1"/>
          <p:bldP spid="4" grpId="0"/>
          <p:bldP spid="4" grpId="1"/>
          <p:bldP spid="6" grpId="0" animBg="1"/>
          <p:bldP spid="6" grpId="1" animBg="1"/>
          <p:bldP spid="7" grpId="0"/>
          <p:bldP spid="7" grpId="1"/>
          <p:bldP spid="22" grpId="0" animBg="1"/>
          <p:bldP spid="22" grpId="1" animBg="1"/>
          <p:bldP spid="23" grpId="0"/>
          <p:bldP spid="23" grpId="1"/>
          <p:bldP spid="25" grpId="0" animBg="1"/>
          <p:bldP spid="25" grpId="1" animBg="1"/>
          <p:bldP spid="26" grpId="0"/>
          <p:bldP spid="26" grpId="1"/>
          <p:bldP spid="28" grpId="0" animBg="1"/>
          <p:bldP spid="28" grpId="1" animBg="1"/>
          <p:bldP spid="29" grpId="0"/>
          <p:bldP spid="29" grpId="1"/>
          <p:bldP spid="32" grpId="0"/>
          <p:bldP spid="33" grpId="0"/>
          <p:bldP spid="34" grpId="0"/>
          <p:bldP spid="35" grpId="0"/>
          <p:bldP spid="21" grpId="0" animBg="1"/>
          <p:bldP spid="21" grpId="1" animBg="1"/>
          <p:bldP spid="24" grpId="0" animBg="1"/>
          <p:bldP spid="24" grpId="1" animBg="1"/>
          <p:bldP spid="27" grpId="0" animBg="1"/>
          <p:bldP spid="2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6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1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autoRev="1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6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6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19" grpId="0" animBg="1"/>
          <p:bldP spid="19" grpId="1" animBg="1"/>
          <p:bldP spid="3" grpId="0" animBg="1"/>
          <p:bldP spid="3" grpId="1" animBg="1"/>
          <p:bldP spid="4" grpId="0"/>
          <p:bldP spid="4" grpId="1"/>
          <p:bldP spid="6" grpId="0" animBg="1"/>
          <p:bldP spid="6" grpId="1" animBg="1"/>
          <p:bldP spid="7" grpId="0"/>
          <p:bldP spid="7" grpId="1"/>
          <p:bldP spid="22" grpId="0" animBg="1"/>
          <p:bldP spid="22" grpId="1" animBg="1"/>
          <p:bldP spid="23" grpId="0"/>
          <p:bldP spid="23" grpId="1"/>
          <p:bldP spid="25" grpId="0" animBg="1"/>
          <p:bldP spid="25" grpId="1" animBg="1"/>
          <p:bldP spid="26" grpId="0"/>
          <p:bldP spid="26" grpId="1"/>
          <p:bldP spid="28" grpId="0" animBg="1"/>
          <p:bldP spid="28" grpId="1" animBg="1"/>
          <p:bldP spid="29" grpId="0"/>
          <p:bldP spid="29" grpId="1"/>
          <p:bldP spid="32" grpId="0"/>
          <p:bldP spid="33" grpId="0"/>
          <p:bldP spid="34" grpId="0"/>
          <p:bldP spid="35" grpId="0"/>
          <p:bldP spid="21" grpId="0" animBg="1"/>
          <p:bldP spid="21" grpId="1" animBg="1"/>
          <p:bldP spid="24" grpId="0" animBg="1"/>
          <p:bldP spid="24" grpId="1" animBg="1"/>
          <p:bldP spid="27" grpId="0" animBg="1"/>
          <p:bldP spid="27" grpId="1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21235" y="1976722"/>
            <a:ext cx="2982393" cy="2267903"/>
            <a:chOff x="6613373" y="2260140"/>
            <a:chExt cx="3977752" cy="3024804"/>
          </a:xfrm>
        </p:grpSpPr>
        <p:sp>
          <p:nvSpPr>
            <p:cNvPr id="4" name="椭圆 3"/>
            <p:cNvSpPr/>
            <p:nvPr/>
          </p:nvSpPr>
          <p:spPr bwMode="auto">
            <a:xfrm>
              <a:off x="6613373" y="2260140"/>
              <a:ext cx="3977752" cy="3024804"/>
            </a:xfrm>
            <a:prstGeom prst="ellipse">
              <a:avLst/>
            </a:prstGeom>
            <a:solidFill>
              <a:srgbClr val="49C2DD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6902469" y="2420750"/>
              <a:ext cx="3401344" cy="2576884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tx1">
                    <a:lumMod val="50000"/>
                    <a:lumOff val="50000"/>
                  </a:schemeClr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7212982" y="2600988"/>
              <a:ext cx="2776752" cy="2096842"/>
            </a:xfrm>
            <a:prstGeom prst="ellipse">
              <a:avLst/>
            </a:prstGeom>
            <a:solidFill>
              <a:srgbClr val="9DCB43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7553829" y="2807995"/>
              <a:ext cx="2102195" cy="158824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tx1">
                    <a:lumMod val="50000"/>
                    <a:lumOff val="50000"/>
                  </a:schemeClr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7894678" y="3041772"/>
              <a:ext cx="1415144" cy="1054666"/>
            </a:xfrm>
            <a:prstGeom prst="ellipse">
              <a:avLst/>
            </a:prstGeom>
            <a:solidFill>
              <a:srgbClr val="FFAC6A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8240880" y="3288038"/>
              <a:ext cx="720957" cy="547855"/>
            </a:xfrm>
            <a:prstGeom prst="ellipse">
              <a:avLst/>
            </a:prstGeom>
            <a:solidFill>
              <a:srgbClr val="DF5947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84999" y="1437509"/>
            <a:ext cx="1572144" cy="1513274"/>
            <a:chOff x="8565660" y="1540966"/>
            <a:chExt cx="2096839" cy="201832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1" name="任意多边形 10"/>
            <p:cNvSpPr/>
            <p:nvPr/>
          </p:nvSpPr>
          <p:spPr bwMode="auto">
            <a:xfrm>
              <a:off x="10007571" y="1765818"/>
              <a:ext cx="654928" cy="444353"/>
            </a:xfrm>
            <a:custGeom>
              <a:avLst/>
              <a:gdLst>
                <a:gd name="connsiteX0" fmla="*/ 368969 w 582864"/>
                <a:gd name="connsiteY0" fmla="*/ 38100 h 395037"/>
                <a:gd name="connsiteX1" fmla="*/ 461211 w 582864"/>
                <a:gd name="connsiteY1" fmla="*/ 6016 h 395037"/>
                <a:gd name="connsiteX2" fmla="*/ 549442 w 582864"/>
                <a:gd name="connsiteY2" fmla="*/ 2006 h 395037"/>
                <a:gd name="connsiteX3" fmla="*/ 581527 w 582864"/>
                <a:gd name="connsiteY3" fmla="*/ 18048 h 395037"/>
                <a:gd name="connsiteX4" fmla="*/ 557464 w 582864"/>
                <a:gd name="connsiteY4" fmla="*/ 66174 h 395037"/>
                <a:gd name="connsiteX5" fmla="*/ 485274 w 582864"/>
                <a:gd name="connsiteY5" fmla="*/ 142374 h 395037"/>
                <a:gd name="connsiteX6" fmla="*/ 368969 w 582864"/>
                <a:gd name="connsiteY6" fmla="*/ 226595 h 395037"/>
                <a:gd name="connsiteX7" fmla="*/ 0 w 582864"/>
                <a:gd name="connsiteY7" fmla="*/ 395037 h 395037"/>
                <a:gd name="connsiteX8" fmla="*/ 368969 w 582864"/>
                <a:gd name="connsiteY8" fmla="*/ 38100 h 39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864" h="395037">
                  <a:moveTo>
                    <a:pt x="368969" y="38100"/>
                  </a:moveTo>
                  <a:cubicBezTo>
                    <a:pt x="400050" y="25066"/>
                    <a:pt x="431132" y="12032"/>
                    <a:pt x="461211" y="6016"/>
                  </a:cubicBezTo>
                  <a:cubicBezTo>
                    <a:pt x="491290" y="0"/>
                    <a:pt x="529389" y="1"/>
                    <a:pt x="549442" y="2006"/>
                  </a:cubicBezTo>
                  <a:cubicBezTo>
                    <a:pt x="569495" y="4011"/>
                    <a:pt x="580190" y="7353"/>
                    <a:pt x="581527" y="18048"/>
                  </a:cubicBezTo>
                  <a:cubicBezTo>
                    <a:pt x="582864" y="28743"/>
                    <a:pt x="573506" y="45453"/>
                    <a:pt x="557464" y="66174"/>
                  </a:cubicBezTo>
                  <a:cubicBezTo>
                    <a:pt x="541422" y="86895"/>
                    <a:pt x="516690" y="115637"/>
                    <a:pt x="485274" y="142374"/>
                  </a:cubicBezTo>
                  <a:cubicBezTo>
                    <a:pt x="453858" y="169111"/>
                    <a:pt x="449848" y="184485"/>
                    <a:pt x="368969" y="226595"/>
                  </a:cubicBezTo>
                  <a:cubicBezTo>
                    <a:pt x="288090" y="268705"/>
                    <a:pt x="144045" y="331871"/>
                    <a:pt x="0" y="395037"/>
                  </a:cubicBezTo>
                  <a:lnTo>
                    <a:pt x="368969" y="38100"/>
                  </a:lnTo>
                  <a:close/>
                </a:path>
              </a:pathLst>
            </a:custGeom>
            <a:solidFill>
              <a:srgbClr val="3BA9F8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9966527" y="1540966"/>
              <a:ext cx="467550" cy="628159"/>
            </a:xfrm>
            <a:custGeom>
              <a:avLst/>
              <a:gdLst>
                <a:gd name="connsiteX0" fmla="*/ 0 w 415758"/>
                <a:gd name="connsiteY0" fmla="*/ 558800 h 558800"/>
                <a:gd name="connsiteX1" fmla="*/ 120315 w 415758"/>
                <a:gd name="connsiteY1" fmla="*/ 270043 h 558800"/>
                <a:gd name="connsiteX2" fmla="*/ 196515 w 415758"/>
                <a:gd name="connsiteY2" fmla="*/ 161758 h 558800"/>
                <a:gd name="connsiteX3" fmla="*/ 272715 w 415758"/>
                <a:gd name="connsiteY3" fmla="*/ 73527 h 558800"/>
                <a:gd name="connsiteX4" fmla="*/ 356936 w 415758"/>
                <a:gd name="connsiteY4" fmla="*/ 9358 h 558800"/>
                <a:gd name="connsiteX5" fmla="*/ 405063 w 415758"/>
                <a:gd name="connsiteY5" fmla="*/ 17379 h 558800"/>
                <a:gd name="connsiteX6" fmla="*/ 413084 w 415758"/>
                <a:gd name="connsiteY6" fmla="*/ 109622 h 558800"/>
                <a:gd name="connsiteX7" fmla="*/ 389021 w 415758"/>
                <a:gd name="connsiteY7" fmla="*/ 225927 h 558800"/>
                <a:gd name="connsiteX8" fmla="*/ 0 w 415758"/>
                <a:gd name="connsiteY8" fmla="*/ 55880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758" h="558800">
                  <a:moveTo>
                    <a:pt x="0" y="558800"/>
                  </a:moveTo>
                  <a:cubicBezTo>
                    <a:pt x="43781" y="447508"/>
                    <a:pt x="87563" y="336217"/>
                    <a:pt x="120315" y="270043"/>
                  </a:cubicBezTo>
                  <a:cubicBezTo>
                    <a:pt x="153067" y="203869"/>
                    <a:pt x="171115" y="194511"/>
                    <a:pt x="196515" y="161758"/>
                  </a:cubicBezTo>
                  <a:cubicBezTo>
                    <a:pt x="221915" y="129005"/>
                    <a:pt x="245978" y="98927"/>
                    <a:pt x="272715" y="73527"/>
                  </a:cubicBezTo>
                  <a:cubicBezTo>
                    <a:pt x="299452" y="48127"/>
                    <a:pt x="334878" y="18716"/>
                    <a:pt x="356936" y="9358"/>
                  </a:cubicBezTo>
                  <a:cubicBezTo>
                    <a:pt x="378994" y="0"/>
                    <a:pt x="395705" y="668"/>
                    <a:pt x="405063" y="17379"/>
                  </a:cubicBezTo>
                  <a:cubicBezTo>
                    <a:pt x="414421" y="34090"/>
                    <a:pt x="415758" y="74864"/>
                    <a:pt x="413084" y="109622"/>
                  </a:cubicBezTo>
                  <a:cubicBezTo>
                    <a:pt x="410410" y="144380"/>
                    <a:pt x="399715" y="185153"/>
                    <a:pt x="389021" y="225927"/>
                  </a:cubicBezTo>
                  <a:lnTo>
                    <a:pt x="0" y="558800"/>
                  </a:lnTo>
                  <a:close/>
                </a:path>
              </a:pathLst>
            </a:custGeom>
            <a:solidFill>
              <a:srgbClr val="3BA9F8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>
              <a:off x="9830902" y="1721206"/>
              <a:ext cx="540718" cy="578192"/>
            </a:xfrm>
            <a:custGeom>
              <a:avLst/>
              <a:gdLst>
                <a:gd name="connsiteX0" fmla="*/ 481264 w 481264"/>
                <a:gd name="connsiteY0" fmla="*/ 73527 h 514685"/>
                <a:gd name="connsiteX1" fmla="*/ 465222 w 481264"/>
                <a:gd name="connsiteY1" fmla="*/ 25401 h 514685"/>
                <a:gd name="connsiteX2" fmla="*/ 421106 w 481264"/>
                <a:gd name="connsiteY2" fmla="*/ 1337 h 514685"/>
                <a:gd name="connsiteX3" fmla="*/ 324853 w 481264"/>
                <a:gd name="connsiteY3" fmla="*/ 21390 h 514685"/>
                <a:gd name="connsiteX4" fmla="*/ 204538 w 481264"/>
                <a:gd name="connsiteY4" fmla="*/ 129674 h 514685"/>
                <a:gd name="connsiteX5" fmla="*/ 108285 w 481264"/>
                <a:gd name="connsiteY5" fmla="*/ 249990 h 514685"/>
                <a:gd name="connsiteX6" fmla="*/ 36096 w 481264"/>
                <a:gd name="connsiteY6" fmla="*/ 378327 h 514685"/>
                <a:gd name="connsiteX7" fmla="*/ 4011 w 481264"/>
                <a:gd name="connsiteY7" fmla="*/ 478590 h 514685"/>
                <a:gd name="connsiteX8" fmla="*/ 12032 w 481264"/>
                <a:gd name="connsiteY8" fmla="*/ 514685 h 514685"/>
                <a:gd name="connsiteX9" fmla="*/ 481264 w 481264"/>
                <a:gd name="connsiteY9" fmla="*/ 73527 h 5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264" h="514685">
                  <a:moveTo>
                    <a:pt x="481264" y="73527"/>
                  </a:moveTo>
                  <a:cubicBezTo>
                    <a:pt x="478256" y="55480"/>
                    <a:pt x="475248" y="37433"/>
                    <a:pt x="465222" y="25401"/>
                  </a:cubicBezTo>
                  <a:cubicBezTo>
                    <a:pt x="455196" y="13369"/>
                    <a:pt x="444501" y="2005"/>
                    <a:pt x="421106" y="1337"/>
                  </a:cubicBezTo>
                  <a:cubicBezTo>
                    <a:pt x="397711" y="669"/>
                    <a:pt x="360948" y="0"/>
                    <a:pt x="324853" y="21390"/>
                  </a:cubicBezTo>
                  <a:cubicBezTo>
                    <a:pt x="288758" y="42780"/>
                    <a:pt x="240633" y="91574"/>
                    <a:pt x="204538" y="129674"/>
                  </a:cubicBezTo>
                  <a:cubicBezTo>
                    <a:pt x="168443" y="167774"/>
                    <a:pt x="136359" y="208548"/>
                    <a:pt x="108285" y="249990"/>
                  </a:cubicBezTo>
                  <a:cubicBezTo>
                    <a:pt x="80211" y="291432"/>
                    <a:pt x="53475" y="340227"/>
                    <a:pt x="36096" y="378327"/>
                  </a:cubicBezTo>
                  <a:cubicBezTo>
                    <a:pt x="18717" y="416427"/>
                    <a:pt x="8022" y="455864"/>
                    <a:pt x="4011" y="478590"/>
                  </a:cubicBezTo>
                  <a:cubicBezTo>
                    <a:pt x="0" y="501316"/>
                    <a:pt x="6016" y="508000"/>
                    <a:pt x="12032" y="514685"/>
                  </a:cubicBezTo>
                  <a:lnTo>
                    <a:pt x="481264" y="73527"/>
                  </a:lnTo>
                  <a:close/>
                </a:path>
              </a:pathLst>
            </a:custGeom>
            <a:solidFill>
              <a:srgbClr val="49C2DD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8565660" y="1753328"/>
              <a:ext cx="1889832" cy="1805959"/>
            </a:xfrm>
            <a:custGeom>
              <a:avLst/>
              <a:gdLst>
                <a:gd name="connsiteX0" fmla="*/ 0 w 1680883"/>
                <a:gd name="connsiteY0" fmla="*/ 1606923 h 1647264"/>
                <a:gd name="connsiteX1" fmla="*/ 40342 w 1680883"/>
                <a:gd name="connsiteY1" fmla="*/ 1647264 h 1647264"/>
                <a:gd name="connsiteX2" fmla="*/ 1680883 w 1680883"/>
                <a:gd name="connsiteY2" fmla="*/ 53788 h 1647264"/>
                <a:gd name="connsiteX3" fmla="*/ 1667436 w 1680883"/>
                <a:gd name="connsiteY3" fmla="*/ 13447 h 1647264"/>
                <a:gd name="connsiteX4" fmla="*/ 1620371 w 1680883"/>
                <a:gd name="connsiteY4" fmla="*/ 0 h 1647264"/>
                <a:gd name="connsiteX5" fmla="*/ 0 w 1680883"/>
                <a:gd name="connsiteY5" fmla="*/ 1606923 h 1647264"/>
                <a:gd name="connsiteX0" fmla="*/ 0 w 1680883"/>
                <a:gd name="connsiteY0" fmla="*/ 1606923 h 1631222"/>
                <a:gd name="connsiteX1" fmla="*/ 28310 w 1680883"/>
                <a:gd name="connsiteY1" fmla="*/ 1631222 h 1631222"/>
                <a:gd name="connsiteX2" fmla="*/ 1680883 w 1680883"/>
                <a:gd name="connsiteY2" fmla="*/ 53788 h 1631222"/>
                <a:gd name="connsiteX3" fmla="*/ 1667436 w 1680883"/>
                <a:gd name="connsiteY3" fmla="*/ 13447 h 1631222"/>
                <a:gd name="connsiteX4" fmla="*/ 1620371 w 1680883"/>
                <a:gd name="connsiteY4" fmla="*/ 0 h 1631222"/>
                <a:gd name="connsiteX5" fmla="*/ 0 w 1680883"/>
                <a:gd name="connsiteY5" fmla="*/ 1606923 h 1631222"/>
                <a:gd name="connsiteX0" fmla="*/ 0 w 1680883"/>
                <a:gd name="connsiteY0" fmla="*/ 1606923 h 1627211"/>
                <a:gd name="connsiteX1" fmla="*/ 24299 w 1680883"/>
                <a:gd name="connsiteY1" fmla="*/ 1627211 h 1627211"/>
                <a:gd name="connsiteX2" fmla="*/ 1680883 w 1680883"/>
                <a:gd name="connsiteY2" fmla="*/ 53788 h 1627211"/>
                <a:gd name="connsiteX3" fmla="*/ 1667436 w 1680883"/>
                <a:gd name="connsiteY3" fmla="*/ 13447 h 1627211"/>
                <a:gd name="connsiteX4" fmla="*/ 1620371 w 1680883"/>
                <a:gd name="connsiteY4" fmla="*/ 0 h 1627211"/>
                <a:gd name="connsiteX5" fmla="*/ 0 w 1680883"/>
                <a:gd name="connsiteY5" fmla="*/ 1606923 h 1627211"/>
                <a:gd name="connsiteX0" fmla="*/ 0 w 1680883"/>
                <a:gd name="connsiteY0" fmla="*/ 1606923 h 1606923"/>
                <a:gd name="connsiteX1" fmla="*/ 57618 w 1680883"/>
                <a:gd name="connsiteY1" fmla="*/ 1595340 h 1606923"/>
                <a:gd name="connsiteX2" fmla="*/ 1680883 w 1680883"/>
                <a:gd name="connsiteY2" fmla="*/ 53788 h 1606923"/>
                <a:gd name="connsiteX3" fmla="*/ 1667436 w 1680883"/>
                <a:gd name="connsiteY3" fmla="*/ 13447 h 1606923"/>
                <a:gd name="connsiteX4" fmla="*/ 1620371 w 1680883"/>
                <a:gd name="connsiteY4" fmla="*/ 0 h 1606923"/>
                <a:gd name="connsiteX5" fmla="*/ 0 w 1680883"/>
                <a:gd name="connsiteY5" fmla="*/ 1606923 h 160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0883" h="1606923">
                  <a:moveTo>
                    <a:pt x="0" y="1606923"/>
                  </a:moveTo>
                  <a:lnTo>
                    <a:pt x="57618" y="1595340"/>
                  </a:lnTo>
                  <a:lnTo>
                    <a:pt x="1680883" y="53788"/>
                  </a:lnTo>
                  <a:lnTo>
                    <a:pt x="1667436" y="13447"/>
                  </a:lnTo>
                  <a:lnTo>
                    <a:pt x="1620371" y="0"/>
                  </a:lnTo>
                  <a:lnTo>
                    <a:pt x="0" y="160692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latin typeface="Avant GardeBook" pitchFamily="50" charset="0"/>
                <a:ea typeface="微软雅黑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 rot="5628176" flipH="1">
              <a:off x="9915667" y="1822033"/>
              <a:ext cx="540718" cy="578192"/>
            </a:xfrm>
            <a:custGeom>
              <a:avLst/>
              <a:gdLst>
                <a:gd name="connsiteX0" fmla="*/ 481264 w 481264"/>
                <a:gd name="connsiteY0" fmla="*/ 73527 h 514685"/>
                <a:gd name="connsiteX1" fmla="*/ 465222 w 481264"/>
                <a:gd name="connsiteY1" fmla="*/ 25401 h 514685"/>
                <a:gd name="connsiteX2" fmla="*/ 421106 w 481264"/>
                <a:gd name="connsiteY2" fmla="*/ 1337 h 514685"/>
                <a:gd name="connsiteX3" fmla="*/ 324853 w 481264"/>
                <a:gd name="connsiteY3" fmla="*/ 21390 h 514685"/>
                <a:gd name="connsiteX4" fmla="*/ 204538 w 481264"/>
                <a:gd name="connsiteY4" fmla="*/ 129674 h 514685"/>
                <a:gd name="connsiteX5" fmla="*/ 108285 w 481264"/>
                <a:gd name="connsiteY5" fmla="*/ 249990 h 514685"/>
                <a:gd name="connsiteX6" fmla="*/ 36096 w 481264"/>
                <a:gd name="connsiteY6" fmla="*/ 378327 h 514685"/>
                <a:gd name="connsiteX7" fmla="*/ 4011 w 481264"/>
                <a:gd name="connsiteY7" fmla="*/ 478590 h 514685"/>
                <a:gd name="connsiteX8" fmla="*/ 12032 w 481264"/>
                <a:gd name="connsiteY8" fmla="*/ 514685 h 514685"/>
                <a:gd name="connsiteX9" fmla="*/ 481264 w 481264"/>
                <a:gd name="connsiteY9" fmla="*/ 73527 h 5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264" h="514685">
                  <a:moveTo>
                    <a:pt x="481264" y="73527"/>
                  </a:moveTo>
                  <a:cubicBezTo>
                    <a:pt x="478256" y="55480"/>
                    <a:pt x="475248" y="37433"/>
                    <a:pt x="465222" y="25401"/>
                  </a:cubicBezTo>
                  <a:cubicBezTo>
                    <a:pt x="455196" y="13369"/>
                    <a:pt x="444501" y="2005"/>
                    <a:pt x="421106" y="1337"/>
                  </a:cubicBezTo>
                  <a:cubicBezTo>
                    <a:pt x="397711" y="669"/>
                    <a:pt x="360948" y="0"/>
                    <a:pt x="324853" y="21390"/>
                  </a:cubicBezTo>
                  <a:cubicBezTo>
                    <a:pt x="288758" y="42780"/>
                    <a:pt x="240633" y="91574"/>
                    <a:pt x="204538" y="129674"/>
                  </a:cubicBezTo>
                  <a:cubicBezTo>
                    <a:pt x="168443" y="167774"/>
                    <a:pt x="136359" y="208548"/>
                    <a:pt x="108285" y="249990"/>
                  </a:cubicBezTo>
                  <a:cubicBezTo>
                    <a:pt x="80211" y="291432"/>
                    <a:pt x="53475" y="340227"/>
                    <a:pt x="36096" y="378327"/>
                  </a:cubicBezTo>
                  <a:cubicBezTo>
                    <a:pt x="18717" y="416427"/>
                    <a:pt x="8022" y="455864"/>
                    <a:pt x="4011" y="478590"/>
                  </a:cubicBezTo>
                  <a:cubicBezTo>
                    <a:pt x="0" y="501316"/>
                    <a:pt x="6016" y="508000"/>
                    <a:pt x="12032" y="514685"/>
                  </a:cubicBezTo>
                  <a:lnTo>
                    <a:pt x="481264" y="73527"/>
                  </a:lnTo>
                  <a:close/>
                </a:path>
              </a:pathLst>
            </a:custGeom>
            <a:solidFill>
              <a:srgbClr val="49C2DD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99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06932" y="2006157"/>
            <a:ext cx="2878066" cy="944625"/>
            <a:chOff x="4727054" y="2208383"/>
            <a:chExt cx="3838606" cy="1259889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6902469" y="2208383"/>
              <a:ext cx="1663191" cy="125988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27054" y="2208383"/>
              <a:ext cx="217541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606933" y="2562766"/>
            <a:ext cx="2321541" cy="547908"/>
            <a:chOff x="4727054" y="2950757"/>
            <a:chExt cx="3096344" cy="730770"/>
          </a:xfrm>
        </p:grpSpPr>
        <p:cxnSp>
          <p:nvCxnSpPr>
            <p:cNvPr id="20" name="直接连接符 19"/>
            <p:cNvCxnSpPr/>
            <p:nvPr/>
          </p:nvCxnSpPr>
          <p:spPr>
            <a:xfrm flipH="1" flipV="1">
              <a:off x="6383238" y="2950757"/>
              <a:ext cx="1440160" cy="7307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4727054" y="2950757"/>
              <a:ext cx="16561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606933" y="3353521"/>
            <a:ext cx="2119427" cy="450905"/>
            <a:chOff x="4727054" y="4005423"/>
            <a:chExt cx="2826775" cy="60139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6383238" y="4005423"/>
              <a:ext cx="1170591" cy="6013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727054" y="4606815"/>
              <a:ext cx="16561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16683" y="1679651"/>
            <a:ext cx="238227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6683" y="1425742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6683" y="2641321"/>
            <a:ext cx="238227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6683" y="2387411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6683" y="3605458"/>
            <a:ext cx="238227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6683" y="3351548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17270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3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18" name="六边形 17"/>
          <p:cNvSpPr/>
          <p:nvPr/>
        </p:nvSpPr>
        <p:spPr>
          <a:xfrm>
            <a:off x="630778" y="2581403"/>
            <a:ext cx="1198340" cy="1033051"/>
          </a:xfrm>
          <a:prstGeom prst="hexagon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六边形 18"/>
          <p:cNvSpPr/>
          <p:nvPr/>
        </p:nvSpPr>
        <p:spPr>
          <a:xfrm>
            <a:off x="2655378" y="1460605"/>
            <a:ext cx="1198340" cy="1033051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六边形 19"/>
          <p:cNvSpPr/>
          <p:nvPr/>
        </p:nvSpPr>
        <p:spPr>
          <a:xfrm>
            <a:off x="2655378" y="2577261"/>
            <a:ext cx="1198340" cy="1033051"/>
          </a:xfrm>
          <a:prstGeom prst="hexagon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激情</a:t>
            </a:r>
          </a:p>
        </p:txBody>
      </p:sp>
      <p:sp>
        <p:nvSpPr>
          <p:cNvPr id="21" name="六边形 20"/>
          <p:cNvSpPr/>
          <p:nvPr/>
        </p:nvSpPr>
        <p:spPr>
          <a:xfrm>
            <a:off x="1643078" y="2018933"/>
            <a:ext cx="1198340" cy="1033051"/>
          </a:xfrm>
          <a:prstGeom prst="hexagon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</a:p>
        </p:txBody>
      </p:sp>
      <p:sp>
        <p:nvSpPr>
          <p:cNvPr id="22" name="六边形 21"/>
          <p:cNvSpPr/>
          <p:nvPr/>
        </p:nvSpPr>
        <p:spPr>
          <a:xfrm>
            <a:off x="1643078" y="3143873"/>
            <a:ext cx="1198340" cy="1033051"/>
          </a:xfrm>
          <a:prstGeom prst="hexagon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六边形 22"/>
          <p:cNvSpPr/>
          <p:nvPr/>
        </p:nvSpPr>
        <p:spPr>
          <a:xfrm>
            <a:off x="3667678" y="2018933"/>
            <a:ext cx="1198340" cy="1033051"/>
          </a:xfrm>
          <a:prstGeom prst="hexagon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远见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667678" y="3143873"/>
            <a:ext cx="1198340" cy="1033051"/>
          </a:xfrm>
          <a:prstGeom prst="hexagon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六边形 24"/>
          <p:cNvSpPr/>
          <p:nvPr/>
        </p:nvSpPr>
        <p:spPr>
          <a:xfrm>
            <a:off x="4679979" y="2581403"/>
            <a:ext cx="1198340" cy="1033051"/>
          </a:xfrm>
          <a:prstGeom prst="hexagon">
            <a:avLst/>
          </a:prstGeom>
          <a:solidFill>
            <a:srgbClr val="3BA9F8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3648" y="1311446"/>
            <a:ext cx="1913456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3649" y="1057536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3648" y="2224081"/>
            <a:ext cx="1913456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3649" y="1970171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3648" y="3136715"/>
            <a:ext cx="1913456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3649" y="2882806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3648" y="4049349"/>
            <a:ext cx="1913456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53649" y="3795440"/>
            <a:ext cx="755851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385594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对角圆角矩形 2"/>
          <p:cNvSpPr/>
          <p:nvPr/>
        </p:nvSpPr>
        <p:spPr>
          <a:xfrm>
            <a:off x="1297885" y="1504236"/>
            <a:ext cx="2035070" cy="1028760"/>
          </a:xfrm>
          <a:prstGeom prst="round2DiagRect">
            <a:avLst/>
          </a:pr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3543494" y="1504236"/>
            <a:ext cx="2035070" cy="1028760"/>
          </a:xfrm>
          <a:prstGeom prst="round2DiagRect">
            <a:avLst/>
          </a:pr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5811046" y="1504236"/>
            <a:ext cx="2035070" cy="1028760"/>
          </a:xfrm>
          <a:prstGeom prst="round2DiagRect">
            <a:avLst/>
          </a:prstGeom>
          <a:blipFill dpi="0" rotWithShape="0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6235" y="1366539"/>
            <a:ext cx="918369" cy="275393"/>
          </a:xfrm>
          <a:prstGeom prst="rect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4101844" y="1366539"/>
            <a:ext cx="918369" cy="275393"/>
          </a:xfrm>
          <a:prstGeom prst="rect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69396" y="1366539"/>
            <a:ext cx="918369" cy="275393"/>
          </a:xfrm>
          <a:prstGeom prst="rect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4662" y="2736495"/>
            <a:ext cx="210829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912" y="2736495"/>
            <a:ext cx="20456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46" y="2736495"/>
            <a:ext cx="20350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矩形 30"/>
          <p:cNvSpPr>
            <a:spLocks noChangeArrowheads="1"/>
          </p:cNvSpPr>
          <p:nvPr/>
        </p:nvSpPr>
        <p:spPr bwMode="auto">
          <a:xfrm>
            <a:off x="2412427" y="3812730"/>
            <a:ext cx="4319147" cy="3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163" tIns="38582" rIns="77163" bIns="38582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sp>
        <p:nvSpPr>
          <p:cNvPr id="13" name="丁字箭头 12"/>
          <p:cNvSpPr/>
          <p:nvPr/>
        </p:nvSpPr>
        <p:spPr>
          <a:xfrm flipV="1">
            <a:off x="1297885" y="3505876"/>
            <a:ext cx="6548232" cy="227040"/>
          </a:xfrm>
          <a:prstGeom prst="leftRight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4391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燕尾形 2"/>
          <p:cNvSpPr/>
          <p:nvPr/>
        </p:nvSpPr>
        <p:spPr>
          <a:xfrm>
            <a:off x="1332640" y="1383191"/>
            <a:ext cx="1702700" cy="593883"/>
          </a:xfrm>
          <a:prstGeom prst="chevron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4" name="燕尾形 3"/>
          <p:cNvSpPr/>
          <p:nvPr/>
        </p:nvSpPr>
        <p:spPr>
          <a:xfrm>
            <a:off x="1332640" y="2157038"/>
            <a:ext cx="1702700" cy="593883"/>
          </a:xfrm>
          <a:prstGeom prst="chevron">
            <a:avLst/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5" name="燕尾形 4"/>
          <p:cNvSpPr/>
          <p:nvPr/>
        </p:nvSpPr>
        <p:spPr>
          <a:xfrm>
            <a:off x="1332640" y="2930885"/>
            <a:ext cx="1702700" cy="593883"/>
          </a:xfrm>
          <a:prstGeom prst="chevron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6" name="燕尾形 5"/>
          <p:cNvSpPr/>
          <p:nvPr/>
        </p:nvSpPr>
        <p:spPr>
          <a:xfrm>
            <a:off x="1332640" y="3704732"/>
            <a:ext cx="1702700" cy="593883"/>
          </a:xfrm>
          <a:prstGeom prst="chevron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latin typeface="Avant GardeBook" pitchFamily="50" charset="0"/>
                <a:ea typeface="微软雅黑" pitchFamily="34" charset="-122"/>
              </a:rPr>
              <a:t>添加标题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29504" y="3831567"/>
            <a:ext cx="268555" cy="340213"/>
            <a:chOff x="8950326" y="1212851"/>
            <a:chExt cx="636588" cy="806450"/>
          </a:xfrm>
          <a:solidFill>
            <a:schemeClr val="bg1"/>
          </a:solidFill>
        </p:grpSpPr>
        <p:sp>
          <p:nvSpPr>
            <p:cNvPr id="8" name="Freeform 605"/>
            <p:cNvSpPr>
              <a:spLocks/>
            </p:cNvSpPr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606"/>
            <p:cNvSpPr>
              <a:spLocks/>
            </p:cNvSpPr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0" name="Freeform 607"/>
            <p:cNvSpPr>
              <a:spLocks/>
            </p:cNvSpPr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1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2" name="Freeform 609"/>
            <p:cNvSpPr>
              <a:spLocks/>
            </p:cNvSpPr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3" name="Freeform 610"/>
            <p:cNvSpPr>
              <a:spLocks/>
            </p:cNvSpPr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Freeform 611"/>
            <p:cNvSpPr>
              <a:spLocks/>
            </p:cNvSpPr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 612"/>
            <p:cNvSpPr>
              <a:spLocks/>
            </p:cNvSpPr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 613"/>
            <p:cNvSpPr>
              <a:spLocks/>
            </p:cNvSpPr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 614"/>
            <p:cNvSpPr>
              <a:spLocks/>
            </p:cNvSpPr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" name="Freeform 618"/>
            <p:cNvSpPr>
              <a:spLocks/>
            </p:cNvSpPr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 619"/>
            <p:cNvSpPr>
              <a:spLocks/>
            </p:cNvSpPr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" name="Freeform 620"/>
            <p:cNvSpPr>
              <a:spLocks/>
            </p:cNvSpPr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" name="Freeform 621"/>
            <p:cNvSpPr>
              <a:spLocks/>
            </p:cNvSpPr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9" name="Freeform 826"/>
          <p:cNvSpPr>
            <a:spLocks/>
          </p:cNvSpPr>
          <p:nvPr/>
        </p:nvSpPr>
        <p:spPr bwMode="auto">
          <a:xfrm>
            <a:off x="2411216" y="1530008"/>
            <a:ext cx="305132" cy="300249"/>
          </a:xfrm>
          <a:custGeom>
            <a:avLst/>
            <a:gdLst>
              <a:gd name="T0" fmla="*/ 148 w 159"/>
              <a:gd name="T1" fmla="*/ 107 h 156"/>
              <a:gd name="T2" fmla="*/ 118 w 159"/>
              <a:gd name="T3" fmla="*/ 101 h 156"/>
              <a:gd name="T4" fmla="*/ 93 w 159"/>
              <a:gd name="T5" fmla="*/ 76 h 156"/>
              <a:gd name="T6" fmla="*/ 124 w 159"/>
              <a:gd name="T7" fmla="*/ 44 h 156"/>
              <a:gd name="T8" fmla="*/ 133 w 159"/>
              <a:gd name="T9" fmla="*/ 43 h 156"/>
              <a:gd name="T10" fmla="*/ 148 w 159"/>
              <a:gd name="T11" fmla="*/ 19 h 156"/>
              <a:gd name="T12" fmla="*/ 140 w 159"/>
              <a:gd name="T13" fmla="*/ 11 h 156"/>
              <a:gd name="T14" fmla="*/ 116 w 159"/>
              <a:gd name="T15" fmla="*/ 26 h 156"/>
              <a:gd name="T16" fmla="*/ 115 w 159"/>
              <a:gd name="T17" fmla="*/ 35 h 156"/>
              <a:gd name="T18" fmla="*/ 84 w 159"/>
              <a:gd name="T19" fmla="*/ 66 h 156"/>
              <a:gd name="T20" fmla="*/ 56 w 159"/>
              <a:gd name="T21" fmla="*/ 39 h 156"/>
              <a:gd name="T22" fmla="*/ 50 w 159"/>
              <a:gd name="T23" fmla="*/ 9 h 156"/>
              <a:gd name="T24" fmla="*/ 32 w 159"/>
              <a:gd name="T25" fmla="*/ 0 h 156"/>
              <a:gd name="T26" fmla="*/ 44 w 159"/>
              <a:gd name="T27" fmla="*/ 12 h 156"/>
              <a:gd name="T28" fmla="*/ 39 w 159"/>
              <a:gd name="T29" fmla="*/ 32 h 156"/>
              <a:gd name="T30" fmla="*/ 19 w 159"/>
              <a:gd name="T31" fmla="*/ 37 h 156"/>
              <a:gd name="T32" fmla="*/ 3 w 159"/>
              <a:gd name="T33" fmla="*/ 20 h 156"/>
              <a:gd name="T34" fmla="*/ 10 w 159"/>
              <a:gd name="T35" fmla="*/ 49 h 156"/>
              <a:gd name="T36" fmla="*/ 41 w 159"/>
              <a:gd name="T37" fmla="*/ 55 h 156"/>
              <a:gd name="T38" fmla="*/ 65 w 159"/>
              <a:gd name="T39" fmla="*/ 79 h 156"/>
              <a:gd name="T40" fmla="*/ 13 w 159"/>
              <a:gd name="T41" fmla="*/ 130 h 156"/>
              <a:gd name="T42" fmla="*/ 13 w 159"/>
              <a:gd name="T43" fmla="*/ 145 h 156"/>
              <a:gd name="T44" fmla="*/ 14 w 159"/>
              <a:gd name="T45" fmla="*/ 146 h 156"/>
              <a:gd name="T46" fmla="*/ 29 w 159"/>
              <a:gd name="T47" fmla="*/ 146 h 156"/>
              <a:gd name="T48" fmla="*/ 80 w 159"/>
              <a:gd name="T49" fmla="*/ 95 h 156"/>
              <a:gd name="T50" fmla="*/ 102 w 159"/>
              <a:gd name="T51" fmla="*/ 117 h 156"/>
              <a:gd name="T52" fmla="*/ 108 w 159"/>
              <a:gd name="T53" fmla="*/ 147 h 156"/>
              <a:gd name="T54" fmla="*/ 132 w 159"/>
              <a:gd name="T55" fmla="*/ 155 h 156"/>
              <a:gd name="T56" fmla="*/ 117 w 159"/>
              <a:gd name="T57" fmla="*/ 140 h 156"/>
              <a:gd name="T58" fmla="*/ 121 w 159"/>
              <a:gd name="T59" fmla="*/ 124 h 156"/>
              <a:gd name="T60" fmla="*/ 137 w 159"/>
              <a:gd name="T61" fmla="*/ 120 h 156"/>
              <a:gd name="T62" fmla="*/ 155 w 159"/>
              <a:gd name="T63" fmla="*/ 138 h 156"/>
              <a:gd name="T64" fmla="*/ 148 w 159"/>
              <a:gd name="T65" fmla="*/ 10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156">
                <a:moveTo>
                  <a:pt x="148" y="107"/>
                </a:moveTo>
                <a:cubicBezTo>
                  <a:pt x="140" y="99"/>
                  <a:pt x="128" y="97"/>
                  <a:pt x="118" y="101"/>
                </a:cubicBezTo>
                <a:cubicBezTo>
                  <a:pt x="93" y="76"/>
                  <a:pt x="93" y="76"/>
                  <a:pt x="93" y="7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84" y="66"/>
                  <a:pt x="84" y="66"/>
                  <a:pt x="84" y="66"/>
                </a:cubicBezTo>
                <a:cubicBezTo>
                  <a:pt x="56" y="39"/>
                  <a:pt x="56" y="39"/>
                  <a:pt x="56" y="39"/>
                </a:cubicBezTo>
                <a:cubicBezTo>
                  <a:pt x="60" y="29"/>
                  <a:pt x="58" y="17"/>
                  <a:pt x="50" y="9"/>
                </a:cubicBezTo>
                <a:cubicBezTo>
                  <a:pt x="45" y="4"/>
                  <a:pt x="38" y="1"/>
                  <a:pt x="32" y="0"/>
                </a:cubicBezTo>
                <a:cubicBezTo>
                  <a:pt x="44" y="12"/>
                  <a:pt x="44" y="12"/>
                  <a:pt x="44" y="12"/>
                </a:cubicBezTo>
                <a:cubicBezTo>
                  <a:pt x="39" y="32"/>
                  <a:pt x="39" y="32"/>
                  <a:pt x="39" y="32"/>
                </a:cubicBezTo>
                <a:cubicBezTo>
                  <a:pt x="19" y="37"/>
                  <a:pt x="19" y="37"/>
                  <a:pt x="19" y="37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30"/>
                  <a:pt x="2" y="41"/>
                  <a:pt x="10" y="49"/>
                </a:cubicBezTo>
                <a:cubicBezTo>
                  <a:pt x="18" y="57"/>
                  <a:pt x="30" y="59"/>
                  <a:pt x="41" y="55"/>
                </a:cubicBezTo>
                <a:cubicBezTo>
                  <a:pt x="65" y="79"/>
                  <a:pt x="65" y="79"/>
                  <a:pt x="65" y="7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9" y="134"/>
                  <a:pt x="9" y="141"/>
                  <a:pt x="13" y="145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8" y="150"/>
                  <a:pt x="25" y="150"/>
                  <a:pt x="29" y="146"/>
                </a:cubicBezTo>
                <a:cubicBezTo>
                  <a:pt x="80" y="95"/>
                  <a:pt x="80" y="95"/>
                  <a:pt x="80" y="95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98" y="127"/>
                  <a:pt x="100" y="139"/>
                  <a:pt x="108" y="147"/>
                </a:cubicBezTo>
                <a:cubicBezTo>
                  <a:pt x="115" y="154"/>
                  <a:pt x="124" y="156"/>
                  <a:pt x="132" y="155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37" y="120"/>
                  <a:pt x="137" y="120"/>
                  <a:pt x="137" y="120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159" y="127"/>
                  <a:pt x="157" y="115"/>
                  <a:pt x="14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grpSp>
        <p:nvGrpSpPr>
          <p:cNvPr id="30" name="组合 29"/>
          <p:cNvGrpSpPr/>
          <p:nvPr/>
        </p:nvGrpSpPr>
        <p:grpSpPr>
          <a:xfrm>
            <a:off x="2386644" y="3105270"/>
            <a:ext cx="354278" cy="245115"/>
            <a:chOff x="952500" y="6732588"/>
            <a:chExt cx="839788" cy="581025"/>
          </a:xfrm>
          <a:solidFill>
            <a:schemeClr val="bg1"/>
          </a:solidFill>
        </p:grpSpPr>
        <p:sp>
          <p:nvSpPr>
            <p:cNvPr id="31" name="Freeform 919"/>
            <p:cNvSpPr>
              <a:spLocks/>
            </p:cNvSpPr>
            <p:nvPr/>
          </p:nvSpPr>
          <p:spPr bwMode="auto">
            <a:xfrm>
              <a:off x="1181100" y="7021513"/>
              <a:ext cx="509588" cy="292100"/>
            </a:xfrm>
            <a:custGeom>
              <a:avLst/>
              <a:gdLst>
                <a:gd name="T0" fmla="*/ 101 w 136"/>
                <a:gd name="T1" fmla="*/ 0 h 78"/>
                <a:gd name="T2" fmla="*/ 0 w 136"/>
                <a:gd name="T3" fmla="*/ 75 h 78"/>
                <a:gd name="T4" fmla="*/ 10 w 136"/>
                <a:gd name="T5" fmla="*/ 76 h 78"/>
                <a:gd name="T6" fmla="*/ 136 w 136"/>
                <a:gd name="T7" fmla="*/ 0 h 78"/>
                <a:gd name="T8" fmla="*/ 101 w 136"/>
                <a:gd name="T9" fmla="*/ 0 h 78"/>
                <a:gd name="T10" fmla="*/ 101 w 13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8">
                  <a:moveTo>
                    <a:pt x="101" y="0"/>
                  </a:moveTo>
                  <a:cubicBezTo>
                    <a:pt x="81" y="38"/>
                    <a:pt x="49" y="64"/>
                    <a:pt x="0" y="75"/>
                  </a:cubicBezTo>
                  <a:cubicBezTo>
                    <a:pt x="3" y="76"/>
                    <a:pt x="7" y="76"/>
                    <a:pt x="10" y="76"/>
                  </a:cubicBezTo>
                  <a:cubicBezTo>
                    <a:pt x="65" y="78"/>
                    <a:pt x="114" y="47"/>
                    <a:pt x="13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" name="Freeform 920"/>
            <p:cNvSpPr>
              <a:spLocks/>
            </p:cNvSpPr>
            <p:nvPr/>
          </p:nvSpPr>
          <p:spPr bwMode="auto">
            <a:xfrm>
              <a:off x="1103313" y="6732588"/>
              <a:ext cx="85725" cy="104775"/>
            </a:xfrm>
            <a:custGeom>
              <a:avLst/>
              <a:gdLst>
                <a:gd name="T0" fmla="*/ 10 w 23"/>
                <a:gd name="T1" fmla="*/ 28 h 28"/>
                <a:gd name="T2" fmla="*/ 23 w 23"/>
                <a:gd name="T3" fmla="*/ 15 h 28"/>
                <a:gd name="T4" fmla="*/ 13 w 23"/>
                <a:gd name="T5" fmla="*/ 1 h 28"/>
                <a:gd name="T6" fmla="*/ 1 w 23"/>
                <a:gd name="T7" fmla="*/ 13 h 28"/>
                <a:gd name="T8" fmla="*/ 10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16" y="28"/>
                    <a:pt x="22" y="23"/>
                    <a:pt x="23" y="15"/>
                  </a:cubicBezTo>
                  <a:cubicBezTo>
                    <a:pt x="23" y="8"/>
                    <a:pt x="19" y="1"/>
                    <a:pt x="13" y="1"/>
                  </a:cubicBezTo>
                  <a:cubicBezTo>
                    <a:pt x="7" y="0"/>
                    <a:pt x="2" y="6"/>
                    <a:pt x="1" y="13"/>
                  </a:cubicBezTo>
                  <a:cubicBezTo>
                    <a:pt x="0" y="20"/>
                    <a:pt x="4" y="27"/>
                    <a:pt x="1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" name="Freeform 921"/>
            <p:cNvSpPr>
              <a:spLocks/>
            </p:cNvSpPr>
            <p:nvPr/>
          </p:nvSpPr>
          <p:spPr bwMode="auto">
            <a:xfrm>
              <a:off x="1544638" y="6751638"/>
              <a:ext cx="247650" cy="203200"/>
            </a:xfrm>
            <a:custGeom>
              <a:avLst/>
              <a:gdLst>
                <a:gd name="T0" fmla="*/ 12 w 66"/>
                <a:gd name="T1" fmla="*/ 54 h 54"/>
                <a:gd name="T2" fmla="*/ 46 w 66"/>
                <a:gd name="T3" fmla="*/ 54 h 54"/>
                <a:gd name="T4" fmla="*/ 49 w 66"/>
                <a:gd name="T5" fmla="*/ 42 h 54"/>
                <a:gd name="T6" fmla="*/ 66 w 66"/>
                <a:gd name="T7" fmla="*/ 42 h 54"/>
                <a:gd name="T8" fmla="*/ 33 w 66"/>
                <a:gd name="T9" fmla="*/ 0 h 54"/>
                <a:gd name="T10" fmla="*/ 0 w 66"/>
                <a:gd name="T11" fmla="*/ 42 h 54"/>
                <a:gd name="T12" fmla="*/ 17 w 66"/>
                <a:gd name="T13" fmla="*/ 42 h 54"/>
                <a:gd name="T14" fmla="*/ 12 w 6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54">
                  <a:moveTo>
                    <a:pt x="12" y="54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0"/>
                    <a:pt x="49" y="46"/>
                    <a:pt x="49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5" y="46"/>
                    <a:pt x="14" y="50"/>
                    <a:pt x="1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" name="Freeform 922"/>
            <p:cNvSpPr>
              <a:spLocks noEditPoints="1"/>
            </p:cNvSpPr>
            <p:nvPr/>
          </p:nvSpPr>
          <p:spPr bwMode="auto">
            <a:xfrm>
              <a:off x="952500" y="6842125"/>
              <a:ext cx="790575" cy="438150"/>
            </a:xfrm>
            <a:custGeom>
              <a:avLst/>
              <a:gdLst>
                <a:gd name="T0" fmla="*/ 164 w 211"/>
                <a:gd name="T1" fmla="*/ 32 h 117"/>
                <a:gd name="T2" fmla="*/ 160 w 211"/>
                <a:gd name="T3" fmla="*/ 37 h 117"/>
                <a:gd name="T4" fmla="*/ 90 w 211"/>
                <a:gd name="T5" fmla="*/ 33 h 117"/>
                <a:gd name="T6" fmla="*/ 57 w 211"/>
                <a:gd name="T7" fmla="*/ 6 h 117"/>
                <a:gd name="T8" fmla="*/ 56 w 211"/>
                <a:gd name="T9" fmla="*/ 13 h 117"/>
                <a:gd name="T10" fmla="*/ 51 w 211"/>
                <a:gd name="T11" fmla="*/ 6 h 117"/>
                <a:gd name="T12" fmla="*/ 51 w 211"/>
                <a:gd name="T13" fmla="*/ 0 h 117"/>
                <a:gd name="T14" fmla="*/ 47 w 211"/>
                <a:gd name="T15" fmla="*/ 5 h 117"/>
                <a:gd name="T16" fmla="*/ 47 w 211"/>
                <a:gd name="T17" fmla="*/ 28 h 117"/>
                <a:gd name="T18" fmla="*/ 45 w 211"/>
                <a:gd name="T19" fmla="*/ 8 h 117"/>
                <a:gd name="T20" fmla="*/ 44 w 211"/>
                <a:gd name="T21" fmla="*/ 1 h 117"/>
                <a:gd name="T22" fmla="*/ 34 w 211"/>
                <a:gd name="T23" fmla="*/ 1 h 117"/>
                <a:gd name="T24" fmla="*/ 17 w 211"/>
                <a:gd name="T25" fmla="*/ 14 h 117"/>
                <a:gd name="T26" fmla="*/ 9 w 211"/>
                <a:gd name="T27" fmla="*/ 21 h 117"/>
                <a:gd name="T28" fmla="*/ 8 w 211"/>
                <a:gd name="T29" fmla="*/ 22 h 117"/>
                <a:gd name="T30" fmla="*/ 8 w 211"/>
                <a:gd name="T31" fmla="*/ 22 h 117"/>
                <a:gd name="T32" fmla="*/ 11 w 211"/>
                <a:gd name="T33" fmla="*/ 34 h 117"/>
                <a:gd name="T34" fmla="*/ 11 w 211"/>
                <a:gd name="T35" fmla="*/ 34 h 117"/>
                <a:gd name="T36" fmla="*/ 19 w 211"/>
                <a:gd name="T37" fmla="*/ 37 h 117"/>
                <a:gd name="T38" fmla="*/ 8 w 211"/>
                <a:gd name="T39" fmla="*/ 72 h 117"/>
                <a:gd name="T40" fmla="*/ 10 w 211"/>
                <a:gd name="T41" fmla="*/ 101 h 117"/>
                <a:gd name="T42" fmla="*/ 2 w 211"/>
                <a:gd name="T43" fmla="*/ 110 h 117"/>
                <a:gd name="T44" fmla="*/ 8 w 211"/>
                <a:gd name="T45" fmla="*/ 115 h 117"/>
                <a:gd name="T46" fmla="*/ 16 w 211"/>
                <a:gd name="T47" fmla="*/ 109 h 117"/>
                <a:gd name="T48" fmla="*/ 39 w 211"/>
                <a:gd name="T49" fmla="*/ 111 h 117"/>
                <a:gd name="T50" fmla="*/ 20 w 211"/>
                <a:gd name="T51" fmla="*/ 100 h 117"/>
                <a:gd name="T52" fmla="*/ 16 w 211"/>
                <a:gd name="T53" fmla="*/ 67 h 117"/>
                <a:gd name="T54" fmla="*/ 25 w 211"/>
                <a:gd name="T55" fmla="*/ 45 h 117"/>
                <a:gd name="T56" fmla="*/ 24 w 211"/>
                <a:gd name="T57" fmla="*/ 59 h 117"/>
                <a:gd name="T58" fmla="*/ 53 w 211"/>
                <a:gd name="T59" fmla="*/ 117 h 117"/>
                <a:gd name="T60" fmla="*/ 51 w 211"/>
                <a:gd name="T61" fmla="*/ 65 h 117"/>
                <a:gd name="T62" fmla="*/ 82 w 211"/>
                <a:gd name="T63" fmla="*/ 107 h 117"/>
                <a:gd name="T64" fmla="*/ 73 w 211"/>
                <a:gd name="T65" fmla="*/ 61 h 117"/>
                <a:gd name="T66" fmla="*/ 58 w 211"/>
                <a:gd name="T67" fmla="*/ 45 h 117"/>
                <a:gd name="T68" fmla="*/ 83 w 211"/>
                <a:gd name="T69" fmla="*/ 47 h 117"/>
                <a:gd name="T70" fmla="*/ 204 w 211"/>
                <a:gd name="T71" fmla="*/ 45 h 117"/>
                <a:gd name="T72" fmla="*/ 208 w 211"/>
                <a:gd name="T73" fmla="*/ 40 h 117"/>
                <a:gd name="T74" fmla="*/ 207 w 211"/>
                <a:gd name="T75" fmla="*/ 32 h 117"/>
                <a:gd name="T76" fmla="*/ 57 w 211"/>
                <a:gd name="T77" fmla="*/ 29 h 117"/>
                <a:gd name="T78" fmla="*/ 64 w 211"/>
                <a:gd name="T79" fmla="*/ 3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" h="117">
                  <a:moveTo>
                    <a:pt x="207" y="32"/>
                  </a:moveTo>
                  <a:cubicBezTo>
                    <a:pt x="164" y="32"/>
                    <a:pt x="164" y="32"/>
                    <a:pt x="164" y="32"/>
                  </a:cubicBezTo>
                  <a:cubicBezTo>
                    <a:pt x="162" y="32"/>
                    <a:pt x="160" y="34"/>
                    <a:pt x="160" y="36"/>
                  </a:cubicBezTo>
                  <a:cubicBezTo>
                    <a:pt x="160" y="36"/>
                    <a:pt x="160" y="36"/>
                    <a:pt x="16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9" y="35"/>
                    <a:pt x="89" y="34"/>
                    <a:pt x="90" y="33"/>
                  </a:cubicBezTo>
                  <a:cubicBezTo>
                    <a:pt x="84" y="31"/>
                    <a:pt x="71" y="25"/>
                    <a:pt x="71" y="2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1"/>
                    <a:pt x="34" y="1"/>
                  </a:cubicBezTo>
                  <a:cubicBezTo>
                    <a:pt x="33" y="1"/>
                    <a:pt x="29" y="3"/>
                    <a:pt x="27" y="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7"/>
                    <a:pt x="6" y="10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9"/>
                    <a:pt x="8" y="42"/>
                    <a:pt x="5" y="49"/>
                  </a:cubicBezTo>
                  <a:cubicBezTo>
                    <a:pt x="0" y="59"/>
                    <a:pt x="5" y="66"/>
                    <a:pt x="8" y="72"/>
                  </a:cubicBezTo>
                  <a:cubicBezTo>
                    <a:pt x="10" y="75"/>
                    <a:pt x="12" y="79"/>
                    <a:pt x="13" y="82"/>
                  </a:cubicBezTo>
                  <a:cubicBezTo>
                    <a:pt x="14" y="88"/>
                    <a:pt x="12" y="96"/>
                    <a:pt x="10" y="101"/>
                  </a:cubicBezTo>
                  <a:cubicBezTo>
                    <a:pt x="8" y="102"/>
                    <a:pt x="7" y="103"/>
                    <a:pt x="5" y="104"/>
                  </a:cubicBezTo>
                  <a:cubicBezTo>
                    <a:pt x="2" y="106"/>
                    <a:pt x="1" y="109"/>
                    <a:pt x="2" y="110"/>
                  </a:cubicBezTo>
                  <a:cubicBezTo>
                    <a:pt x="2" y="111"/>
                    <a:pt x="2" y="114"/>
                    <a:pt x="6" y="115"/>
                  </a:cubicBezTo>
                  <a:cubicBezTo>
                    <a:pt x="6" y="115"/>
                    <a:pt x="7" y="115"/>
                    <a:pt x="8" y="115"/>
                  </a:cubicBezTo>
                  <a:cubicBezTo>
                    <a:pt x="10" y="115"/>
                    <a:pt x="11" y="115"/>
                    <a:pt x="13" y="113"/>
                  </a:cubicBezTo>
                  <a:cubicBezTo>
                    <a:pt x="14" y="112"/>
                    <a:pt x="15" y="111"/>
                    <a:pt x="16" y="109"/>
                  </a:cubicBezTo>
                  <a:cubicBezTo>
                    <a:pt x="21" y="108"/>
                    <a:pt x="27" y="109"/>
                    <a:pt x="33" y="112"/>
                  </a:cubicBezTo>
                  <a:cubicBezTo>
                    <a:pt x="35" y="113"/>
                    <a:pt x="38" y="113"/>
                    <a:pt x="39" y="111"/>
                  </a:cubicBezTo>
                  <a:cubicBezTo>
                    <a:pt x="40" y="109"/>
                    <a:pt x="39" y="106"/>
                    <a:pt x="37" y="105"/>
                  </a:cubicBezTo>
                  <a:cubicBezTo>
                    <a:pt x="32" y="101"/>
                    <a:pt x="25" y="100"/>
                    <a:pt x="20" y="100"/>
                  </a:cubicBezTo>
                  <a:cubicBezTo>
                    <a:pt x="22" y="93"/>
                    <a:pt x="22" y="86"/>
                    <a:pt x="21" y="81"/>
                  </a:cubicBezTo>
                  <a:cubicBezTo>
                    <a:pt x="21" y="76"/>
                    <a:pt x="18" y="71"/>
                    <a:pt x="16" y="67"/>
                  </a:cubicBezTo>
                  <a:cubicBezTo>
                    <a:pt x="12" y="61"/>
                    <a:pt x="10" y="58"/>
                    <a:pt x="12" y="53"/>
                  </a:cubicBezTo>
                  <a:cubicBezTo>
                    <a:pt x="15" y="47"/>
                    <a:pt x="21" y="45"/>
                    <a:pt x="25" y="45"/>
                  </a:cubicBezTo>
                  <a:cubicBezTo>
                    <a:pt x="25" y="50"/>
                    <a:pt x="24" y="54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9" y="59"/>
                    <a:pt x="32" y="60"/>
                  </a:cubicBezTo>
                  <a:cubicBezTo>
                    <a:pt x="39" y="79"/>
                    <a:pt x="46" y="98"/>
                    <a:pt x="53" y="11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4" y="100"/>
                    <a:pt x="56" y="78"/>
                    <a:pt x="51" y="65"/>
                  </a:cubicBezTo>
                  <a:cubicBezTo>
                    <a:pt x="57" y="70"/>
                    <a:pt x="64" y="74"/>
                    <a:pt x="65" y="7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88" y="89"/>
                    <a:pt x="84" y="77"/>
                    <a:pt x="73" y="61"/>
                  </a:cubicBezTo>
                  <a:cubicBezTo>
                    <a:pt x="67" y="56"/>
                    <a:pt x="62" y="52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6"/>
                    <a:pt x="82" y="46"/>
                    <a:pt x="83" y="47"/>
                  </a:cubicBezTo>
                  <a:cubicBezTo>
                    <a:pt x="83" y="46"/>
                    <a:pt x="84" y="46"/>
                    <a:pt x="84" y="45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6" y="45"/>
                    <a:pt x="208" y="43"/>
                    <a:pt x="208" y="41"/>
                  </a:cubicBezTo>
                  <a:cubicBezTo>
                    <a:pt x="208" y="41"/>
                    <a:pt x="208" y="40"/>
                    <a:pt x="208" y="40"/>
                  </a:cubicBezTo>
                  <a:cubicBezTo>
                    <a:pt x="210" y="40"/>
                    <a:pt x="211" y="38"/>
                    <a:pt x="211" y="36"/>
                  </a:cubicBezTo>
                  <a:cubicBezTo>
                    <a:pt x="211" y="34"/>
                    <a:pt x="209" y="32"/>
                    <a:pt x="207" y="32"/>
                  </a:cubicBezTo>
                  <a:close/>
                  <a:moveTo>
                    <a:pt x="57" y="37"/>
                  </a:moveTo>
                  <a:cubicBezTo>
                    <a:pt x="57" y="34"/>
                    <a:pt x="57" y="31"/>
                    <a:pt x="57" y="2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6"/>
                    <a:pt x="64" y="37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35" name="Freeform 939"/>
          <p:cNvSpPr>
            <a:spLocks noEditPoints="1"/>
          </p:cNvSpPr>
          <p:nvPr/>
        </p:nvSpPr>
        <p:spPr bwMode="auto">
          <a:xfrm>
            <a:off x="2392594" y="2281721"/>
            <a:ext cx="342378" cy="344518"/>
          </a:xfrm>
          <a:custGeom>
            <a:avLst/>
            <a:gdLst>
              <a:gd name="T0" fmla="*/ 802 w 949"/>
              <a:gd name="T1" fmla="*/ 0 h 955"/>
              <a:gd name="T2" fmla="*/ 802 w 949"/>
              <a:gd name="T3" fmla="*/ 955 h 955"/>
              <a:gd name="T4" fmla="*/ 701 w 949"/>
              <a:gd name="T5" fmla="*/ 629 h 955"/>
              <a:gd name="T6" fmla="*/ 913 w 949"/>
              <a:gd name="T7" fmla="*/ 478 h 955"/>
              <a:gd name="T8" fmla="*/ 701 w 949"/>
              <a:gd name="T9" fmla="*/ 327 h 955"/>
              <a:gd name="T10" fmla="*/ 754 w 949"/>
              <a:gd name="T11" fmla="*/ 575 h 955"/>
              <a:gd name="T12" fmla="*/ 802 w 949"/>
              <a:gd name="T13" fmla="*/ 749 h 955"/>
              <a:gd name="T14" fmla="*/ 802 w 949"/>
              <a:gd name="T15" fmla="*/ 207 h 955"/>
              <a:gd name="T16" fmla="*/ 754 w 949"/>
              <a:gd name="T17" fmla="*/ 381 h 955"/>
              <a:gd name="T18" fmla="*/ 858 w 949"/>
              <a:gd name="T19" fmla="*/ 478 h 955"/>
              <a:gd name="T20" fmla="*/ 754 w 949"/>
              <a:gd name="T21" fmla="*/ 575 h 955"/>
              <a:gd name="T22" fmla="*/ 778 w 949"/>
              <a:gd name="T23" fmla="*/ 422 h 955"/>
              <a:gd name="T24" fmla="*/ 778 w 949"/>
              <a:gd name="T25" fmla="*/ 533 h 955"/>
              <a:gd name="T26" fmla="*/ 831 w 949"/>
              <a:gd name="T27" fmla="*/ 478 h 955"/>
              <a:gd name="T28" fmla="*/ 185 w 949"/>
              <a:gd name="T29" fmla="*/ 534 h 955"/>
              <a:gd name="T30" fmla="*/ 578 w 949"/>
              <a:gd name="T31" fmla="*/ 564 h 955"/>
              <a:gd name="T32" fmla="*/ 578 w 949"/>
              <a:gd name="T33" fmla="*/ 400 h 955"/>
              <a:gd name="T34" fmla="*/ 185 w 949"/>
              <a:gd name="T35" fmla="*/ 430 h 955"/>
              <a:gd name="T36" fmla="*/ 0 w 949"/>
              <a:gd name="T37" fmla="*/ 347 h 955"/>
              <a:gd name="T38" fmla="*/ 544 w 949"/>
              <a:gd name="T39" fmla="*/ 475 h 955"/>
              <a:gd name="T40" fmla="*/ 36 w 949"/>
              <a:gd name="T41" fmla="*/ 487 h 955"/>
              <a:gd name="T42" fmla="*/ 164 w 949"/>
              <a:gd name="T43" fmla="*/ 601 h 955"/>
              <a:gd name="T44" fmla="*/ 457 w 949"/>
              <a:gd name="T45" fmla="*/ 736 h 955"/>
              <a:gd name="T46" fmla="*/ 661 w 949"/>
              <a:gd name="T47" fmla="*/ 631 h 955"/>
              <a:gd name="T48" fmla="*/ 631 w 949"/>
              <a:gd name="T49" fmla="*/ 580 h 955"/>
              <a:gd name="T50" fmla="*/ 438 w 949"/>
              <a:gd name="T51" fmla="*/ 704 h 955"/>
              <a:gd name="T52" fmla="*/ 330 w 949"/>
              <a:gd name="T53" fmla="*/ 732 h 955"/>
              <a:gd name="T54" fmla="*/ 627 w 949"/>
              <a:gd name="T55" fmla="*/ 613 h 955"/>
              <a:gd name="T56" fmla="*/ 373 w 949"/>
              <a:gd name="T57" fmla="*/ 765 h 955"/>
              <a:gd name="T58" fmla="*/ 458 w 949"/>
              <a:gd name="T59" fmla="*/ 763 h 955"/>
              <a:gd name="T60" fmla="*/ 633 w 949"/>
              <a:gd name="T61" fmla="*/ 371 h 955"/>
              <a:gd name="T62" fmla="*/ 738 w 949"/>
              <a:gd name="T63" fmla="*/ 414 h 955"/>
              <a:gd name="T64" fmla="*/ 649 w 949"/>
              <a:gd name="T65" fmla="*/ 344 h 955"/>
              <a:gd name="T66" fmla="*/ 453 w 949"/>
              <a:gd name="T67" fmla="*/ 200 h 955"/>
              <a:gd name="T68" fmla="*/ 368 w 949"/>
              <a:gd name="T69" fmla="*/ 197 h 955"/>
              <a:gd name="T70" fmla="*/ 623 w 949"/>
              <a:gd name="T71" fmla="*/ 349 h 955"/>
              <a:gd name="T72" fmla="*/ 325 w 949"/>
              <a:gd name="T73" fmla="*/ 231 h 955"/>
              <a:gd name="T74" fmla="*/ 433 w 949"/>
              <a:gd name="T75" fmla="*/ 259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9" h="955">
                <a:moveTo>
                  <a:pt x="665" y="300"/>
                </a:moveTo>
                <a:cubicBezTo>
                  <a:pt x="687" y="124"/>
                  <a:pt x="740" y="0"/>
                  <a:pt x="802" y="0"/>
                </a:cubicBezTo>
                <a:cubicBezTo>
                  <a:pt x="883" y="0"/>
                  <a:pt x="949" y="214"/>
                  <a:pt x="949" y="478"/>
                </a:cubicBezTo>
                <a:cubicBezTo>
                  <a:pt x="949" y="741"/>
                  <a:pt x="883" y="955"/>
                  <a:pt x="802" y="955"/>
                </a:cubicBezTo>
                <a:cubicBezTo>
                  <a:pt x="740" y="955"/>
                  <a:pt x="687" y="831"/>
                  <a:pt x="665" y="655"/>
                </a:cubicBezTo>
                <a:cubicBezTo>
                  <a:pt x="678" y="647"/>
                  <a:pt x="690" y="638"/>
                  <a:pt x="701" y="629"/>
                </a:cubicBezTo>
                <a:cubicBezTo>
                  <a:pt x="719" y="752"/>
                  <a:pt x="757" y="837"/>
                  <a:pt x="802" y="837"/>
                </a:cubicBezTo>
                <a:cubicBezTo>
                  <a:pt x="863" y="837"/>
                  <a:pt x="913" y="676"/>
                  <a:pt x="913" y="478"/>
                </a:cubicBezTo>
                <a:cubicBezTo>
                  <a:pt x="913" y="279"/>
                  <a:pt x="863" y="118"/>
                  <a:pt x="802" y="118"/>
                </a:cubicBezTo>
                <a:cubicBezTo>
                  <a:pt x="757" y="118"/>
                  <a:pt x="719" y="204"/>
                  <a:pt x="701" y="327"/>
                </a:cubicBezTo>
                <a:cubicBezTo>
                  <a:pt x="690" y="317"/>
                  <a:pt x="678" y="308"/>
                  <a:pt x="665" y="300"/>
                </a:cubicBezTo>
                <a:moveTo>
                  <a:pt x="754" y="575"/>
                </a:moveTo>
                <a:cubicBezTo>
                  <a:pt x="746" y="585"/>
                  <a:pt x="738" y="595"/>
                  <a:pt x="728" y="604"/>
                </a:cubicBezTo>
                <a:cubicBezTo>
                  <a:pt x="742" y="690"/>
                  <a:pt x="770" y="749"/>
                  <a:pt x="802" y="749"/>
                </a:cubicBezTo>
                <a:cubicBezTo>
                  <a:pt x="848" y="749"/>
                  <a:pt x="886" y="627"/>
                  <a:pt x="886" y="478"/>
                </a:cubicBezTo>
                <a:cubicBezTo>
                  <a:pt x="886" y="328"/>
                  <a:pt x="848" y="207"/>
                  <a:pt x="802" y="207"/>
                </a:cubicBezTo>
                <a:cubicBezTo>
                  <a:pt x="770" y="207"/>
                  <a:pt x="742" y="265"/>
                  <a:pt x="728" y="351"/>
                </a:cubicBezTo>
                <a:cubicBezTo>
                  <a:pt x="738" y="360"/>
                  <a:pt x="746" y="370"/>
                  <a:pt x="754" y="381"/>
                </a:cubicBezTo>
                <a:cubicBezTo>
                  <a:pt x="764" y="329"/>
                  <a:pt x="782" y="295"/>
                  <a:pt x="802" y="295"/>
                </a:cubicBezTo>
                <a:cubicBezTo>
                  <a:pt x="833" y="295"/>
                  <a:pt x="858" y="377"/>
                  <a:pt x="858" y="478"/>
                </a:cubicBezTo>
                <a:cubicBezTo>
                  <a:pt x="858" y="578"/>
                  <a:pt x="833" y="660"/>
                  <a:pt x="802" y="660"/>
                </a:cubicBezTo>
                <a:cubicBezTo>
                  <a:pt x="782" y="660"/>
                  <a:pt x="764" y="626"/>
                  <a:pt x="754" y="575"/>
                </a:cubicBezTo>
                <a:moveTo>
                  <a:pt x="802" y="383"/>
                </a:moveTo>
                <a:cubicBezTo>
                  <a:pt x="792" y="383"/>
                  <a:pt x="784" y="399"/>
                  <a:pt x="778" y="422"/>
                </a:cubicBezTo>
                <a:cubicBezTo>
                  <a:pt x="786" y="440"/>
                  <a:pt x="790" y="459"/>
                  <a:pt x="790" y="478"/>
                </a:cubicBezTo>
                <a:cubicBezTo>
                  <a:pt x="790" y="497"/>
                  <a:pt x="786" y="515"/>
                  <a:pt x="778" y="533"/>
                </a:cubicBezTo>
                <a:cubicBezTo>
                  <a:pt x="784" y="556"/>
                  <a:pt x="792" y="572"/>
                  <a:pt x="802" y="572"/>
                </a:cubicBezTo>
                <a:cubicBezTo>
                  <a:pt x="818" y="572"/>
                  <a:pt x="831" y="529"/>
                  <a:pt x="831" y="478"/>
                </a:cubicBezTo>
                <a:cubicBezTo>
                  <a:pt x="831" y="426"/>
                  <a:pt x="818" y="383"/>
                  <a:pt x="802" y="383"/>
                </a:cubicBezTo>
                <a:moveTo>
                  <a:pt x="185" y="534"/>
                </a:moveTo>
                <a:cubicBezTo>
                  <a:pt x="578" y="526"/>
                  <a:pt x="578" y="526"/>
                  <a:pt x="578" y="526"/>
                </a:cubicBezTo>
                <a:cubicBezTo>
                  <a:pt x="578" y="564"/>
                  <a:pt x="578" y="564"/>
                  <a:pt x="578" y="564"/>
                </a:cubicBezTo>
                <a:cubicBezTo>
                  <a:pt x="771" y="482"/>
                  <a:pt x="771" y="482"/>
                  <a:pt x="771" y="482"/>
                </a:cubicBezTo>
                <a:cubicBezTo>
                  <a:pt x="578" y="400"/>
                  <a:pt x="578" y="400"/>
                  <a:pt x="578" y="400"/>
                </a:cubicBezTo>
                <a:cubicBezTo>
                  <a:pt x="578" y="438"/>
                  <a:pt x="578" y="438"/>
                  <a:pt x="578" y="438"/>
                </a:cubicBezTo>
                <a:cubicBezTo>
                  <a:pt x="185" y="430"/>
                  <a:pt x="185" y="430"/>
                  <a:pt x="185" y="430"/>
                </a:cubicBezTo>
                <a:cubicBezTo>
                  <a:pt x="164" y="362"/>
                  <a:pt x="164" y="362"/>
                  <a:pt x="164" y="362"/>
                </a:cubicBezTo>
                <a:cubicBezTo>
                  <a:pt x="0" y="347"/>
                  <a:pt x="0" y="347"/>
                  <a:pt x="0" y="347"/>
                </a:cubicBezTo>
                <a:cubicBezTo>
                  <a:pt x="36" y="475"/>
                  <a:pt x="36" y="475"/>
                  <a:pt x="36" y="475"/>
                </a:cubicBezTo>
                <a:cubicBezTo>
                  <a:pt x="544" y="475"/>
                  <a:pt x="544" y="475"/>
                  <a:pt x="544" y="475"/>
                </a:cubicBezTo>
                <a:cubicBezTo>
                  <a:pt x="544" y="487"/>
                  <a:pt x="544" y="487"/>
                  <a:pt x="544" y="487"/>
                </a:cubicBezTo>
                <a:cubicBezTo>
                  <a:pt x="36" y="487"/>
                  <a:pt x="36" y="487"/>
                  <a:pt x="36" y="487"/>
                </a:cubicBezTo>
                <a:cubicBezTo>
                  <a:pt x="0" y="616"/>
                  <a:pt x="0" y="616"/>
                  <a:pt x="0" y="616"/>
                </a:cubicBezTo>
                <a:cubicBezTo>
                  <a:pt x="164" y="601"/>
                  <a:pt x="164" y="601"/>
                  <a:pt x="164" y="601"/>
                </a:cubicBezTo>
                <a:lnTo>
                  <a:pt x="185" y="534"/>
                </a:lnTo>
                <a:close/>
                <a:moveTo>
                  <a:pt x="457" y="736"/>
                </a:moveTo>
                <a:cubicBezTo>
                  <a:pt x="654" y="619"/>
                  <a:pt x="654" y="619"/>
                  <a:pt x="654" y="619"/>
                </a:cubicBezTo>
                <a:cubicBezTo>
                  <a:pt x="661" y="631"/>
                  <a:pt x="661" y="631"/>
                  <a:pt x="661" y="631"/>
                </a:cubicBezTo>
                <a:cubicBezTo>
                  <a:pt x="743" y="549"/>
                  <a:pt x="743" y="549"/>
                  <a:pt x="743" y="549"/>
                </a:cubicBezTo>
                <a:cubicBezTo>
                  <a:pt x="631" y="580"/>
                  <a:pt x="631" y="580"/>
                  <a:pt x="631" y="580"/>
                </a:cubicBezTo>
                <a:cubicBezTo>
                  <a:pt x="638" y="591"/>
                  <a:pt x="638" y="591"/>
                  <a:pt x="638" y="591"/>
                </a:cubicBezTo>
                <a:cubicBezTo>
                  <a:pt x="438" y="704"/>
                  <a:pt x="438" y="704"/>
                  <a:pt x="438" y="704"/>
                </a:cubicBezTo>
                <a:cubicBezTo>
                  <a:pt x="415" y="689"/>
                  <a:pt x="415" y="689"/>
                  <a:pt x="415" y="689"/>
                </a:cubicBezTo>
                <a:cubicBezTo>
                  <a:pt x="330" y="732"/>
                  <a:pt x="330" y="732"/>
                  <a:pt x="330" y="732"/>
                </a:cubicBezTo>
                <a:cubicBezTo>
                  <a:pt x="371" y="761"/>
                  <a:pt x="371" y="761"/>
                  <a:pt x="371" y="761"/>
                </a:cubicBezTo>
                <a:cubicBezTo>
                  <a:pt x="627" y="613"/>
                  <a:pt x="627" y="613"/>
                  <a:pt x="627" y="613"/>
                </a:cubicBezTo>
                <a:cubicBezTo>
                  <a:pt x="630" y="617"/>
                  <a:pt x="630" y="617"/>
                  <a:pt x="630" y="617"/>
                </a:cubicBezTo>
                <a:cubicBezTo>
                  <a:pt x="373" y="765"/>
                  <a:pt x="373" y="765"/>
                  <a:pt x="373" y="765"/>
                </a:cubicBezTo>
                <a:cubicBezTo>
                  <a:pt x="378" y="816"/>
                  <a:pt x="378" y="816"/>
                  <a:pt x="378" y="816"/>
                </a:cubicBezTo>
                <a:cubicBezTo>
                  <a:pt x="458" y="763"/>
                  <a:pt x="458" y="763"/>
                  <a:pt x="458" y="763"/>
                </a:cubicBezTo>
                <a:lnTo>
                  <a:pt x="457" y="736"/>
                </a:lnTo>
                <a:close/>
                <a:moveTo>
                  <a:pt x="633" y="371"/>
                </a:moveTo>
                <a:cubicBezTo>
                  <a:pt x="626" y="383"/>
                  <a:pt x="626" y="383"/>
                  <a:pt x="626" y="383"/>
                </a:cubicBezTo>
                <a:cubicBezTo>
                  <a:pt x="738" y="414"/>
                  <a:pt x="738" y="414"/>
                  <a:pt x="738" y="414"/>
                </a:cubicBezTo>
                <a:cubicBezTo>
                  <a:pt x="655" y="332"/>
                  <a:pt x="655" y="332"/>
                  <a:pt x="655" y="332"/>
                </a:cubicBezTo>
                <a:cubicBezTo>
                  <a:pt x="649" y="344"/>
                  <a:pt x="649" y="344"/>
                  <a:pt x="649" y="344"/>
                </a:cubicBezTo>
                <a:cubicBezTo>
                  <a:pt x="452" y="227"/>
                  <a:pt x="452" y="227"/>
                  <a:pt x="452" y="227"/>
                </a:cubicBezTo>
                <a:cubicBezTo>
                  <a:pt x="453" y="200"/>
                  <a:pt x="453" y="200"/>
                  <a:pt x="453" y="200"/>
                </a:cubicBezTo>
                <a:cubicBezTo>
                  <a:pt x="373" y="147"/>
                  <a:pt x="373" y="147"/>
                  <a:pt x="373" y="147"/>
                </a:cubicBezTo>
                <a:cubicBezTo>
                  <a:pt x="368" y="197"/>
                  <a:pt x="368" y="197"/>
                  <a:pt x="368" y="197"/>
                </a:cubicBezTo>
                <a:cubicBezTo>
                  <a:pt x="625" y="346"/>
                  <a:pt x="625" y="346"/>
                  <a:pt x="625" y="346"/>
                </a:cubicBezTo>
                <a:cubicBezTo>
                  <a:pt x="623" y="349"/>
                  <a:pt x="623" y="349"/>
                  <a:pt x="623" y="349"/>
                </a:cubicBezTo>
                <a:cubicBezTo>
                  <a:pt x="366" y="201"/>
                  <a:pt x="366" y="201"/>
                  <a:pt x="366" y="201"/>
                </a:cubicBezTo>
                <a:cubicBezTo>
                  <a:pt x="325" y="231"/>
                  <a:pt x="325" y="231"/>
                  <a:pt x="325" y="231"/>
                </a:cubicBezTo>
                <a:cubicBezTo>
                  <a:pt x="410" y="274"/>
                  <a:pt x="410" y="274"/>
                  <a:pt x="410" y="274"/>
                </a:cubicBezTo>
                <a:cubicBezTo>
                  <a:pt x="433" y="259"/>
                  <a:pt x="433" y="259"/>
                  <a:pt x="433" y="259"/>
                </a:cubicBezTo>
                <a:lnTo>
                  <a:pt x="633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6" name="TextBox 35"/>
          <p:cNvSpPr txBox="1"/>
          <p:nvPr/>
        </p:nvSpPr>
        <p:spPr>
          <a:xfrm>
            <a:off x="3114288" y="1427834"/>
            <a:ext cx="480505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14288" y="2201681"/>
            <a:ext cx="480505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14288" y="2975529"/>
            <a:ext cx="480505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14288" y="3749375"/>
            <a:ext cx="480505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29323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9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9992" y="2569582"/>
            <a:ext cx="3600400" cy="57708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宋体" charset="-122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16024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Insert Header Topic Here</a:t>
            </a: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108692"/>
              </a:gs>
              <a:gs pos="30000">
                <a:srgbClr val="16B2C1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08692"/>
                </a:gs>
                <a:gs pos="100000">
                  <a:srgbClr val="16B2C1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38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58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空心弧 2"/>
          <p:cNvSpPr/>
          <p:nvPr/>
        </p:nvSpPr>
        <p:spPr>
          <a:xfrm>
            <a:off x="1199264" y="1869095"/>
            <a:ext cx="1778945" cy="1778945"/>
          </a:xfrm>
          <a:prstGeom prst="blockArc">
            <a:avLst>
              <a:gd name="adj1" fmla="val 10800000"/>
              <a:gd name="adj2" fmla="val 0"/>
              <a:gd name="adj3" fmla="val 6911"/>
            </a:avLst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空心弧 3"/>
          <p:cNvSpPr/>
          <p:nvPr/>
        </p:nvSpPr>
        <p:spPr>
          <a:xfrm rot="10800000">
            <a:off x="2855564" y="1869095"/>
            <a:ext cx="1778945" cy="1778945"/>
          </a:xfrm>
          <a:prstGeom prst="blockArc">
            <a:avLst>
              <a:gd name="adj1" fmla="val 10800000"/>
              <a:gd name="adj2" fmla="val 0"/>
              <a:gd name="adj3" fmla="val 6911"/>
            </a:avLst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4509492" y="1869095"/>
            <a:ext cx="1778945" cy="1778945"/>
          </a:xfrm>
          <a:prstGeom prst="blockArc">
            <a:avLst>
              <a:gd name="adj1" fmla="val 10800000"/>
              <a:gd name="adj2" fmla="val 0"/>
              <a:gd name="adj3" fmla="val 6911"/>
            </a:avLst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空心弧 5"/>
          <p:cNvSpPr/>
          <p:nvPr/>
        </p:nvSpPr>
        <p:spPr>
          <a:xfrm rot="10800000">
            <a:off x="6165792" y="1869095"/>
            <a:ext cx="1778945" cy="1778945"/>
          </a:xfrm>
          <a:prstGeom prst="blockArc">
            <a:avLst>
              <a:gd name="adj1" fmla="val 10800000"/>
              <a:gd name="adj2" fmla="val 0"/>
              <a:gd name="adj3" fmla="val 6911"/>
            </a:avLst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1855" y="2273969"/>
            <a:ext cx="633763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99" spc="-112" dirty="0">
                <a:solidFill>
                  <a:schemeClr val="tx1">
                    <a:lumMod val="65000"/>
                    <a:lumOff val="35000"/>
                  </a:schemeClr>
                </a:solidFill>
                <a:latin typeface="Avant GardeBook" pitchFamily="50" charset="0"/>
              </a:rPr>
              <a:t>2013</a:t>
            </a:r>
            <a:endParaRPr lang="zh-CN" altLang="en-US" sz="2699" spc="-112" dirty="0">
              <a:solidFill>
                <a:schemeClr val="tx1">
                  <a:lumMod val="65000"/>
                  <a:lumOff val="35000"/>
                </a:schemeClr>
              </a:solidFill>
              <a:latin typeface="Avant GardeBook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154" y="2758568"/>
            <a:ext cx="633763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99" spc="-112" dirty="0">
                <a:solidFill>
                  <a:schemeClr val="tx1">
                    <a:lumMod val="65000"/>
                    <a:lumOff val="35000"/>
                  </a:schemeClr>
                </a:solidFill>
                <a:latin typeface="Avant GardeBook" pitchFamily="50" charset="0"/>
              </a:rPr>
              <a:t>2014</a:t>
            </a:r>
            <a:endParaRPr lang="zh-CN" altLang="en-US" sz="2699" spc="-112" dirty="0">
              <a:solidFill>
                <a:schemeClr val="tx1">
                  <a:lumMod val="65000"/>
                  <a:lumOff val="35000"/>
                </a:schemeClr>
              </a:solidFill>
              <a:latin typeface="Avant GardeBook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2083" y="2273969"/>
            <a:ext cx="633763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99" spc="-112" dirty="0">
                <a:solidFill>
                  <a:schemeClr val="tx1">
                    <a:lumMod val="65000"/>
                    <a:lumOff val="35000"/>
                  </a:schemeClr>
                </a:solidFill>
                <a:latin typeface="Avant GardeBook" pitchFamily="50" charset="0"/>
              </a:rPr>
              <a:t>2015</a:t>
            </a:r>
            <a:endParaRPr lang="zh-CN" altLang="en-US" sz="2699" spc="-112" dirty="0">
              <a:solidFill>
                <a:schemeClr val="tx1">
                  <a:lumMod val="65000"/>
                  <a:lumOff val="35000"/>
                </a:schemeClr>
              </a:solidFill>
              <a:latin typeface="Avant GardeBook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8382" y="2758568"/>
            <a:ext cx="633763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99" spc="-112" dirty="0">
                <a:solidFill>
                  <a:schemeClr val="tx1">
                    <a:lumMod val="65000"/>
                    <a:lumOff val="35000"/>
                  </a:schemeClr>
                </a:solidFill>
                <a:latin typeface="Avant GardeBook" pitchFamily="50" charset="0"/>
              </a:rPr>
              <a:t>2016</a:t>
            </a:r>
            <a:endParaRPr lang="zh-CN" altLang="en-US" sz="2699" spc="-112" dirty="0">
              <a:solidFill>
                <a:schemeClr val="tx1">
                  <a:lumMod val="65000"/>
                  <a:lumOff val="35000"/>
                </a:schemeClr>
              </a:solidFill>
              <a:latin typeface="Avant GardeBook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5098" y="2802335"/>
            <a:ext cx="11872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1398" y="2050312"/>
            <a:ext cx="11872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5326" y="2802335"/>
            <a:ext cx="11872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1627" y="2050312"/>
            <a:ext cx="11872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7674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Freeform 38"/>
          <p:cNvSpPr>
            <a:spLocks noEditPoints="1"/>
          </p:cNvSpPr>
          <p:nvPr/>
        </p:nvSpPr>
        <p:spPr bwMode="auto">
          <a:xfrm>
            <a:off x="4343547" y="2031063"/>
            <a:ext cx="456907" cy="456907"/>
          </a:xfrm>
          <a:custGeom>
            <a:avLst/>
            <a:gdLst>
              <a:gd name="T0" fmla="*/ 0 w 140"/>
              <a:gd name="T1" fmla="*/ 70 h 140"/>
              <a:gd name="T2" fmla="*/ 140 w 140"/>
              <a:gd name="T3" fmla="*/ 70 h 140"/>
              <a:gd name="T4" fmla="*/ 126 w 140"/>
              <a:gd name="T5" fmla="*/ 70 h 140"/>
              <a:gd name="T6" fmla="*/ 15 w 140"/>
              <a:gd name="T7" fmla="*/ 70 h 140"/>
              <a:gd name="T8" fmla="*/ 126 w 140"/>
              <a:gd name="T9" fmla="*/ 70 h 140"/>
              <a:gd name="T10" fmla="*/ 75 w 140"/>
              <a:gd name="T11" fmla="*/ 64 h 140"/>
              <a:gd name="T12" fmla="*/ 66 w 140"/>
              <a:gd name="T13" fmla="*/ 61 h 140"/>
              <a:gd name="T14" fmla="*/ 65 w 140"/>
              <a:gd name="T15" fmla="*/ 61 h 140"/>
              <a:gd name="T16" fmla="*/ 64 w 140"/>
              <a:gd name="T17" fmla="*/ 60 h 140"/>
              <a:gd name="T18" fmla="*/ 64 w 140"/>
              <a:gd name="T19" fmla="*/ 59 h 140"/>
              <a:gd name="T20" fmla="*/ 63 w 140"/>
              <a:gd name="T21" fmla="*/ 59 h 140"/>
              <a:gd name="T22" fmla="*/ 63 w 140"/>
              <a:gd name="T23" fmla="*/ 58 h 140"/>
              <a:gd name="T24" fmla="*/ 66 w 140"/>
              <a:gd name="T25" fmla="*/ 54 h 140"/>
              <a:gd name="T26" fmla="*/ 72 w 140"/>
              <a:gd name="T27" fmla="*/ 53 h 140"/>
              <a:gd name="T28" fmla="*/ 75 w 140"/>
              <a:gd name="T29" fmla="*/ 53 h 140"/>
              <a:gd name="T30" fmla="*/ 77 w 140"/>
              <a:gd name="T31" fmla="*/ 53 h 140"/>
              <a:gd name="T32" fmla="*/ 79 w 140"/>
              <a:gd name="T33" fmla="*/ 54 h 140"/>
              <a:gd name="T34" fmla="*/ 88 w 140"/>
              <a:gd name="T35" fmla="*/ 58 h 140"/>
              <a:gd name="T36" fmla="*/ 89 w 140"/>
              <a:gd name="T37" fmla="*/ 50 h 140"/>
              <a:gd name="T38" fmla="*/ 89 w 140"/>
              <a:gd name="T39" fmla="*/ 47 h 140"/>
              <a:gd name="T40" fmla="*/ 82 w 140"/>
              <a:gd name="T41" fmla="*/ 39 h 140"/>
              <a:gd name="T42" fmla="*/ 72 w 140"/>
              <a:gd name="T43" fmla="*/ 38 h 140"/>
              <a:gd name="T44" fmla="*/ 72 w 140"/>
              <a:gd name="T45" fmla="*/ 44 h 140"/>
              <a:gd name="T46" fmla="*/ 68 w 140"/>
              <a:gd name="T47" fmla="*/ 44 h 140"/>
              <a:gd name="T48" fmla="*/ 68 w 140"/>
              <a:gd name="T49" fmla="*/ 38 h 140"/>
              <a:gd name="T50" fmla="*/ 57 w 140"/>
              <a:gd name="T51" fmla="*/ 39 h 140"/>
              <a:gd name="T52" fmla="*/ 56 w 140"/>
              <a:gd name="T53" fmla="*/ 48 h 140"/>
              <a:gd name="T54" fmla="*/ 50 w 140"/>
              <a:gd name="T55" fmla="*/ 60 h 140"/>
              <a:gd name="T56" fmla="*/ 52 w 140"/>
              <a:gd name="T57" fmla="*/ 68 h 140"/>
              <a:gd name="T58" fmla="*/ 53 w 140"/>
              <a:gd name="T59" fmla="*/ 69 h 140"/>
              <a:gd name="T60" fmla="*/ 54 w 140"/>
              <a:gd name="T61" fmla="*/ 70 h 140"/>
              <a:gd name="T62" fmla="*/ 55 w 140"/>
              <a:gd name="T63" fmla="*/ 70 h 140"/>
              <a:gd name="T64" fmla="*/ 56 w 140"/>
              <a:gd name="T65" fmla="*/ 71 h 140"/>
              <a:gd name="T66" fmla="*/ 67 w 140"/>
              <a:gd name="T67" fmla="*/ 75 h 140"/>
              <a:gd name="T68" fmla="*/ 76 w 140"/>
              <a:gd name="T69" fmla="*/ 77 h 140"/>
              <a:gd name="T70" fmla="*/ 78 w 140"/>
              <a:gd name="T71" fmla="*/ 81 h 140"/>
              <a:gd name="T72" fmla="*/ 78 w 140"/>
              <a:gd name="T73" fmla="*/ 82 h 140"/>
              <a:gd name="T74" fmla="*/ 77 w 140"/>
              <a:gd name="T75" fmla="*/ 82 h 140"/>
              <a:gd name="T76" fmla="*/ 77 w 140"/>
              <a:gd name="T77" fmla="*/ 83 h 140"/>
              <a:gd name="T78" fmla="*/ 72 w 140"/>
              <a:gd name="T79" fmla="*/ 85 h 140"/>
              <a:gd name="T80" fmla="*/ 59 w 140"/>
              <a:gd name="T81" fmla="*/ 84 h 140"/>
              <a:gd name="T82" fmla="*/ 49 w 140"/>
              <a:gd name="T83" fmla="*/ 79 h 140"/>
              <a:gd name="T84" fmla="*/ 49 w 140"/>
              <a:gd name="T85" fmla="*/ 91 h 140"/>
              <a:gd name="T86" fmla="*/ 57 w 140"/>
              <a:gd name="T87" fmla="*/ 102 h 140"/>
              <a:gd name="T88" fmla="*/ 68 w 140"/>
              <a:gd name="T89" fmla="*/ 95 h 140"/>
              <a:gd name="T90" fmla="*/ 72 w 140"/>
              <a:gd name="T91" fmla="*/ 95 h 140"/>
              <a:gd name="T92" fmla="*/ 82 w 140"/>
              <a:gd name="T93" fmla="*/ 102 h 140"/>
              <a:gd name="T94" fmla="*/ 85 w 140"/>
              <a:gd name="T95" fmla="*/ 90 h 140"/>
              <a:gd name="T96" fmla="*/ 91 w 140"/>
              <a:gd name="T97" fmla="*/ 79 h 140"/>
              <a:gd name="T98" fmla="*/ 89 w 140"/>
              <a:gd name="T99" fmla="*/ 7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" h="140">
                <a:moveTo>
                  <a:pt x="70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09"/>
                  <a:pt x="32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lose/>
                <a:moveTo>
                  <a:pt x="126" y="70"/>
                </a:moveTo>
                <a:cubicBezTo>
                  <a:pt x="126" y="101"/>
                  <a:pt x="101" y="126"/>
                  <a:pt x="70" y="126"/>
                </a:cubicBezTo>
                <a:cubicBezTo>
                  <a:pt x="40" y="126"/>
                  <a:pt x="15" y="101"/>
                  <a:pt x="15" y="70"/>
                </a:cubicBezTo>
                <a:cubicBezTo>
                  <a:pt x="15" y="39"/>
                  <a:pt x="40" y="14"/>
                  <a:pt x="70" y="14"/>
                </a:cubicBezTo>
                <a:cubicBezTo>
                  <a:pt x="101" y="14"/>
                  <a:pt x="126" y="39"/>
                  <a:pt x="126" y="70"/>
                </a:cubicBezTo>
                <a:close/>
                <a:moveTo>
                  <a:pt x="80" y="65"/>
                </a:moveTo>
                <a:cubicBezTo>
                  <a:pt x="79" y="65"/>
                  <a:pt x="77" y="64"/>
                  <a:pt x="75" y="64"/>
                </a:cubicBezTo>
                <a:cubicBezTo>
                  <a:pt x="74" y="63"/>
                  <a:pt x="72" y="63"/>
                  <a:pt x="70" y="63"/>
                </a:cubicBezTo>
                <a:cubicBezTo>
                  <a:pt x="68" y="62"/>
                  <a:pt x="67" y="62"/>
                  <a:pt x="66" y="61"/>
                </a:cubicBezTo>
                <a:cubicBezTo>
                  <a:pt x="66" y="61"/>
                  <a:pt x="66" y="61"/>
                  <a:pt x="65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4" y="60"/>
                  <a:pt x="64" y="60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4" y="60"/>
                  <a:pt x="64" y="60"/>
                  <a:pt x="64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59"/>
                  <a:pt x="63" y="59"/>
                  <a:pt x="63" y="59"/>
                </a:cubicBezTo>
                <a:cubicBezTo>
                  <a:pt x="63" y="59"/>
                  <a:pt x="63" y="58"/>
                  <a:pt x="63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57"/>
                  <a:pt x="64" y="56"/>
                  <a:pt x="64" y="55"/>
                </a:cubicBezTo>
                <a:cubicBezTo>
                  <a:pt x="65" y="55"/>
                  <a:pt x="65" y="54"/>
                  <a:pt x="66" y="54"/>
                </a:cubicBezTo>
                <a:cubicBezTo>
                  <a:pt x="67" y="53"/>
                  <a:pt x="68" y="53"/>
                  <a:pt x="69" y="53"/>
                </a:cubicBezTo>
                <a:cubicBezTo>
                  <a:pt x="70" y="53"/>
                  <a:pt x="71" y="53"/>
                  <a:pt x="72" y="53"/>
                </a:cubicBezTo>
                <a:cubicBezTo>
                  <a:pt x="73" y="53"/>
                  <a:pt x="74" y="53"/>
                  <a:pt x="74" y="53"/>
                </a:cubicBezTo>
                <a:cubicBezTo>
                  <a:pt x="74" y="53"/>
                  <a:pt x="75" y="53"/>
                  <a:pt x="75" y="53"/>
                </a:cubicBezTo>
                <a:cubicBezTo>
                  <a:pt x="75" y="53"/>
                  <a:pt x="76" y="53"/>
                  <a:pt x="76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8" y="53"/>
                  <a:pt x="78" y="53"/>
                </a:cubicBezTo>
                <a:cubicBezTo>
                  <a:pt x="79" y="53"/>
                  <a:pt x="79" y="54"/>
                  <a:pt x="79" y="54"/>
                </a:cubicBezTo>
                <a:cubicBezTo>
                  <a:pt x="80" y="54"/>
                  <a:pt x="80" y="54"/>
                  <a:pt x="81" y="54"/>
                </a:cubicBezTo>
                <a:cubicBezTo>
                  <a:pt x="84" y="55"/>
                  <a:pt x="86" y="57"/>
                  <a:pt x="88" y="58"/>
                </a:cubicBezTo>
                <a:cubicBezTo>
                  <a:pt x="89" y="58"/>
                  <a:pt x="89" y="58"/>
                  <a:pt x="89" y="58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7"/>
                  <a:pt x="89" y="47"/>
                  <a:pt x="89" y="47"/>
                </a:cubicBezTo>
                <a:cubicBezTo>
                  <a:pt x="87" y="46"/>
                  <a:pt x="85" y="45"/>
                  <a:pt x="82" y="45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8"/>
                  <a:pt x="82" y="38"/>
                  <a:pt x="82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4"/>
                  <a:pt x="69" y="44"/>
                  <a:pt x="68" y="44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39"/>
                  <a:pt x="57" y="39"/>
                  <a:pt x="57" y="39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47"/>
                  <a:pt x="56" y="48"/>
                  <a:pt x="56" y="48"/>
                </a:cubicBezTo>
                <a:cubicBezTo>
                  <a:pt x="52" y="51"/>
                  <a:pt x="50" y="54"/>
                  <a:pt x="50" y="59"/>
                </a:cubicBezTo>
                <a:cubicBezTo>
                  <a:pt x="50" y="59"/>
                  <a:pt x="50" y="59"/>
                  <a:pt x="50" y="60"/>
                </a:cubicBezTo>
                <a:cubicBezTo>
                  <a:pt x="50" y="60"/>
                  <a:pt x="50" y="59"/>
                  <a:pt x="50" y="59"/>
                </a:cubicBezTo>
                <a:cubicBezTo>
                  <a:pt x="50" y="63"/>
                  <a:pt x="51" y="65"/>
                  <a:pt x="52" y="68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69"/>
                  <a:pt x="53" y="69"/>
                  <a:pt x="53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69"/>
                  <a:pt x="54" y="69"/>
                  <a:pt x="54" y="70"/>
                </a:cubicBezTo>
                <a:cubicBezTo>
                  <a:pt x="54" y="70"/>
                  <a:pt x="55" y="70"/>
                  <a:pt x="55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70"/>
                  <a:pt x="56" y="70"/>
                  <a:pt x="56" y="71"/>
                </a:cubicBezTo>
                <a:cubicBezTo>
                  <a:pt x="56" y="71"/>
                  <a:pt x="56" y="71"/>
                  <a:pt x="56" y="71"/>
                </a:cubicBezTo>
                <a:cubicBezTo>
                  <a:pt x="57" y="72"/>
                  <a:pt x="59" y="72"/>
                  <a:pt x="61" y="73"/>
                </a:cubicBezTo>
                <a:cubicBezTo>
                  <a:pt x="63" y="74"/>
                  <a:pt x="65" y="74"/>
                  <a:pt x="67" y="75"/>
                </a:cubicBezTo>
                <a:cubicBezTo>
                  <a:pt x="69" y="75"/>
                  <a:pt x="71" y="75"/>
                  <a:pt x="73" y="76"/>
                </a:cubicBezTo>
                <a:cubicBezTo>
                  <a:pt x="74" y="76"/>
                  <a:pt x="75" y="77"/>
                  <a:pt x="76" y="77"/>
                </a:cubicBezTo>
                <a:cubicBezTo>
                  <a:pt x="77" y="78"/>
                  <a:pt x="78" y="79"/>
                  <a:pt x="78" y="80"/>
                </a:cubicBezTo>
                <a:cubicBezTo>
                  <a:pt x="78" y="81"/>
                  <a:pt x="78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2"/>
                  <a:pt x="78" y="82"/>
                  <a:pt x="77" y="82"/>
                </a:cubicBezTo>
                <a:cubicBezTo>
                  <a:pt x="77" y="82"/>
                  <a:pt x="77" y="82"/>
                  <a:pt x="77" y="82"/>
                </a:cubicBezTo>
                <a:cubicBezTo>
                  <a:pt x="77" y="82"/>
                  <a:pt x="77" y="83"/>
                  <a:pt x="77" y="83"/>
                </a:cubicBezTo>
                <a:cubicBezTo>
                  <a:pt x="77" y="83"/>
                  <a:pt x="77" y="83"/>
                  <a:pt x="77" y="83"/>
                </a:cubicBezTo>
                <a:cubicBezTo>
                  <a:pt x="76" y="84"/>
                  <a:pt x="75" y="84"/>
                  <a:pt x="74" y="85"/>
                </a:cubicBezTo>
                <a:cubicBezTo>
                  <a:pt x="74" y="85"/>
                  <a:pt x="73" y="85"/>
                  <a:pt x="72" y="85"/>
                </a:cubicBezTo>
                <a:cubicBezTo>
                  <a:pt x="70" y="86"/>
                  <a:pt x="69" y="86"/>
                  <a:pt x="69" y="86"/>
                </a:cubicBezTo>
                <a:cubicBezTo>
                  <a:pt x="66" y="86"/>
                  <a:pt x="63" y="85"/>
                  <a:pt x="59" y="84"/>
                </a:cubicBezTo>
                <a:cubicBezTo>
                  <a:pt x="56" y="83"/>
                  <a:pt x="53" y="81"/>
                  <a:pt x="51" y="79"/>
                </a:cubicBezTo>
                <a:cubicBezTo>
                  <a:pt x="49" y="79"/>
                  <a:pt x="49" y="79"/>
                  <a:pt x="49" y="79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91"/>
                  <a:pt x="49" y="91"/>
                  <a:pt x="49" y="91"/>
                </a:cubicBezTo>
                <a:cubicBezTo>
                  <a:pt x="52" y="92"/>
                  <a:pt x="54" y="93"/>
                  <a:pt x="57" y="93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8" y="95"/>
                  <a:pt x="68" y="95"/>
                  <a:pt x="68" y="95"/>
                </a:cubicBezTo>
                <a:cubicBezTo>
                  <a:pt x="68" y="95"/>
                  <a:pt x="68" y="95"/>
                  <a:pt x="68" y="95"/>
                </a:cubicBezTo>
                <a:cubicBezTo>
                  <a:pt x="70" y="95"/>
                  <a:pt x="71" y="95"/>
                  <a:pt x="72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82" y="102"/>
                  <a:pt x="82" y="102"/>
                  <a:pt x="82" y="102"/>
                </a:cubicBezTo>
                <a:cubicBezTo>
                  <a:pt x="82" y="92"/>
                  <a:pt x="82" y="92"/>
                  <a:pt x="82" y="92"/>
                </a:cubicBezTo>
                <a:cubicBezTo>
                  <a:pt x="83" y="91"/>
                  <a:pt x="84" y="91"/>
                  <a:pt x="85" y="90"/>
                </a:cubicBezTo>
                <a:cubicBezTo>
                  <a:pt x="89" y="87"/>
                  <a:pt x="91" y="83"/>
                  <a:pt x="91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79"/>
                  <a:pt x="91" y="79"/>
                  <a:pt x="91" y="78"/>
                </a:cubicBezTo>
                <a:cubicBezTo>
                  <a:pt x="91" y="75"/>
                  <a:pt x="90" y="72"/>
                  <a:pt x="89" y="70"/>
                </a:cubicBezTo>
                <a:cubicBezTo>
                  <a:pt x="87" y="68"/>
                  <a:pt x="84" y="66"/>
                  <a:pt x="80" y="65"/>
                </a:cubicBezTo>
                <a:close/>
              </a:path>
            </a:pathLst>
          </a:custGeom>
          <a:solidFill>
            <a:srgbClr val="E46C0A"/>
          </a:solidFill>
          <a:ln w="1905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4" name="Freeform 12"/>
          <p:cNvSpPr>
            <a:spLocks noEditPoints="1"/>
          </p:cNvSpPr>
          <p:nvPr/>
        </p:nvSpPr>
        <p:spPr bwMode="auto">
          <a:xfrm flipH="1">
            <a:off x="3471369" y="1923084"/>
            <a:ext cx="2201262" cy="1499432"/>
          </a:xfrm>
          <a:custGeom>
            <a:avLst/>
            <a:gdLst>
              <a:gd name="T0" fmla="*/ 4905 w 5127"/>
              <a:gd name="T1" fmla="*/ 1457 h 3492"/>
              <a:gd name="T2" fmla="*/ 3893 w 5127"/>
              <a:gd name="T3" fmla="*/ 2511 h 3492"/>
              <a:gd name="T4" fmla="*/ 4439 w 5127"/>
              <a:gd name="T5" fmla="*/ 2733 h 3492"/>
              <a:gd name="T6" fmla="*/ 4029 w 5127"/>
              <a:gd name="T7" fmla="*/ 3492 h 3492"/>
              <a:gd name="T8" fmla="*/ 4515 w 5127"/>
              <a:gd name="T9" fmla="*/ 3230 h 3492"/>
              <a:gd name="T10" fmla="*/ 5000 w 5127"/>
              <a:gd name="T11" fmla="*/ 3492 h 3492"/>
              <a:gd name="T12" fmla="*/ 4590 w 5127"/>
              <a:gd name="T13" fmla="*/ 2733 h 3492"/>
              <a:gd name="T14" fmla="*/ 5127 w 5127"/>
              <a:gd name="T15" fmla="*/ 1457 h 3492"/>
              <a:gd name="T16" fmla="*/ 222 w 5127"/>
              <a:gd name="T17" fmla="*/ 1457 h 3492"/>
              <a:gd name="T18" fmla="*/ 1235 w 5127"/>
              <a:gd name="T19" fmla="*/ 2511 h 3492"/>
              <a:gd name="T20" fmla="*/ 689 w 5127"/>
              <a:gd name="T21" fmla="*/ 2733 h 3492"/>
              <a:gd name="T22" fmla="*/ 1099 w 5127"/>
              <a:gd name="T23" fmla="*/ 3492 h 3492"/>
              <a:gd name="T24" fmla="*/ 613 w 5127"/>
              <a:gd name="T25" fmla="*/ 3230 h 3492"/>
              <a:gd name="T26" fmla="*/ 127 w 5127"/>
              <a:gd name="T27" fmla="*/ 3492 h 3492"/>
              <a:gd name="T28" fmla="*/ 538 w 5127"/>
              <a:gd name="T29" fmla="*/ 2733 h 3492"/>
              <a:gd name="T30" fmla="*/ 0 w 5127"/>
              <a:gd name="T31" fmla="*/ 1457 h 3492"/>
              <a:gd name="T32" fmla="*/ 970 w 5127"/>
              <a:gd name="T33" fmla="*/ 816 h 3492"/>
              <a:gd name="T34" fmla="*/ 936 w 5127"/>
              <a:gd name="T35" fmla="*/ 823 h 3492"/>
              <a:gd name="T36" fmla="*/ 1242 w 5127"/>
              <a:gd name="T37" fmla="*/ 1487 h 3492"/>
              <a:gd name="T38" fmla="*/ 1911 w 5127"/>
              <a:gd name="T39" fmla="*/ 1670 h 3492"/>
              <a:gd name="T40" fmla="*/ 3215 w 5127"/>
              <a:gd name="T41" fmla="*/ 1487 h 3492"/>
              <a:gd name="T42" fmla="*/ 4186 w 5127"/>
              <a:gd name="T43" fmla="*/ 1201 h 3492"/>
              <a:gd name="T44" fmla="*/ 4191 w 5127"/>
              <a:gd name="T45" fmla="*/ 823 h 3492"/>
              <a:gd name="T46" fmla="*/ 4398 w 5127"/>
              <a:gd name="T47" fmla="*/ 136 h 3492"/>
              <a:gd name="T48" fmla="*/ 4377 w 5127"/>
              <a:gd name="T49" fmla="*/ 745 h 3492"/>
              <a:gd name="T50" fmla="*/ 4722 w 5127"/>
              <a:gd name="T51" fmla="*/ 2398 h 3492"/>
              <a:gd name="T52" fmla="*/ 3707 w 5127"/>
              <a:gd name="T53" fmla="*/ 2513 h 3492"/>
              <a:gd name="T54" fmla="*/ 3432 w 5127"/>
              <a:gd name="T55" fmla="*/ 3076 h 3492"/>
              <a:gd name="T56" fmla="*/ 3654 w 5127"/>
              <a:gd name="T57" fmla="*/ 2105 h 3492"/>
              <a:gd name="T58" fmla="*/ 4292 w 5127"/>
              <a:gd name="T59" fmla="*/ 1622 h 3492"/>
              <a:gd name="T60" fmla="*/ 4005 w 5127"/>
              <a:gd name="T61" fmla="*/ 1670 h 3492"/>
              <a:gd name="T62" fmla="*/ 3568 w 5127"/>
              <a:gd name="T63" fmla="*/ 1884 h 3492"/>
              <a:gd name="T64" fmla="*/ 3044 w 5127"/>
              <a:gd name="T65" fmla="*/ 3421 h 3492"/>
              <a:gd name="T66" fmla="*/ 2084 w 5127"/>
              <a:gd name="T67" fmla="*/ 1884 h 3492"/>
              <a:gd name="T68" fmla="*/ 1560 w 5127"/>
              <a:gd name="T69" fmla="*/ 1670 h 3492"/>
              <a:gd name="T70" fmla="*/ 989 w 5127"/>
              <a:gd name="T71" fmla="*/ 1586 h 3492"/>
              <a:gd name="T72" fmla="*/ 836 w 5127"/>
              <a:gd name="T73" fmla="*/ 2105 h 3492"/>
              <a:gd name="T74" fmla="*/ 1696 w 5127"/>
              <a:gd name="T75" fmla="*/ 2481 h 3492"/>
              <a:gd name="T76" fmla="*/ 1413 w 5127"/>
              <a:gd name="T77" fmla="*/ 3076 h 3492"/>
              <a:gd name="T78" fmla="*/ 1087 w 5127"/>
              <a:gd name="T79" fmla="*/ 2398 h 3492"/>
              <a:gd name="T80" fmla="*/ 406 w 5127"/>
              <a:gd name="T81" fmla="*/ 1601 h 3492"/>
              <a:gd name="T82" fmla="*/ 750 w 5127"/>
              <a:gd name="T83" fmla="*/ 745 h 3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27" h="3492">
                <a:moveTo>
                  <a:pt x="5127" y="1457"/>
                </a:moveTo>
                <a:cubicBezTo>
                  <a:pt x="4905" y="1457"/>
                  <a:pt x="4905" y="1457"/>
                  <a:pt x="4905" y="1457"/>
                </a:cubicBezTo>
                <a:cubicBezTo>
                  <a:pt x="4905" y="2511"/>
                  <a:pt x="4905" y="2511"/>
                  <a:pt x="4905" y="2511"/>
                </a:cubicBezTo>
                <a:cubicBezTo>
                  <a:pt x="3893" y="2511"/>
                  <a:pt x="3893" y="2511"/>
                  <a:pt x="3893" y="2511"/>
                </a:cubicBezTo>
                <a:cubicBezTo>
                  <a:pt x="3893" y="2733"/>
                  <a:pt x="3893" y="2733"/>
                  <a:pt x="3893" y="2733"/>
                </a:cubicBezTo>
                <a:cubicBezTo>
                  <a:pt x="4439" y="2733"/>
                  <a:pt x="4439" y="2733"/>
                  <a:pt x="4439" y="2733"/>
                </a:cubicBezTo>
                <a:cubicBezTo>
                  <a:pt x="4439" y="3196"/>
                  <a:pt x="4439" y="3196"/>
                  <a:pt x="4439" y="3196"/>
                </a:cubicBezTo>
                <a:cubicBezTo>
                  <a:pt x="4029" y="3492"/>
                  <a:pt x="4029" y="3492"/>
                  <a:pt x="4029" y="3492"/>
                </a:cubicBezTo>
                <a:cubicBezTo>
                  <a:pt x="4152" y="3492"/>
                  <a:pt x="4152" y="3492"/>
                  <a:pt x="4152" y="3492"/>
                </a:cubicBezTo>
                <a:cubicBezTo>
                  <a:pt x="4515" y="3230"/>
                  <a:pt x="4515" y="3230"/>
                  <a:pt x="4515" y="3230"/>
                </a:cubicBezTo>
                <a:cubicBezTo>
                  <a:pt x="4877" y="3492"/>
                  <a:pt x="4877" y="3492"/>
                  <a:pt x="4877" y="3492"/>
                </a:cubicBezTo>
                <a:cubicBezTo>
                  <a:pt x="5000" y="3492"/>
                  <a:pt x="5000" y="3492"/>
                  <a:pt x="5000" y="3492"/>
                </a:cubicBezTo>
                <a:cubicBezTo>
                  <a:pt x="4590" y="3196"/>
                  <a:pt x="4590" y="3196"/>
                  <a:pt x="4590" y="3196"/>
                </a:cubicBezTo>
                <a:cubicBezTo>
                  <a:pt x="4590" y="2733"/>
                  <a:pt x="4590" y="2733"/>
                  <a:pt x="4590" y="2733"/>
                </a:cubicBezTo>
                <a:cubicBezTo>
                  <a:pt x="5127" y="2733"/>
                  <a:pt x="5127" y="2733"/>
                  <a:pt x="5127" y="2733"/>
                </a:cubicBezTo>
                <a:cubicBezTo>
                  <a:pt x="5127" y="2308"/>
                  <a:pt x="5127" y="1882"/>
                  <a:pt x="5127" y="1457"/>
                </a:cubicBezTo>
                <a:close/>
                <a:moveTo>
                  <a:pt x="0" y="1457"/>
                </a:moveTo>
                <a:cubicBezTo>
                  <a:pt x="222" y="1457"/>
                  <a:pt x="222" y="1457"/>
                  <a:pt x="222" y="1457"/>
                </a:cubicBezTo>
                <a:cubicBezTo>
                  <a:pt x="222" y="2511"/>
                  <a:pt x="222" y="2511"/>
                  <a:pt x="222" y="2511"/>
                </a:cubicBezTo>
                <a:cubicBezTo>
                  <a:pt x="1235" y="2511"/>
                  <a:pt x="1235" y="2511"/>
                  <a:pt x="1235" y="2511"/>
                </a:cubicBezTo>
                <a:cubicBezTo>
                  <a:pt x="1235" y="2733"/>
                  <a:pt x="1235" y="2733"/>
                  <a:pt x="1235" y="2733"/>
                </a:cubicBezTo>
                <a:cubicBezTo>
                  <a:pt x="689" y="2733"/>
                  <a:pt x="689" y="2733"/>
                  <a:pt x="689" y="2733"/>
                </a:cubicBezTo>
                <a:cubicBezTo>
                  <a:pt x="689" y="3196"/>
                  <a:pt x="689" y="3196"/>
                  <a:pt x="689" y="3196"/>
                </a:cubicBezTo>
                <a:cubicBezTo>
                  <a:pt x="1099" y="3492"/>
                  <a:pt x="1099" y="3492"/>
                  <a:pt x="1099" y="3492"/>
                </a:cubicBezTo>
                <a:cubicBezTo>
                  <a:pt x="976" y="3492"/>
                  <a:pt x="976" y="3492"/>
                  <a:pt x="976" y="3492"/>
                </a:cubicBezTo>
                <a:cubicBezTo>
                  <a:pt x="613" y="3230"/>
                  <a:pt x="613" y="3230"/>
                  <a:pt x="613" y="3230"/>
                </a:cubicBezTo>
                <a:cubicBezTo>
                  <a:pt x="250" y="3492"/>
                  <a:pt x="250" y="3492"/>
                  <a:pt x="250" y="3492"/>
                </a:cubicBezTo>
                <a:cubicBezTo>
                  <a:pt x="127" y="3492"/>
                  <a:pt x="127" y="3492"/>
                  <a:pt x="127" y="3492"/>
                </a:cubicBezTo>
                <a:cubicBezTo>
                  <a:pt x="538" y="3196"/>
                  <a:pt x="538" y="3196"/>
                  <a:pt x="538" y="3196"/>
                </a:cubicBezTo>
                <a:cubicBezTo>
                  <a:pt x="538" y="2733"/>
                  <a:pt x="538" y="2733"/>
                  <a:pt x="538" y="2733"/>
                </a:cubicBezTo>
                <a:cubicBezTo>
                  <a:pt x="0" y="2733"/>
                  <a:pt x="0" y="2733"/>
                  <a:pt x="0" y="2733"/>
                </a:cubicBezTo>
                <a:cubicBezTo>
                  <a:pt x="0" y="2308"/>
                  <a:pt x="0" y="1882"/>
                  <a:pt x="0" y="1457"/>
                </a:cubicBezTo>
                <a:close/>
                <a:moveTo>
                  <a:pt x="730" y="136"/>
                </a:moveTo>
                <a:cubicBezTo>
                  <a:pt x="1114" y="0"/>
                  <a:pt x="1217" y="729"/>
                  <a:pt x="970" y="816"/>
                </a:cubicBezTo>
                <a:cubicBezTo>
                  <a:pt x="959" y="820"/>
                  <a:pt x="948" y="822"/>
                  <a:pt x="936" y="823"/>
                </a:cubicBezTo>
                <a:cubicBezTo>
                  <a:pt x="936" y="823"/>
                  <a:pt x="936" y="823"/>
                  <a:pt x="936" y="823"/>
                </a:cubicBezTo>
                <a:cubicBezTo>
                  <a:pt x="861" y="917"/>
                  <a:pt x="903" y="1099"/>
                  <a:pt x="942" y="1201"/>
                </a:cubicBezTo>
                <a:cubicBezTo>
                  <a:pt x="998" y="1346"/>
                  <a:pt x="1102" y="1487"/>
                  <a:pt x="1242" y="1487"/>
                </a:cubicBezTo>
                <a:cubicBezTo>
                  <a:pt x="1913" y="1487"/>
                  <a:pt x="1913" y="1487"/>
                  <a:pt x="1913" y="1487"/>
                </a:cubicBezTo>
                <a:cubicBezTo>
                  <a:pt x="1911" y="1670"/>
                  <a:pt x="1911" y="1670"/>
                  <a:pt x="1911" y="1670"/>
                </a:cubicBezTo>
                <a:cubicBezTo>
                  <a:pt x="3217" y="1670"/>
                  <a:pt x="3217" y="1670"/>
                  <a:pt x="3217" y="1670"/>
                </a:cubicBezTo>
                <a:cubicBezTo>
                  <a:pt x="3215" y="1487"/>
                  <a:pt x="3215" y="1487"/>
                  <a:pt x="3215" y="1487"/>
                </a:cubicBezTo>
                <a:cubicBezTo>
                  <a:pt x="3886" y="1487"/>
                  <a:pt x="3886" y="1487"/>
                  <a:pt x="3886" y="1487"/>
                </a:cubicBezTo>
                <a:cubicBezTo>
                  <a:pt x="4025" y="1487"/>
                  <a:pt x="4130" y="1346"/>
                  <a:pt x="4186" y="1201"/>
                </a:cubicBezTo>
                <a:cubicBezTo>
                  <a:pt x="4225" y="1099"/>
                  <a:pt x="4267" y="917"/>
                  <a:pt x="4191" y="823"/>
                </a:cubicBezTo>
                <a:cubicBezTo>
                  <a:pt x="4191" y="823"/>
                  <a:pt x="4191" y="823"/>
                  <a:pt x="4191" y="823"/>
                </a:cubicBezTo>
                <a:cubicBezTo>
                  <a:pt x="4180" y="822"/>
                  <a:pt x="4169" y="820"/>
                  <a:pt x="4157" y="816"/>
                </a:cubicBezTo>
                <a:cubicBezTo>
                  <a:pt x="3911" y="729"/>
                  <a:pt x="4014" y="0"/>
                  <a:pt x="4398" y="136"/>
                </a:cubicBezTo>
                <a:cubicBezTo>
                  <a:pt x="4673" y="233"/>
                  <a:pt x="4556" y="586"/>
                  <a:pt x="4377" y="745"/>
                </a:cubicBezTo>
                <a:cubicBezTo>
                  <a:pt x="4377" y="745"/>
                  <a:pt x="4377" y="745"/>
                  <a:pt x="4377" y="745"/>
                </a:cubicBezTo>
                <a:cubicBezTo>
                  <a:pt x="4510" y="915"/>
                  <a:pt x="4722" y="1351"/>
                  <a:pt x="4722" y="1601"/>
                </a:cubicBezTo>
                <a:cubicBezTo>
                  <a:pt x="4722" y="2398"/>
                  <a:pt x="4722" y="2398"/>
                  <a:pt x="4722" y="2398"/>
                </a:cubicBezTo>
                <a:cubicBezTo>
                  <a:pt x="4041" y="2398"/>
                  <a:pt x="4041" y="2398"/>
                  <a:pt x="4041" y="2398"/>
                </a:cubicBezTo>
                <a:cubicBezTo>
                  <a:pt x="3938" y="2398"/>
                  <a:pt x="3717" y="2382"/>
                  <a:pt x="3707" y="2513"/>
                </a:cubicBezTo>
                <a:cubicBezTo>
                  <a:pt x="3714" y="3076"/>
                  <a:pt x="3714" y="3076"/>
                  <a:pt x="3714" y="3076"/>
                </a:cubicBezTo>
                <a:cubicBezTo>
                  <a:pt x="3432" y="3076"/>
                  <a:pt x="3432" y="3076"/>
                  <a:pt x="3432" y="3076"/>
                </a:cubicBezTo>
                <a:cubicBezTo>
                  <a:pt x="3432" y="2481"/>
                  <a:pt x="3432" y="2481"/>
                  <a:pt x="3432" y="2481"/>
                </a:cubicBezTo>
                <a:cubicBezTo>
                  <a:pt x="3432" y="2481"/>
                  <a:pt x="3414" y="2105"/>
                  <a:pt x="3654" y="2105"/>
                </a:cubicBezTo>
                <a:cubicBezTo>
                  <a:pt x="4292" y="2105"/>
                  <a:pt x="4292" y="2105"/>
                  <a:pt x="4292" y="2105"/>
                </a:cubicBezTo>
                <a:cubicBezTo>
                  <a:pt x="4292" y="1622"/>
                  <a:pt x="4292" y="1622"/>
                  <a:pt x="4292" y="1622"/>
                </a:cubicBezTo>
                <a:cubicBezTo>
                  <a:pt x="4292" y="1622"/>
                  <a:pt x="4281" y="1497"/>
                  <a:pt x="4139" y="1586"/>
                </a:cubicBezTo>
                <a:cubicBezTo>
                  <a:pt x="4005" y="1670"/>
                  <a:pt x="4005" y="1670"/>
                  <a:pt x="4005" y="1670"/>
                </a:cubicBezTo>
                <a:cubicBezTo>
                  <a:pt x="3568" y="1670"/>
                  <a:pt x="3568" y="1670"/>
                  <a:pt x="3568" y="1670"/>
                </a:cubicBezTo>
                <a:cubicBezTo>
                  <a:pt x="3568" y="1884"/>
                  <a:pt x="3568" y="1884"/>
                  <a:pt x="3568" y="1884"/>
                </a:cubicBezTo>
                <a:cubicBezTo>
                  <a:pt x="3044" y="1884"/>
                  <a:pt x="3044" y="1884"/>
                  <a:pt x="3044" y="1884"/>
                </a:cubicBezTo>
                <a:cubicBezTo>
                  <a:pt x="3044" y="3421"/>
                  <a:pt x="3044" y="3421"/>
                  <a:pt x="3044" y="3421"/>
                </a:cubicBezTo>
                <a:cubicBezTo>
                  <a:pt x="2084" y="3421"/>
                  <a:pt x="2084" y="3421"/>
                  <a:pt x="2084" y="3421"/>
                </a:cubicBezTo>
                <a:cubicBezTo>
                  <a:pt x="2084" y="1884"/>
                  <a:pt x="2084" y="1884"/>
                  <a:pt x="2084" y="1884"/>
                </a:cubicBezTo>
                <a:cubicBezTo>
                  <a:pt x="1560" y="1884"/>
                  <a:pt x="1560" y="1884"/>
                  <a:pt x="1560" y="1884"/>
                </a:cubicBezTo>
                <a:cubicBezTo>
                  <a:pt x="1560" y="1670"/>
                  <a:pt x="1560" y="1670"/>
                  <a:pt x="1560" y="1670"/>
                </a:cubicBezTo>
                <a:cubicBezTo>
                  <a:pt x="1123" y="1670"/>
                  <a:pt x="1123" y="1670"/>
                  <a:pt x="1123" y="1670"/>
                </a:cubicBezTo>
                <a:cubicBezTo>
                  <a:pt x="989" y="1586"/>
                  <a:pt x="989" y="1586"/>
                  <a:pt x="989" y="1586"/>
                </a:cubicBezTo>
                <a:cubicBezTo>
                  <a:pt x="847" y="1497"/>
                  <a:pt x="836" y="1622"/>
                  <a:pt x="836" y="1622"/>
                </a:cubicBezTo>
                <a:cubicBezTo>
                  <a:pt x="836" y="2105"/>
                  <a:pt x="836" y="2105"/>
                  <a:pt x="836" y="2105"/>
                </a:cubicBezTo>
                <a:cubicBezTo>
                  <a:pt x="1474" y="2105"/>
                  <a:pt x="1474" y="2105"/>
                  <a:pt x="1474" y="2105"/>
                </a:cubicBezTo>
                <a:cubicBezTo>
                  <a:pt x="1713" y="2105"/>
                  <a:pt x="1696" y="2481"/>
                  <a:pt x="1696" y="2481"/>
                </a:cubicBezTo>
                <a:cubicBezTo>
                  <a:pt x="1696" y="3076"/>
                  <a:pt x="1696" y="3076"/>
                  <a:pt x="1696" y="3076"/>
                </a:cubicBezTo>
                <a:cubicBezTo>
                  <a:pt x="1413" y="3076"/>
                  <a:pt x="1413" y="3076"/>
                  <a:pt x="1413" y="3076"/>
                </a:cubicBezTo>
                <a:cubicBezTo>
                  <a:pt x="1420" y="2513"/>
                  <a:pt x="1420" y="2513"/>
                  <a:pt x="1420" y="2513"/>
                </a:cubicBezTo>
                <a:cubicBezTo>
                  <a:pt x="1411" y="2382"/>
                  <a:pt x="1189" y="2398"/>
                  <a:pt x="1087" y="2398"/>
                </a:cubicBezTo>
                <a:cubicBezTo>
                  <a:pt x="406" y="2398"/>
                  <a:pt x="406" y="2398"/>
                  <a:pt x="406" y="2398"/>
                </a:cubicBezTo>
                <a:cubicBezTo>
                  <a:pt x="406" y="1601"/>
                  <a:pt x="406" y="1601"/>
                  <a:pt x="406" y="1601"/>
                </a:cubicBezTo>
                <a:cubicBezTo>
                  <a:pt x="406" y="1351"/>
                  <a:pt x="618" y="915"/>
                  <a:pt x="750" y="745"/>
                </a:cubicBezTo>
                <a:cubicBezTo>
                  <a:pt x="750" y="745"/>
                  <a:pt x="750" y="745"/>
                  <a:pt x="750" y="745"/>
                </a:cubicBezTo>
                <a:cubicBezTo>
                  <a:pt x="571" y="586"/>
                  <a:pt x="454" y="233"/>
                  <a:pt x="730" y="13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圆角矩形标注 4"/>
          <p:cNvSpPr/>
          <p:nvPr/>
        </p:nvSpPr>
        <p:spPr>
          <a:xfrm>
            <a:off x="2223464" y="1221222"/>
            <a:ext cx="1170897" cy="1131911"/>
          </a:xfrm>
          <a:prstGeom prst="wedgeRoundRectCallout">
            <a:avLst>
              <a:gd name="adj1" fmla="val 85262"/>
              <a:gd name="adj2" fmla="val -6572"/>
              <a:gd name="adj3" fmla="val 16667"/>
            </a:avLst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125"/>
              </a:lnSpc>
            </a:pPr>
            <a:r>
              <a:rPr lang="zh-CN" altLang="en-US" sz="825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749639" y="1221222"/>
            <a:ext cx="1170897" cy="1131911"/>
          </a:xfrm>
          <a:prstGeom prst="wedgeRoundRectCallout">
            <a:avLst>
              <a:gd name="adj1" fmla="val -85547"/>
              <a:gd name="adj2" fmla="val -5039"/>
              <a:gd name="adj3" fmla="val 16667"/>
            </a:avLst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125"/>
              </a:lnSpc>
            </a:pPr>
            <a:r>
              <a:rPr lang="zh-CN" altLang="en-US" sz="825" dirty="0">
                <a:latin typeface="Avant GardeBook" pitchFamily="50" charset="0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444" y="2672800"/>
            <a:ext cx="24835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6048" y="2672800"/>
            <a:ext cx="24835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726" y="3974679"/>
            <a:ext cx="734254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1039652" y="1804868"/>
            <a:ext cx="485904" cy="469725"/>
          </a:xfrm>
          <a:prstGeom prst="wedgeRoundRectCallout">
            <a:avLst>
              <a:gd name="adj1" fmla="val 85262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1" name="圆角矩形标注 10"/>
          <p:cNvSpPr/>
          <p:nvPr/>
        </p:nvSpPr>
        <p:spPr>
          <a:xfrm>
            <a:off x="1442467" y="1333338"/>
            <a:ext cx="323936" cy="313151"/>
          </a:xfrm>
          <a:prstGeom prst="wedgeRoundRectCallout">
            <a:avLst>
              <a:gd name="adj1" fmla="val 85262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2" name="圆角矩形标注 11"/>
          <p:cNvSpPr/>
          <p:nvPr/>
        </p:nvSpPr>
        <p:spPr>
          <a:xfrm>
            <a:off x="1710566" y="1682795"/>
            <a:ext cx="215957" cy="208766"/>
          </a:xfrm>
          <a:prstGeom prst="wedgeRoundRectCallout">
            <a:avLst>
              <a:gd name="adj1" fmla="val 85262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3" name="圆角矩形标注 12"/>
          <p:cNvSpPr/>
          <p:nvPr/>
        </p:nvSpPr>
        <p:spPr>
          <a:xfrm>
            <a:off x="7602508" y="1804868"/>
            <a:ext cx="485904" cy="469725"/>
          </a:xfrm>
          <a:prstGeom prst="wedgeRoundRectCallout">
            <a:avLst>
              <a:gd name="adj1" fmla="val -86196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4" name="圆角矩形标注 13"/>
          <p:cNvSpPr/>
          <p:nvPr/>
        </p:nvSpPr>
        <p:spPr>
          <a:xfrm>
            <a:off x="7400180" y="1333338"/>
            <a:ext cx="323936" cy="313151"/>
          </a:xfrm>
          <a:prstGeom prst="wedgeRoundRectCallout">
            <a:avLst>
              <a:gd name="adj1" fmla="val -88875"/>
              <a:gd name="adj2" fmla="val -9343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5" name="圆角矩形标注 14"/>
          <p:cNvSpPr/>
          <p:nvPr/>
        </p:nvSpPr>
        <p:spPr>
          <a:xfrm>
            <a:off x="7184224" y="1682795"/>
            <a:ext cx="215957" cy="208766"/>
          </a:xfrm>
          <a:prstGeom prst="wedgeRoundRectCallout">
            <a:avLst>
              <a:gd name="adj1" fmla="val -91555"/>
              <a:gd name="adj2" fmla="val -6572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049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同心圆 2"/>
          <p:cNvSpPr/>
          <p:nvPr/>
        </p:nvSpPr>
        <p:spPr>
          <a:xfrm>
            <a:off x="3394232" y="1717608"/>
            <a:ext cx="2355536" cy="2355536"/>
          </a:xfrm>
          <a:prstGeom prst="donut">
            <a:avLst>
              <a:gd name="adj" fmla="val 425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17436" y="1006233"/>
            <a:ext cx="3719983" cy="3778286"/>
            <a:chOff x="3890633" y="1556792"/>
            <a:chExt cx="4409146" cy="4474747"/>
          </a:xfrm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713884" y="1556792"/>
              <a:ext cx="762643" cy="1196783"/>
            </a:xfrm>
            <a:custGeom>
              <a:avLst/>
              <a:gdLst>
                <a:gd name="T0" fmla="*/ 136 w 272"/>
                <a:gd name="T1" fmla="*/ 0 h 427"/>
                <a:gd name="T2" fmla="*/ 272 w 272"/>
                <a:gd name="T3" fmla="*/ 136 h 427"/>
                <a:gd name="T4" fmla="*/ 255 w 272"/>
                <a:gd name="T5" fmla="*/ 201 h 427"/>
                <a:gd name="T6" fmla="*/ 139 w 272"/>
                <a:gd name="T7" fmla="*/ 427 h 427"/>
                <a:gd name="T8" fmla="*/ 19 w 272"/>
                <a:gd name="T9" fmla="*/ 206 h 427"/>
                <a:gd name="T10" fmla="*/ 13 w 272"/>
                <a:gd name="T11" fmla="*/ 195 h 427"/>
                <a:gd name="T12" fmla="*/ 13 w 272"/>
                <a:gd name="T13" fmla="*/ 195 h 427"/>
                <a:gd name="T14" fmla="*/ 0 w 272"/>
                <a:gd name="T15" fmla="*/ 136 h 427"/>
                <a:gd name="T16" fmla="*/ 136 w 272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0"/>
                  </a:moveTo>
                  <a:cubicBezTo>
                    <a:pt x="211" y="0"/>
                    <a:pt x="272" y="61"/>
                    <a:pt x="272" y="136"/>
                  </a:cubicBezTo>
                  <a:cubicBezTo>
                    <a:pt x="272" y="160"/>
                    <a:pt x="266" y="182"/>
                    <a:pt x="255" y="201"/>
                  </a:cubicBezTo>
                  <a:cubicBezTo>
                    <a:pt x="139" y="427"/>
                    <a:pt x="139" y="427"/>
                    <a:pt x="139" y="427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7" y="203"/>
                    <a:pt x="15" y="199"/>
                    <a:pt x="13" y="195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5" y="177"/>
                    <a:pt x="0" y="157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lose/>
                </a:path>
              </a:pathLst>
            </a:custGeom>
            <a:solidFill>
              <a:srgbClr val="49C2DD"/>
            </a:solidFill>
            <a:ln w="12700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4958" rtlCol="0" anchor="t"/>
            <a:lstStyle/>
            <a:p>
              <a:pPr algn="ctr"/>
              <a:r>
                <a:rPr lang="en-US" altLang="zh-CN" sz="2399" dirty="0">
                  <a:latin typeface="Avant GardeBook" pitchFamily="50" charset="0"/>
                </a:rPr>
                <a:t>01</a:t>
              </a:r>
              <a:endParaRPr lang="zh-CN" altLang="en-US" sz="2399" dirty="0">
                <a:latin typeface="Avant GardeBook" pitchFamily="50" charset="0"/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5713884" y="4834756"/>
              <a:ext cx="762643" cy="1196783"/>
            </a:xfrm>
            <a:custGeom>
              <a:avLst/>
              <a:gdLst>
                <a:gd name="T0" fmla="*/ 136 w 272"/>
                <a:gd name="T1" fmla="*/ 427 h 427"/>
                <a:gd name="T2" fmla="*/ 272 w 272"/>
                <a:gd name="T3" fmla="*/ 291 h 427"/>
                <a:gd name="T4" fmla="*/ 255 w 272"/>
                <a:gd name="T5" fmla="*/ 226 h 427"/>
                <a:gd name="T6" fmla="*/ 139 w 272"/>
                <a:gd name="T7" fmla="*/ 0 h 427"/>
                <a:gd name="T8" fmla="*/ 19 w 272"/>
                <a:gd name="T9" fmla="*/ 221 h 427"/>
                <a:gd name="T10" fmla="*/ 13 w 272"/>
                <a:gd name="T11" fmla="*/ 232 h 427"/>
                <a:gd name="T12" fmla="*/ 13 w 272"/>
                <a:gd name="T13" fmla="*/ 232 h 427"/>
                <a:gd name="T14" fmla="*/ 0 w 272"/>
                <a:gd name="T15" fmla="*/ 291 h 427"/>
                <a:gd name="T16" fmla="*/ 136 w 272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427"/>
                  </a:moveTo>
                  <a:cubicBezTo>
                    <a:pt x="211" y="427"/>
                    <a:pt x="272" y="366"/>
                    <a:pt x="272" y="291"/>
                  </a:cubicBezTo>
                  <a:cubicBezTo>
                    <a:pt x="272" y="268"/>
                    <a:pt x="266" y="245"/>
                    <a:pt x="255" y="226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17" y="224"/>
                    <a:pt x="15" y="228"/>
                    <a:pt x="13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5" y="250"/>
                    <a:pt x="0" y="270"/>
                    <a:pt x="0" y="291"/>
                  </a:cubicBezTo>
                  <a:cubicBezTo>
                    <a:pt x="0" y="366"/>
                    <a:pt x="61" y="427"/>
                    <a:pt x="136" y="427"/>
                  </a:cubicBezTo>
                  <a:close/>
                </a:path>
              </a:pathLst>
            </a:custGeom>
            <a:solidFill>
              <a:srgbClr val="9DCB43"/>
            </a:solidFill>
            <a:ln w="12700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7967" rtlCol="0" anchor="b"/>
            <a:lstStyle/>
            <a:p>
              <a:pPr algn="ctr"/>
              <a:r>
                <a:rPr lang="en-US" altLang="zh-CN" sz="2399" dirty="0">
                  <a:latin typeface="Avant GardeBook" pitchFamily="50" charset="0"/>
                </a:rPr>
                <a:t>03</a:t>
              </a:r>
              <a:endParaRPr lang="zh-CN" altLang="en-US" sz="2399" dirty="0">
                <a:latin typeface="Avant GardeBook" pitchFamily="50" charset="0"/>
              </a:endParaRPr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7104221" y="3413425"/>
              <a:ext cx="1195558" cy="761481"/>
            </a:xfrm>
            <a:custGeom>
              <a:avLst/>
              <a:gdLst>
                <a:gd name="T0" fmla="*/ 427 w 427"/>
                <a:gd name="T1" fmla="*/ 136 h 272"/>
                <a:gd name="T2" fmla="*/ 291 w 427"/>
                <a:gd name="T3" fmla="*/ 272 h 272"/>
                <a:gd name="T4" fmla="*/ 226 w 427"/>
                <a:gd name="T5" fmla="*/ 255 h 272"/>
                <a:gd name="T6" fmla="*/ 0 w 427"/>
                <a:gd name="T7" fmla="*/ 139 h 272"/>
                <a:gd name="T8" fmla="*/ 221 w 427"/>
                <a:gd name="T9" fmla="*/ 19 h 272"/>
                <a:gd name="T10" fmla="*/ 232 w 427"/>
                <a:gd name="T11" fmla="*/ 13 h 272"/>
                <a:gd name="T12" fmla="*/ 232 w 427"/>
                <a:gd name="T13" fmla="*/ 13 h 272"/>
                <a:gd name="T14" fmla="*/ 291 w 427"/>
                <a:gd name="T15" fmla="*/ 0 h 272"/>
                <a:gd name="T16" fmla="*/ 427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427" y="136"/>
                  </a:moveTo>
                  <a:cubicBezTo>
                    <a:pt x="427" y="211"/>
                    <a:pt x="366" y="272"/>
                    <a:pt x="291" y="272"/>
                  </a:cubicBezTo>
                  <a:cubicBezTo>
                    <a:pt x="268" y="272"/>
                    <a:pt x="246" y="266"/>
                    <a:pt x="226" y="2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5" y="17"/>
                    <a:pt x="228" y="15"/>
                    <a:pt x="232" y="13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50" y="4"/>
                    <a:pt x="270" y="0"/>
                    <a:pt x="291" y="0"/>
                  </a:cubicBezTo>
                  <a:cubicBezTo>
                    <a:pt x="366" y="0"/>
                    <a:pt x="427" y="61"/>
                    <a:pt x="427" y="136"/>
                  </a:cubicBezTo>
                  <a:close/>
                </a:path>
              </a:pathLst>
            </a:custGeom>
            <a:solidFill>
              <a:srgbClr val="DF5947"/>
            </a:solidFill>
            <a:ln w="12700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34958" rtlCol="0" anchor="ctr"/>
            <a:lstStyle/>
            <a:p>
              <a:pPr algn="r"/>
              <a:r>
                <a:rPr lang="en-US" altLang="zh-CN" sz="2399" dirty="0">
                  <a:latin typeface="Avant GardeBook" pitchFamily="50" charset="0"/>
                </a:rPr>
                <a:t>02</a:t>
              </a:r>
              <a:endParaRPr lang="zh-CN" altLang="en-US" sz="2399" dirty="0">
                <a:latin typeface="Avant GardeBook" pitchFamily="50" charset="0"/>
              </a:endParaRPr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3890633" y="3413425"/>
              <a:ext cx="1196745" cy="761481"/>
            </a:xfrm>
            <a:custGeom>
              <a:avLst/>
              <a:gdLst>
                <a:gd name="T0" fmla="*/ 0 w 427"/>
                <a:gd name="T1" fmla="*/ 136 h 272"/>
                <a:gd name="T2" fmla="*/ 136 w 427"/>
                <a:gd name="T3" fmla="*/ 272 h 272"/>
                <a:gd name="T4" fmla="*/ 201 w 427"/>
                <a:gd name="T5" fmla="*/ 255 h 272"/>
                <a:gd name="T6" fmla="*/ 427 w 427"/>
                <a:gd name="T7" fmla="*/ 139 h 272"/>
                <a:gd name="T8" fmla="*/ 207 w 427"/>
                <a:gd name="T9" fmla="*/ 19 h 272"/>
                <a:gd name="T10" fmla="*/ 195 w 427"/>
                <a:gd name="T11" fmla="*/ 13 h 272"/>
                <a:gd name="T12" fmla="*/ 195 w 427"/>
                <a:gd name="T13" fmla="*/ 13 h 272"/>
                <a:gd name="T14" fmla="*/ 136 w 427"/>
                <a:gd name="T15" fmla="*/ 0 h 272"/>
                <a:gd name="T16" fmla="*/ 0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0" y="136"/>
                  </a:moveTo>
                  <a:cubicBezTo>
                    <a:pt x="0" y="211"/>
                    <a:pt x="61" y="272"/>
                    <a:pt x="136" y="272"/>
                  </a:cubicBezTo>
                  <a:cubicBezTo>
                    <a:pt x="160" y="272"/>
                    <a:pt x="182" y="266"/>
                    <a:pt x="201" y="255"/>
                  </a:cubicBezTo>
                  <a:cubicBezTo>
                    <a:pt x="427" y="139"/>
                    <a:pt x="427" y="139"/>
                    <a:pt x="427" y="139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3" y="17"/>
                    <a:pt x="199" y="15"/>
                    <a:pt x="195" y="13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77" y="4"/>
                    <a:pt x="157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lose/>
                </a:path>
              </a:pathLst>
            </a:custGeom>
            <a:solidFill>
              <a:srgbClr val="FFAC6A"/>
            </a:solidFill>
            <a:ln w="12700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4958" rtlCol="0" anchor="ctr"/>
            <a:lstStyle/>
            <a:p>
              <a:r>
                <a:rPr lang="en-US" altLang="zh-CN" sz="2399" dirty="0">
                  <a:latin typeface="Avant GardeBook" pitchFamily="50" charset="0"/>
                </a:rPr>
                <a:t>04</a:t>
              </a:r>
              <a:endParaRPr lang="zh-CN" altLang="en-US" sz="2399" dirty="0">
                <a:latin typeface="Avant GardeBook" pitchFamily="50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28565" y="2145906"/>
            <a:ext cx="1497723" cy="1498941"/>
            <a:chOff x="5207610" y="2906543"/>
            <a:chExt cx="1775190" cy="1775245"/>
          </a:xfrm>
        </p:grpSpPr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5207610" y="2906543"/>
              <a:ext cx="1775190" cy="17752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9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5514675" y="3212977"/>
              <a:ext cx="1161060" cy="116109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12500" y="1457857"/>
            <a:ext cx="2516065" cy="519642"/>
          </a:xfrm>
          <a:prstGeom prst="rect">
            <a:avLst/>
          </a:prstGeom>
          <a:noFill/>
        </p:spPr>
        <p:txBody>
          <a:bodyPr wrap="square" lIns="68846" tIns="34423" rIns="68846" bIns="34423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2441" y="1185586"/>
            <a:ext cx="1336125" cy="242374"/>
          </a:xfrm>
          <a:prstGeom prst="rect">
            <a:avLst/>
          </a:prstGeom>
          <a:noFill/>
        </p:spPr>
        <p:txBody>
          <a:bodyPr wrap="square" lIns="68846" tIns="0" rIns="68846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40236" y="1457857"/>
            <a:ext cx="2516065" cy="519642"/>
          </a:xfrm>
          <a:prstGeom prst="rect">
            <a:avLst/>
          </a:prstGeom>
          <a:noFill/>
        </p:spPr>
        <p:txBody>
          <a:bodyPr wrap="square" lIns="68846" tIns="34423" rIns="68846" bIns="3442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0236" y="1185586"/>
            <a:ext cx="1336125" cy="242374"/>
          </a:xfrm>
          <a:prstGeom prst="rect">
            <a:avLst/>
          </a:prstGeom>
          <a:noFill/>
        </p:spPr>
        <p:txBody>
          <a:bodyPr wrap="square" lIns="68846" tIns="0" rIns="68846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2500" y="3882547"/>
            <a:ext cx="2516065" cy="519642"/>
          </a:xfrm>
          <a:prstGeom prst="rect">
            <a:avLst/>
          </a:prstGeom>
          <a:noFill/>
        </p:spPr>
        <p:txBody>
          <a:bodyPr wrap="square" lIns="68846" tIns="34423" rIns="68846" bIns="34423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7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75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2441" y="3619645"/>
            <a:ext cx="1336125" cy="242374"/>
          </a:xfrm>
          <a:prstGeom prst="rect">
            <a:avLst/>
          </a:prstGeom>
          <a:noFill/>
        </p:spPr>
        <p:txBody>
          <a:bodyPr wrap="square" lIns="68846" tIns="0" rIns="68846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0236" y="3882547"/>
            <a:ext cx="2516065" cy="519642"/>
          </a:xfrm>
          <a:prstGeom prst="rect">
            <a:avLst/>
          </a:prstGeom>
          <a:noFill/>
        </p:spPr>
        <p:txBody>
          <a:bodyPr wrap="square" lIns="68846" tIns="34423" rIns="68846" bIns="3442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7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75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0237" y="3619645"/>
            <a:ext cx="1336125" cy="242374"/>
          </a:xfrm>
          <a:prstGeom prst="rect">
            <a:avLst/>
          </a:prstGeom>
          <a:noFill/>
        </p:spPr>
        <p:txBody>
          <a:bodyPr wrap="square" lIns="68846" tIns="0" rIns="68846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35092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381929" y="365660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894414" y="1433610"/>
            <a:ext cx="758857" cy="758466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Avant GardeBook" pitchFamily="50" charset="0"/>
                <a:ea typeface="微软雅黑" pitchFamily="34" charset="-122"/>
              </a:rPr>
              <a:t>标题</a:t>
            </a:r>
          </a:p>
        </p:txBody>
      </p:sp>
      <p:sp>
        <p:nvSpPr>
          <p:cNvPr id="4" name="Freeform 8"/>
          <p:cNvSpPr>
            <a:spLocks noEditPoints="1"/>
          </p:cNvSpPr>
          <p:nvPr/>
        </p:nvSpPr>
        <p:spPr bwMode="auto">
          <a:xfrm>
            <a:off x="4895936" y="1433610"/>
            <a:ext cx="758857" cy="758466"/>
          </a:xfrm>
          <a:prstGeom prst="ellipse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Avant GardeBook" pitchFamily="50" charset="0"/>
                <a:ea typeface="微软雅黑" pitchFamily="34" charset="-122"/>
              </a:rPr>
              <a:t>标题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026" y="2301010"/>
            <a:ext cx="1079787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5393" y="2301010"/>
            <a:ext cx="1079787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9097" y="3656601"/>
            <a:ext cx="673582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99" dirty="0">
                <a:solidFill>
                  <a:srgbClr val="49C2DD"/>
                </a:solidFill>
                <a:latin typeface="Avant GardeBook" pitchFamily="50" charset="0"/>
              </a:rPr>
              <a:t>Title</a:t>
            </a:r>
            <a:endParaRPr lang="zh-CN" altLang="en-US" sz="2699" dirty="0">
              <a:solidFill>
                <a:srgbClr val="49C2DD"/>
              </a:solidFill>
              <a:latin typeface="Avant GardeBook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73" y="3656601"/>
            <a:ext cx="673582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99" dirty="0">
                <a:solidFill>
                  <a:srgbClr val="DF5947"/>
                </a:solidFill>
                <a:latin typeface="Avant GardeBook" pitchFamily="50" charset="0"/>
              </a:rPr>
              <a:t>Title</a:t>
            </a:r>
            <a:endParaRPr lang="zh-CN" altLang="en-US" sz="2699" dirty="0">
              <a:solidFill>
                <a:srgbClr val="DF5947"/>
              </a:solidFill>
              <a:latin typeface="Avant GardeBook" pitchFamily="50" charset="0"/>
            </a:endParaRPr>
          </a:p>
        </p:txBody>
      </p:sp>
      <p:pic>
        <p:nvPicPr>
          <p:cNvPr id="9" name="Picture 10" descr="D:\desktop\243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430" y="1449680"/>
            <a:ext cx="2030636" cy="268696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76200" dist="76200" dir="54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D:\desktop\354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1747" y="1449680"/>
            <a:ext cx="2030636" cy="268696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76200" dist="76200" dir="54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40" name="椭圆 39"/>
          <p:cNvSpPr/>
          <p:nvPr/>
        </p:nvSpPr>
        <p:spPr>
          <a:xfrm>
            <a:off x="796972" y="1676231"/>
            <a:ext cx="1247195" cy="1248212"/>
          </a:xfrm>
          <a:prstGeom prst="ellipse">
            <a:avLst/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719335" y="2684785"/>
            <a:ext cx="1247195" cy="1248212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888096" y="1541689"/>
            <a:ext cx="1247195" cy="1248212"/>
          </a:xfrm>
          <a:prstGeom prst="ellipse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126690" y="1928504"/>
            <a:ext cx="1247195" cy="1248212"/>
          </a:xfrm>
          <a:prstGeom prst="ellipse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>
            <a:stCxn id="40" idx="6"/>
            <a:endCxn id="41" idx="2"/>
          </p:cNvCxnSpPr>
          <p:nvPr/>
        </p:nvCxnSpPr>
        <p:spPr>
          <a:xfrm>
            <a:off x="2044168" y="2300338"/>
            <a:ext cx="675168" cy="10085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1" idx="6"/>
            <a:endCxn id="42" idx="2"/>
          </p:cNvCxnSpPr>
          <p:nvPr/>
        </p:nvCxnSpPr>
        <p:spPr>
          <a:xfrm flipV="1">
            <a:off x="3966532" y="2165795"/>
            <a:ext cx="921565" cy="11430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2" idx="6"/>
            <a:endCxn id="43" idx="2"/>
          </p:cNvCxnSpPr>
          <p:nvPr/>
        </p:nvCxnSpPr>
        <p:spPr>
          <a:xfrm>
            <a:off x="6135292" y="2165795"/>
            <a:ext cx="991399" cy="386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04501" y="3036356"/>
            <a:ext cx="1232139" cy="311904"/>
          </a:xfrm>
          <a:prstGeom prst="rect">
            <a:avLst/>
          </a:prstGeom>
        </p:spPr>
        <p:txBody>
          <a:bodyPr wrap="square" lIns="68859" tIns="34429" rIns="68859" bIns="344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3419" y="3299213"/>
            <a:ext cx="1594303" cy="588903"/>
          </a:xfrm>
          <a:prstGeom prst="rect">
            <a:avLst/>
          </a:prstGeom>
        </p:spPr>
        <p:txBody>
          <a:bodyPr wrap="square" lIns="68859" tIns="34429" rIns="68859" bIns="3442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您的内容打在这里，或者通过复制您的文本后，在此框中选择粘贴，并选择只保留文字。</a:t>
            </a:r>
            <a:endParaRPr lang="zh-CN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26864" y="1772554"/>
            <a:ext cx="1232139" cy="311904"/>
          </a:xfrm>
          <a:prstGeom prst="rect">
            <a:avLst/>
          </a:prstGeom>
        </p:spPr>
        <p:txBody>
          <a:bodyPr wrap="square" lIns="68859" tIns="34429" rIns="68859" bIns="344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45783" y="2035411"/>
            <a:ext cx="1594303" cy="588903"/>
          </a:xfrm>
          <a:prstGeom prst="rect">
            <a:avLst/>
          </a:prstGeom>
        </p:spPr>
        <p:txBody>
          <a:bodyPr wrap="square" lIns="68859" tIns="34429" rIns="68859" bIns="3442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您的内容打在这里，或者通过复制您的文本后，在此框中选择粘贴，并选择只保留文字。</a:t>
            </a:r>
            <a:endParaRPr lang="zh-CN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95624" y="2909380"/>
            <a:ext cx="1232139" cy="311904"/>
          </a:xfrm>
          <a:prstGeom prst="rect">
            <a:avLst/>
          </a:prstGeom>
        </p:spPr>
        <p:txBody>
          <a:bodyPr wrap="square" lIns="68859" tIns="34429" rIns="68859" bIns="344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14543" y="3172237"/>
            <a:ext cx="1594303" cy="588903"/>
          </a:xfrm>
          <a:prstGeom prst="rect">
            <a:avLst/>
          </a:prstGeom>
        </p:spPr>
        <p:txBody>
          <a:bodyPr wrap="square" lIns="68859" tIns="34429" rIns="68859" bIns="3442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您的内容打在这里，或者通过复制您的文本后，在此框中选择粘贴，并选择只保留文字。</a:t>
            </a:r>
            <a:endParaRPr lang="zh-CN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34219" y="3231056"/>
            <a:ext cx="1232139" cy="311904"/>
          </a:xfrm>
          <a:prstGeom prst="rect">
            <a:avLst/>
          </a:prstGeom>
        </p:spPr>
        <p:txBody>
          <a:bodyPr wrap="square" lIns="68859" tIns="34429" rIns="68859" bIns="34429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53137" y="3493913"/>
            <a:ext cx="1594303" cy="588903"/>
          </a:xfrm>
          <a:prstGeom prst="rect">
            <a:avLst/>
          </a:prstGeom>
        </p:spPr>
        <p:txBody>
          <a:bodyPr wrap="square" lIns="68859" tIns="34429" rIns="68859" bIns="3442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您的内容打在这里，或者通过复制您的文本后，在此框中选择粘贴，并选择只保留文字。</a:t>
            </a:r>
            <a:endParaRPr lang="zh-CN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1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2267744" y="2570163"/>
            <a:ext cx="914846" cy="914846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9992" y="2569582"/>
            <a:ext cx="3600400" cy="57708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宋体" charset="-122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sp>
        <p:nvSpPr>
          <p:cNvPr id="19" name="矩形 18"/>
          <p:cNvSpPr/>
          <p:nvPr/>
        </p:nvSpPr>
        <p:spPr>
          <a:xfrm>
            <a:off x="4499992" y="1942882"/>
            <a:ext cx="216024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此处添加标题文本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Insert Header Topic Here</a:t>
            </a:r>
          </a:p>
        </p:txBody>
      </p:sp>
      <p:sp>
        <p:nvSpPr>
          <p:cNvPr id="13" name="椭圆 12"/>
          <p:cNvSpPr/>
          <p:nvPr/>
        </p:nvSpPr>
        <p:spPr>
          <a:xfrm>
            <a:off x="1403648" y="1418828"/>
            <a:ext cx="1580828" cy="1580828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828600" y="3867100"/>
            <a:ext cx="2079426" cy="2079426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600" y="2138908"/>
            <a:ext cx="628674" cy="62867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493841"/>
            <a:ext cx="1296144" cy="1296144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19872" y="1850876"/>
            <a:ext cx="347246" cy="34724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83207" y="2157663"/>
            <a:ext cx="825000" cy="825000"/>
          </a:xfrm>
          <a:prstGeom prst="ellipse">
            <a:avLst/>
          </a:prstGeom>
          <a:gradFill flip="none" rotWithShape="1">
            <a:gsLst>
              <a:gs pos="90000">
                <a:srgbClr val="138F81"/>
              </a:gs>
              <a:gs pos="30000">
                <a:srgbClr val="19BAA9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38F81"/>
                </a:gs>
                <a:gs pos="100000">
                  <a:srgbClr val="19BAA9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16220"/>
            <a:ext cx="91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1662" y="4803204"/>
            <a:ext cx="864840" cy="86484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07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58333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3" grpId="1" animBg="1"/>
          <p:bldP spid="18" grpId="0"/>
          <p:bldP spid="19" grpId="0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21" grpId="0" animBg="1"/>
          <p:bldP spid="21" grpId="1" animBg="1"/>
          <p:bldP spid="3" grpId="0" animBg="1"/>
          <p:bldP spid="3" grpId="1" animBg="1"/>
          <p:bldP spid="4" grpId="0"/>
          <p:bldP spid="4" grpId="1"/>
          <p:bldP spid="22" grpId="0" animBg="1"/>
          <p:bldP spid="22" grpId="1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044"/>
            <a:ext cx="2448272" cy="2448272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148"/>
            <a:ext cx="1584176" cy="1584176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084"/>
            <a:ext cx="438268" cy="438268"/>
          </a:xfrm>
          <a:prstGeom prst="ellipse">
            <a:avLst/>
          </a:prstGeom>
          <a:noFill/>
          <a:ln w="9525">
            <a:gradFill>
              <a:gsLst>
                <a:gs pos="100000">
                  <a:srgbClr val="108692"/>
                </a:gs>
                <a:gs pos="0">
                  <a:srgbClr val="16B2C1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028"/>
            <a:ext cx="2376264" cy="2376264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0900"/>
            <a:ext cx="2387800" cy="2387800"/>
          </a:xfrm>
          <a:prstGeom prst="ellipse">
            <a:avLst/>
          </a:prstGeom>
          <a:noFill/>
          <a:ln w="9525">
            <a:gradFill>
              <a:gsLst>
                <a:gs pos="100000">
                  <a:srgbClr val="89A13D"/>
                </a:gs>
                <a:gs pos="0">
                  <a:srgbClr val="B2D138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052"/>
            <a:ext cx="936104" cy="936104"/>
          </a:xfrm>
          <a:prstGeom prst="ellipse">
            <a:avLst/>
          </a:prstGeom>
          <a:noFill/>
          <a:ln w="9525">
            <a:gradFill>
              <a:gsLst>
                <a:gs pos="100000">
                  <a:srgbClr val="E33F24"/>
                </a:gs>
                <a:gs pos="0">
                  <a:srgbClr val="F26434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5" y="4421832"/>
            <a:ext cx="1605507" cy="1605507"/>
          </a:xfrm>
          <a:prstGeom prst="ellipse">
            <a:avLst/>
          </a:prstGeom>
          <a:noFill/>
          <a:ln w="9525">
            <a:gradFill>
              <a:gsLst>
                <a:gs pos="100000">
                  <a:srgbClr val="138F81"/>
                </a:gs>
                <a:gs pos="0">
                  <a:srgbClr val="19BAA9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544134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E33F24"/>
              </a:gs>
              <a:gs pos="30000">
                <a:srgbClr val="F26434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E33F24"/>
                </a:gs>
                <a:gs pos="100000">
                  <a:srgbClr val="F26434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6653" y="1020688"/>
            <a:ext cx="460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763334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89A13D"/>
              </a:gs>
              <a:gs pos="30000">
                <a:srgbClr val="B2D138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89A13D"/>
                </a:gs>
                <a:gs pos="100000">
                  <a:srgbClr val="B2D138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5853" y="1020688"/>
            <a:ext cx="380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5986260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108692"/>
              </a:gs>
              <a:gs pos="30000">
                <a:srgbClr val="16B2C1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08692"/>
                </a:gs>
                <a:gs pos="100000">
                  <a:srgbClr val="16B2C1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8779" y="1020688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27823" y="210080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感谢各位领导莅临指导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63901" y="2754029"/>
            <a:ext cx="3016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 FOR WATCHING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24934" y="960737"/>
            <a:ext cx="827788" cy="827788"/>
          </a:xfrm>
          <a:prstGeom prst="ellipse">
            <a:avLst/>
          </a:prstGeom>
          <a:gradFill flip="none" rotWithShape="1">
            <a:gsLst>
              <a:gs pos="90000">
                <a:srgbClr val="138F81"/>
              </a:gs>
              <a:gs pos="30000">
                <a:srgbClr val="19BAA9"/>
              </a:gs>
            </a:gsLst>
            <a:lin ang="2700000" scaled="1"/>
            <a:tileRect/>
          </a:gradFill>
          <a:ln w="25400">
            <a:gradFill>
              <a:gsLst>
                <a:gs pos="0">
                  <a:srgbClr val="138F81"/>
                </a:gs>
                <a:gs pos="100000">
                  <a:srgbClr val="19BAA9"/>
                </a:gs>
              </a:gsLst>
              <a:lin ang="5400000" scaled="0"/>
            </a:gradFill>
          </a:ln>
          <a:effectLst>
            <a:outerShdw blurRad="254000" dist="190500" dir="3540000" sx="105000" sy="105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7453" y="1020688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3426" y="3158421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36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58333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1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92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58333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5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96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58333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99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18" grpId="0" animBg="1"/>
          <p:bldP spid="18" grpId="1" animBg="1"/>
          <p:bldP spid="19" grpId="0"/>
          <p:bldP spid="19" grpId="1"/>
          <p:bldP spid="21" grpId="0" animBg="1"/>
          <p:bldP spid="21" grpId="1" animBg="1"/>
          <p:bldP spid="22" grpId="0"/>
          <p:bldP spid="22" grpId="1"/>
          <p:bldP spid="24" grpId="0" animBg="1"/>
          <p:bldP spid="24" grpId="1" animBg="1"/>
          <p:bldP spid="25" grpId="0"/>
          <p:bldP spid="25" grpId="1"/>
          <p:bldP spid="26" grpId="0"/>
          <p:bldP spid="27" grpId="0"/>
          <p:bldP spid="4" grpId="0" animBg="1"/>
          <p:bldP spid="4" grpId="1" animBg="1"/>
          <p:bldP spid="5" grpId="0"/>
          <p:bldP spid="5" grpId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3" grpId="0" animBg="1"/>
          <p:bldP spid="23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18" grpId="0" animBg="1"/>
          <p:bldP spid="18" grpId="1" animBg="1"/>
          <p:bldP spid="19" grpId="0"/>
          <p:bldP spid="19" grpId="1"/>
          <p:bldP spid="21" grpId="0" animBg="1"/>
          <p:bldP spid="21" grpId="1" animBg="1"/>
          <p:bldP spid="22" grpId="0"/>
          <p:bldP spid="22" grpId="1"/>
          <p:bldP spid="24" grpId="0" animBg="1"/>
          <p:bldP spid="24" grpId="1" animBg="1"/>
          <p:bldP spid="25" grpId="0"/>
          <p:bldP spid="25" grpId="1"/>
          <p:bldP spid="26" grpId="0"/>
          <p:bldP spid="27" grpId="0"/>
          <p:bldP spid="4" grpId="0" animBg="1"/>
          <p:bldP spid="4" grpId="1" animBg="1"/>
          <p:bldP spid="5" grpId="0"/>
          <p:bldP spid="5" grpId="1"/>
          <p:bldP spid="28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6" y="3326807"/>
            <a:ext cx="6455579" cy="1269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014"/>
            <a:ext cx="9144000" cy="102480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12"/>
            <a:ext cx="7711638" cy="201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5" y="2322293"/>
            <a:ext cx="4103687" cy="121363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2294"/>
            <a:ext cx="4103688" cy="115964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2292"/>
            <a:ext cx="393700" cy="29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2292"/>
            <a:ext cx="393700" cy="29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1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Freeform 10"/>
          <p:cNvSpPr>
            <a:spLocks/>
          </p:cNvSpPr>
          <p:nvPr/>
        </p:nvSpPr>
        <p:spPr bwMode="auto">
          <a:xfrm>
            <a:off x="4111146" y="2218614"/>
            <a:ext cx="993634" cy="165045"/>
          </a:xfrm>
          <a:custGeom>
            <a:avLst/>
            <a:gdLst>
              <a:gd name="T0" fmla="*/ 0 w 295"/>
              <a:gd name="T1" fmla="*/ 0 h 49"/>
              <a:gd name="T2" fmla="*/ 206 w 295"/>
              <a:gd name="T3" fmla="*/ 0 h 49"/>
              <a:gd name="T4" fmla="*/ 295 w 295"/>
              <a:gd name="T5" fmla="*/ 49 h 49"/>
              <a:gd name="T6" fmla="*/ 90 w 295"/>
              <a:gd name="T7" fmla="*/ 49 h 49"/>
              <a:gd name="T8" fmla="*/ 0 w 295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49">
                <a:moveTo>
                  <a:pt x="0" y="0"/>
                </a:moveTo>
                <a:lnTo>
                  <a:pt x="206" y="0"/>
                </a:lnTo>
                <a:lnTo>
                  <a:pt x="295" y="49"/>
                </a:lnTo>
                <a:lnTo>
                  <a:pt x="90" y="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4" name="Freeform 11"/>
          <p:cNvSpPr>
            <a:spLocks/>
          </p:cNvSpPr>
          <p:nvPr/>
        </p:nvSpPr>
        <p:spPr bwMode="auto">
          <a:xfrm>
            <a:off x="3801267" y="2750797"/>
            <a:ext cx="1616759" cy="168412"/>
          </a:xfrm>
          <a:custGeom>
            <a:avLst/>
            <a:gdLst>
              <a:gd name="T0" fmla="*/ 0 w 480"/>
              <a:gd name="T1" fmla="*/ 0 h 50"/>
              <a:gd name="T2" fmla="*/ 333 w 480"/>
              <a:gd name="T3" fmla="*/ 0 h 50"/>
              <a:gd name="T4" fmla="*/ 480 w 480"/>
              <a:gd name="T5" fmla="*/ 50 h 50"/>
              <a:gd name="T6" fmla="*/ 146 w 480"/>
              <a:gd name="T7" fmla="*/ 50 h 50"/>
              <a:gd name="T8" fmla="*/ 0 w 480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50">
                <a:moveTo>
                  <a:pt x="0" y="0"/>
                </a:moveTo>
                <a:lnTo>
                  <a:pt x="333" y="0"/>
                </a:lnTo>
                <a:lnTo>
                  <a:pt x="480" y="50"/>
                </a:lnTo>
                <a:lnTo>
                  <a:pt x="146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5" name="Freeform 12"/>
          <p:cNvSpPr>
            <a:spLocks/>
          </p:cNvSpPr>
          <p:nvPr/>
        </p:nvSpPr>
        <p:spPr bwMode="auto">
          <a:xfrm>
            <a:off x="3498126" y="3282981"/>
            <a:ext cx="2229779" cy="168412"/>
          </a:xfrm>
          <a:custGeom>
            <a:avLst/>
            <a:gdLst>
              <a:gd name="T0" fmla="*/ 0 w 662"/>
              <a:gd name="T1" fmla="*/ 0 h 50"/>
              <a:gd name="T2" fmla="*/ 461 w 662"/>
              <a:gd name="T3" fmla="*/ 0 h 50"/>
              <a:gd name="T4" fmla="*/ 662 w 662"/>
              <a:gd name="T5" fmla="*/ 50 h 50"/>
              <a:gd name="T6" fmla="*/ 201 w 662"/>
              <a:gd name="T7" fmla="*/ 50 h 50"/>
              <a:gd name="T8" fmla="*/ 0 w 66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50">
                <a:moveTo>
                  <a:pt x="0" y="0"/>
                </a:moveTo>
                <a:lnTo>
                  <a:pt x="461" y="0"/>
                </a:lnTo>
                <a:lnTo>
                  <a:pt x="662" y="50"/>
                </a:lnTo>
                <a:lnTo>
                  <a:pt x="201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6191680" y="3522446"/>
            <a:ext cx="221356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6555" y="2848796"/>
            <a:ext cx="221356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5896" y="2314930"/>
            <a:ext cx="221356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542" y="1575597"/>
            <a:ext cx="221356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4111147" y="1437181"/>
            <a:ext cx="899323" cy="781433"/>
          </a:xfrm>
          <a:custGeom>
            <a:avLst/>
            <a:gdLst>
              <a:gd name="T0" fmla="*/ 0 w 267"/>
              <a:gd name="T1" fmla="*/ 232 h 232"/>
              <a:gd name="T2" fmla="*/ 135 w 267"/>
              <a:gd name="T3" fmla="*/ 0 h 232"/>
              <a:gd name="T4" fmla="*/ 267 w 267"/>
              <a:gd name="T5" fmla="*/ 232 h 232"/>
              <a:gd name="T6" fmla="*/ 0 w 267"/>
              <a:gd name="T7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32">
                <a:moveTo>
                  <a:pt x="0" y="232"/>
                </a:moveTo>
                <a:lnTo>
                  <a:pt x="135" y="0"/>
                </a:lnTo>
                <a:lnTo>
                  <a:pt x="267" y="232"/>
                </a:lnTo>
                <a:lnTo>
                  <a:pt x="0" y="232"/>
                </a:lnTo>
                <a:close/>
              </a:path>
            </a:pathLst>
          </a:cu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801267" y="2383660"/>
            <a:ext cx="1519081" cy="367140"/>
          </a:xfrm>
          <a:custGeom>
            <a:avLst/>
            <a:gdLst>
              <a:gd name="T0" fmla="*/ 0 w 451"/>
              <a:gd name="T1" fmla="*/ 109 h 109"/>
              <a:gd name="T2" fmla="*/ 64 w 451"/>
              <a:gd name="T3" fmla="*/ 0 h 109"/>
              <a:gd name="T4" fmla="*/ 387 w 451"/>
              <a:gd name="T5" fmla="*/ 0 h 109"/>
              <a:gd name="T6" fmla="*/ 451 w 451"/>
              <a:gd name="T7" fmla="*/ 109 h 109"/>
              <a:gd name="T8" fmla="*/ 0 w 45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109">
                <a:moveTo>
                  <a:pt x="0" y="109"/>
                </a:moveTo>
                <a:lnTo>
                  <a:pt x="64" y="0"/>
                </a:lnTo>
                <a:lnTo>
                  <a:pt x="387" y="0"/>
                </a:lnTo>
                <a:lnTo>
                  <a:pt x="451" y="109"/>
                </a:lnTo>
                <a:lnTo>
                  <a:pt x="0" y="109"/>
                </a:lnTo>
                <a:close/>
              </a:path>
            </a:pathLst>
          </a:cu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3498126" y="2919209"/>
            <a:ext cx="2132101" cy="363771"/>
          </a:xfrm>
          <a:custGeom>
            <a:avLst/>
            <a:gdLst>
              <a:gd name="T0" fmla="*/ 0 w 633"/>
              <a:gd name="T1" fmla="*/ 108 h 108"/>
              <a:gd name="T2" fmla="*/ 62 w 633"/>
              <a:gd name="T3" fmla="*/ 0 h 108"/>
              <a:gd name="T4" fmla="*/ 570 w 633"/>
              <a:gd name="T5" fmla="*/ 0 h 108"/>
              <a:gd name="T6" fmla="*/ 633 w 633"/>
              <a:gd name="T7" fmla="*/ 108 h 108"/>
              <a:gd name="T8" fmla="*/ 0 w 6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108">
                <a:moveTo>
                  <a:pt x="0" y="108"/>
                </a:moveTo>
                <a:lnTo>
                  <a:pt x="62" y="0"/>
                </a:lnTo>
                <a:lnTo>
                  <a:pt x="570" y="0"/>
                </a:lnTo>
                <a:lnTo>
                  <a:pt x="633" y="108"/>
                </a:lnTo>
                <a:lnTo>
                  <a:pt x="0" y="108"/>
                </a:lnTo>
                <a:close/>
              </a:path>
            </a:pathLst>
          </a:cu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3029938" y="3451393"/>
            <a:ext cx="3071841" cy="646704"/>
          </a:xfrm>
          <a:custGeom>
            <a:avLst/>
            <a:gdLst>
              <a:gd name="T0" fmla="*/ 0 w 912"/>
              <a:gd name="T1" fmla="*/ 192 h 192"/>
              <a:gd name="T2" fmla="*/ 111 w 912"/>
              <a:gd name="T3" fmla="*/ 0 h 192"/>
              <a:gd name="T4" fmla="*/ 801 w 912"/>
              <a:gd name="T5" fmla="*/ 0 h 192"/>
              <a:gd name="T6" fmla="*/ 912 w 912"/>
              <a:gd name="T7" fmla="*/ 192 h 192"/>
              <a:gd name="T8" fmla="*/ 0 w 912"/>
              <a:gd name="T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192">
                <a:moveTo>
                  <a:pt x="0" y="192"/>
                </a:moveTo>
                <a:lnTo>
                  <a:pt x="111" y="0"/>
                </a:lnTo>
                <a:lnTo>
                  <a:pt x="801" y="0"/>
                </a:lnTo>
                <a:lnTo>
                  <a:pt x="912" y="192"/>
                </a:lnTo>
                <a:lnTo>
                  <a:pt x="0" y="192"/>
                </a:lnTo>
                <a:close/>
              </a:path>
            </a:pathLst>
          </a:cu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14840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graphicFrame>
        <p:nvGraphicFramePr>
          <p:cNvPr id="3" name="图表 2"/>
          <p:cNvGraphicFramePr/>
          <p:nvPr>
            <p:extLst/>
          </p:nvPr>
        </p:nvGraphicFramePr>
        <p:xfrm>
          <a:off x="1088582" y="1465574"/>
          <a:ext cx="1438201" cy="148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8989" y="3350140"/>
            <a:ext cx="149738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535" y="3112132"/>
            <a:ext cx="1330296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graphicFrame>
        <p:nvGraphicFramePr>
          <p:cNvPr id="6" name="图表 5"/>
          <p:cNvGraphicFramePr/>
          <p:nvPr>
            <p:extLst/>
          </p:nvPr>
        </p:nvGraphicFramePr>
        <p:xfrm>
          <a:off x="2934620" y="1465574"/>
          <a:ext cx="1438201" cy="148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05026" y="3350140"/>
            <a:ext cx="149738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8572" y="3112132"/>
            <a:ext cx="1330296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graphicFrame>
        <p:nvGraphicFramePr>
          <p:cNvPr id="9" name="图表 8"/>
          <p:cNvGraphicFramePr/>
          <p:nvPr>
            <p:extLst/>
          </p:nvPr>
        </p:nvGraphicFramePr>
        <p:xfrm>
          <a:off x="4786415" y="1465574"/>
          <a:ext cx="1438201" cy="148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56821" y="3350140"/>
            <a:ext cx="149738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0367" y="3112132"/>
            <a:ext cx="1330296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graphicFrame>
        <p:nvGraphicFramePr>
          <p:cNvPr id="12" name="图表 11"/>
          <p:cNvGraphicFramePr/>
          <p:nvPr>
            <p:extLst/>
          </p:nvPr>
        </p:nvGraphicFramePr>
        <p:xfrm>
          <a:off x="6621346" y="1465574"/>
          <a:ext cx="1438201" cy="148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91753" y="3350140"/>
            <a:ext cx="149738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75299" y="3112132"/>
            <a:ext cx="1330296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728079" y="1437180"/>
            <a:ext cx="0" cy="26596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72000" y="1437180"/>
            <a:ext cx="0" cy="26596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07637" y="1437180"/>
            <a:ext cx="0" cy="26596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1253" y="1988005"/>
            <a:ext cx="50526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Avant GardeBook" pitchFamily="50" charset="0"/>
              </a:rPr>
              <a:t>75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Avant GardeBook" pitchFamily="50" charset="0"/>
              </a:rPr>
              <a:t>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7290" y="1988005"/>
            <a:ext cx="50526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Avant GardeBook" pitchFamily="50" charset="0"/>
              </a:rPr>
              <a:t>82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Avant GardeBook" pitchFamily="50" charset="0"/>
              </a:rPr>
              <a:t>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9084" y="1988005"/>
            <a:ext cx="50526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Avant GardeBook" pitchFamily="50" charset="0"/>
              </a:rPr>
              <a:t>59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Avant GardeBook" pitchFamily="50" charset="0"/>
              </a:rPr>
              <a:t>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14015" y="1988005"/>
            <a:ext cx="50526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Avant GardeBook" pitchFamily="50" charset="0"/>
              </a:rPr>
              <a:t>23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Avant GardeBook" pitchFamily="50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538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P spid="5" grpId="0"/>
      <p:bldGraphic spid="6" grpId="0">
        <p:bldAsOne/>
      </p:bldGraphic>
      <p:bldP spid="7" grpId="0"/>
      <p:bldP spid="8" grpId="0"/>
      <p:bldGraphic spid="9" grpId="0">
        <p:bldAsOne/>
      </p:bldGraphic>
      <p:bldP spid="10" grpId="0"/>
      <p:bldP spid="11" grpId="0"/>
      <p:bldGraphic spid="12" grpId="0">
        <p:bldAsOne/>
      </p:bldGraphic>
      <p:bldP spid="13" grpId="0"/>
      <p:bldP spid="14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33849" y="1275212"/>
            <a:ext cx="3791738" cy="3192120"/>
            <a:chOff x="550590" y="1340768"/>
            <a:chExt cx="5937251" cy="4994275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4" name="Freeform 67"/>
            <p:cNvSpPr>
              <a:spLocks/>
            </p:cNvSpPr>
            <p:nvPr/>
          </p:nvSpPr>
          <p:spPr bwMode="gray">
            <a:xfrm>
              <a:off x="550590" y="2066256"/>
              <a:ext cx="2373313" cy="1803400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" name="Freeform 68"/>
            <p:cNvSpPr>
              <a:spLocks/>
            </p:cNvSpPr>
            <p:nvPr/>
          </p:nvSpPr>
          <p:spPr bwMode="gray">
            <a:xfrm>
              <a:off x="550590" y="2066256"/>
              <a:ext cx="2373313" cy="1803400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" name="Freeform 69"/>
            <p:cNvSpPr>
              <a:spLocks/>
            </p:cNvSpPr>
            <p:nvPr/>
          </p:nvSpPr>
          <p:spPr bwMode="gray">
            <a:xfrm>
              <a:off x="836340" y="3775993"/>
              <a:ext cx="2298700" cy="1239838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" name="Freeform 70"/>
            <p:cNvSpPr>
              <a:spLocks/>
            </p:cNvSpPr>
            <p:nvPr/>
          </p:nvSpPr>
          <p:spPr bwMode="gray">
            <a:xfrm>
              <a:off x="836340" y="3775993"/>
              <a:ext cx="2298700" cy="1239838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" name="Freeform 71"/>
            <p:cNvSpPr>
              <a:spLocks/>
            </p:cNvSpPr>
            <p:nvPr/>
          </p:nvSpPr>
          <p:spPr bwMode="gray">
            <a:xfrm>
              <a:off x="2923903" y="4853906"/>
              <a:ext cx="1073150" cy="1101725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gray">
            <a:xfrm>
              <a:off x="2923903" y="4853906"/>
              <a:ext cx="1073150" cy="1101725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gray">
            <a:xfrm>
              <a:off x="3781153" y="5198393"/>
              <a:ext cx="946150" cy="685800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" name="Freeform 74"/>
            <p:cNvSpPr>
              <a:spLocks/>
            </p:cNvSpPr>
            <p:nvPr/>
          </p:nvSpPr>
          <p:spPr bwMode="gray">
            <a:xfrm>
              <a:off x="3781153" y="5198393"/>
              <a:ext cx="946150" cy="685800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gray">
            <a:xfrm>
              <a:off x="4354240" y="6061993"/>
              <a:ext cx="309563" cy="273050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gray">
            <a:xfrm>
              <a:off x="4354240" y="6061993"/>
              <a:ext cx="309563" cy="273050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gray">
            <a:xfrm>
              <a:off x="4468540" y="5277768"/>
              <a:ext cx="895350" cy="76200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gray">
            <a:xfrm>
              <a:off x="4468540" y="5277768"/>
              <a:ext cx="895350" cy="76200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gray">
            <a:xfrm>
              <a:off x="5179740" y="4817393"/>
              <a:ext cx="496888" cy="655638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gray">
            <a:xfrm>
              <a:off x="5179740" y="4817393"/>
              <a:ext cx="496888" cy="655638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gray">
            <a:xfrm>
              <a:off x="5354365" y="4412581"/>
              <a:ext cx="449263" cy="504825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gray">
            <a:xfrm>
              <a:off x="5354365" y="4412581"/>
              <a:ext cx="449263" cy="504825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gray">
            <a:xfrm>
              <a:off x="5157515" y="3906168"/>
              <a:ext cx="608013" cy="53975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gray">
            <a:xfrm>
              <a:off x="5157515" y="3906168"/>
              <a:ext cx="608013" cy="53975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gray">
            <a:xfrm>
              <a:off x="5516290" y="4303043"/>
              <a:ext cx="92075" cy="122238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gray">
            <a:xfrm>
              <a:off x="5516290" y="4303043"/>
              <a:ext cx="92075" cy="122238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gray">
            <a:xfrm>
              <a:off x="5303565" y="4131593"/>
              <a:ext cx="58738" cy="50800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gray">
            <a:xfrm>
              <a:off x="5303565" y="4131593"/>
              <a:ext cx="58738" cy="50800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gray">
            <a:xfrm>
              <a:off x="5389290" y="4158581"/>
              <a:ext cx="58738" cy="82550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gray">
            <a:xfrm>
              <a:off x="5389290" y="4158581"/>
              <a:ext cx="58738" cy="82550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gray">
            <a:xfrm>
              <a:off x="4886053" y="3512468"/>
              <a:ext cx="782638" cy="525463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gray">
            <a:xfrm>
              <a:off x="4886053" y="3512468"/>
              <a:ext cx="782638" cy="525463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gray">
            <a:xfrm>
              <a:off x="4681265" y="2926681"/>
              <a:ext cx="635000" cy="92075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gray">
            <a:xfrm>
              <a:off x="4681265" y="2926681"/>
              <a:ext cx="635000" cy="92075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gray">
            <a:xfrm>
              <a:off x="4868590" y="3160043"/>
              <a:ext cx="192088" cy="22225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gray">
            <a:xfrm>
              <a:off x="4868590" y="3160043"/>
              <a:ext cx="192088" cy="22225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gray">
            <a:xfrm>
              <a:off x="5006703" y="3294981"/>
              <a:ext cx="136525" cy="182563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gray">
            <a:xfrm>
              <a:off x="5006703" y="3294981"/>
              <a:ext cx="136525" cy="182563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gray">
            <a:xfrm>
              <a:off x="5190853" y="2706018"/>
              <a:ext cx="682625" cy="681038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gray">
            <a:xfrm>
              <a:off x="5190853" y="2706018"/>
              <a:ext cx="682625" cy="681038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gray">
            <a:xfrm>
              <a:off x="5341665" y="2323431"/>
              <a:ext cx="1000125" cy="684213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gray">
            <a:xfrm>
              <a:off x="5341665" y="2323431"/>
              <a:ext cx="1000125" cy="684213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gray">
            <a:xfrm>
              <a:off x="5121003" y="1340768"/>
              <a:ext cx="1366838" cy="1235075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gray">
            <a:xfrm>
              <a:off x="5121003" y="1340768"/>
              <a:ext cx="1366838" cy="1235075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gray">
            <a:xfrm>
              <a:off x="3001690" y="1412206"/>
              <a:ext cx="2605088" cy="2338388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gray">
            <a:xfrm>
              <a:off x="3001690" y="1412206"/>
              <a:ext cx="2605088" cy="2338388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gray">
            <a:xfrm>
              <a:off x="2607990" y="3023518"/>
              <a:ext cx="1598613" cy="1381125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gray">
            <a:xfrm>
              <a:off x="2607990" y="3023518"/>
              <a:ext cx="1598613" cy="1381125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gray">
            <a:xfrm>
              <a:off x="2096815" y="3464843"/>
              <a:ext cx="1485900" cy="1057275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8" name="Freeform 110"/>
            <p:cNvSpPr>
              <a:spLocks/>
            </p:cNvSpPr>
            <p:nvPr/>
          </p:nvSpPr>
          <p:spPr bwMode="gray">
            <a:xfrm>
              <a:off x="2096815" y="3464843"/>
              <a:ext cx="1485900" cy="1057275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Freeform 111"/>
            <p:cNvSpPr>
              <a:spLocks/>
            </p:cNvSpPr>
            <p:nvPr/>
          </p:nvSpPr>
          <p:spPr bwMode="gray">
            <a:xfrm>
              <a:off x="2965178" y="4191918"/>
              <a:ext cx="1446213" cy="1100138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Freeform 112"/>
            <p:cNvSpPr>
              <a:spLocks/>
            </p:cNvSpPr>
            <p:nvPr/>
          </p:nvSpPr>
          <p:spPr bwMode="gray">
            <a:xfrm>
              <a:off x="2965178" y="4191918"/>
              <a:ext cx="1446213" cy="1100138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" name="Freeform 113"/>
            <p:cNvSpPr>
              <a:spLocks/>
            </p:cNvSpPr>
            <p:nvPr/>
          </p:nvSpPr>
          <p:spPr bwMode="gray">
            <a:xfrm>
              <a:off x="3670028" y="4842793"/>
              <a:ext cx="719138" cy="631825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2" name="Freeform 114"/>
            <p:cNvSpPr>
              <a:spLocks/>
            </p:cNvSpPr>
            <p:nvPr/>
          </p:nvSpPr>
          <p:spPr bwMode="gray">
            <a:xfrm>
              <a:off x="3670028" y="4842793"/>
              <a:ext cx="719138" cy="631825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3" name="Freeform 115"/>
            <p:cNvSpPr>
              <a:spLocks/>
            </p:cNvSpPr>
            <p:nvPr/>
          </p:nvSpPr>
          <p:spPr bwMode="gray">
            <a:xfrm>
              <a:off x="4319315" y="4691981"/>
              <a:ext cx="638175" cy="727075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4" name="Freeform 116"/>
            <p:cNvSpPr>
              <a:spLocks/>
            </p:cNvSpPr>
            <p:nvPr/>
          </p:nvSpPr>
          <p:spPr bwMode="gray">
            <a:xfrm>
              <a:off x="4319315" y="4691981"/>
              <a:ext cx="638175" cy="727075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5" name="Freeform 117"/>
            <p:cNvSpPr>
              <a:spLocks/>
            </p:cNvSpPr>
            <p:nvPr/>
          </p:nvSpPr>
          <p:spPr bwMode="gray">
            <a:xfrm>
              <a:off x="4862240" y="4618956"/>
              <a:ext cx="565150" cy="779463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6" name="Freeform 118"/>
            <p:cNvSpPr>
              <a:spLocks/>
            </p:cNvSpPr>
            <p:nvPr/>
          </p:nvSpPr>
          <p:spPr bwMode="gray">
            <a:xfrm>
              <a:off x="4862240" y="4618956"/>
              <a:ext cx="565150" cy="779463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7" name="Freeform 119"/>
            <p:cNvSpPr>
              <a:spLocks/>
            </p:cNvSpPr>
            <p:nvPr/>
          </p:nvSpPr>
          <p:spPr bwMode="gray">
            <a:xfrm>
              <a:off x="4927328" y="3972843"/>
              <a:ext cx="573088" cy="709613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8" name="Freeform 120"/>
            <p:cNvSpPr>
              <a:spLocks/>
            </p:cNvSpPr>
            <p:nvPr/>
          </p:nvSpPr>
          <p:spPr bwMode="gray">
            <a:xfrm>
              <a:off x="4927328" y="3972843"/>
              <a:ext cx="573088" cy="709613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9" name="Freeform 121"/>
            <p:cNvSpPr>
              <a:spLocks/>
            </p:cNvSpPr>
            <p:nvPr/>
          </p:nvSpPr>
          <p:spPr bwMode="gray">
            <a:xfrm>
              <a:off x="4224065" y="4272881"/>
              <a:ext cx="901700" cy="565150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0" name="Freeform 122"/>
            <p:cNvSpPr>
              <a:spLocks/>
            </p:cNvSpPr>
            <p:nvPr/>
          </p:nvSpPr>
          <p:spPr bwMode="gray">
            <a:xfrm>
              <a:off x="4224065" y="4272881"/>
              <a:ext cx="901700" cy="565150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1" name="Freeform 123"/>
            <p:cNvSpPr>
              <a:spLocks/>
            </p:cNvSpPr>
            <p:nvPr/>
          </p:nvSpPr>
          <p:spPr bwMode="gray">
            <a:xfrm>
              <a:off x="4392340" y="3828381"/>
              <a:ext cx="711200" cy="631825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" name="Freeform 124"/>
            <p:cNvSpPr>
              <a:spLocks/>
            </p:cNvSpPr>
            <p:nvPr/>
          </p:nvSpPr>
          <p:spPr bwMode="gray">
            <a:xfrm>
              <a:off x="4392340" y="3828381"/>
              <a:ext cx="711200" cy="631825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3" name="Freeform 125"/>
            <p:cNvSpPr>
              <a:spLocks/>
            </p:cNvSpPr>
            <p:nvPr/>
          </p:nvSpPr>
          <p:spPr bwMode="gray">
            <a:xfrm>
              <a:off x="4373290" y="3263231"/>
              <a:ext cx="398463" cy="835025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4" name="Freeform 126"/>
            <p:cNvSpPr>
              <a:spLocks/>
            </p:cNvSpPr>
            <p:nvPr/>
          </p:nvSpPr>
          <p:spPr bwMode="gray">
            <a:xfrm>
              <a:off x="4373290" y="3263231"/>
              <a:ext cx="398463" cy="835025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5" name="Freeform 127"/>
            <p:cNvSpPr>
              <a:spLocks/>
            </p:cNvSpPr>
            <p:nvPr/>
          </p:nvSpPr>
          <p:spPr bwMode="gray">
            <a:xfrm>
              <a:off x="3750989" y="3428331"/>
              <a:ext cx="736600" cy="1054100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" name="Freeform 128"/>
            <p:cNvSpPr>
              <a:spLocks/>
            </p:cNvSpPr>
            <p:nvPr/>
          </p:nvSpPr>
          <p:spPr bwMode="gray">
            <a:xfrm>
              <a:off x="5736953" y="5149181"/>
              <a:ext cx="192088" cy="484188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gray">
            <a:xfrm>
              <a:off x="3750989" y="3428331"/>
              <a:ext cx="736600" cy="1054100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68" name="Freeform 78"/>
          <p:cNvSpPr>
            <a:spLocks/>
          </p:cNvSpPr>
          <p:nvPr/>
        </p:nvSpPr>
        <p:spPr bwMode="gray">
          <a:xfrm>
            <a:off x="3635990" y="3791568"/>
            <a:ext cx="571802" cy="487038"/>
          </a:xfrm>
          <a:custGeom>
            <a:avLst/>
            <a:gdLst>
              <a:gd name="T0" fmla="*/ 279 w 1128"/>
              <a:gd name="T1" fmla="*/ 62 h 960"/>
              <a:gd name="T2" fmla="*/ 272 w 1128"/>
              <a:gd name="T3" fmla="*/ 67 h 960"/>
              <a:gd name="T4" fmla="*/ 266 w 1128"/>
              <a:gd name="T5" fmla="*/ 77 h 960"/>
              <a:gd name="T6" fmla="*/ 261 w 1128"/>
              <a:gd name="T7" fmla="*/ 87 h 960"/>
              <a:gd name="T8" fmla="*/ 254 w 1128"/>
              <a:gd name="T9" fmla="*/ 97 h 960"/>
              <a:gd name="T10" fmla="*/ 241 w 1128"/>
              <a:gd name="T11" fmla="*/ 103 h 960"/>
              <a:gd name="T12" fmla="*/ 230 w 1128"/>
              <a:gd name="T13" fmla="*/ 104 h 960"/>
              <a:gd name="T14" fmla="*/ 216 w 1128"/>
              <a:gd name="T15" fmla="*/ 103 h 960"/>
              <a:gd name="T16" fmla="*/ 203 w 1128"/>
              <a:gd name="T17" fmla="*/ 110 h 960"/>
              <a:gd name="T18" fmla="*/ 199 w 1128"/>
              <a:gd name="T19" fmla="*/ 115 h 960"/>
              <a:gd name="T20" fmla="*/ 198 w 1128"/>
              <a:gd name="T21" fmla="*/ 118 h 960"/>
              <a:gd name="T22" fmla="*/ 196 w 1128"/>
              <a:gd name="T23" fmla="*/ 119 h 960"/>
              <a:gd name="T24" fmla="*/ 190 w 1128"/>
              <a:gd name="T25" fmla="*/ 114 h 960"/>
              <a:gd name="T26" fmla="*/ 183 w 1128"/>
              <a:gd name="T27" fmla="*/ 118 h 960"/>
              <a:gd name="T28" fmla="*/ 177 w 1128"/>
              <a:gd name="T29" fmla="*/ 127 h 960"/>
              <a:gd name="T30" fmla="*/ 164 w 1128"/>
              <a:gd name="T31" fmla="*/ 127 h 960"/>
              <a:gd name="T32" fmla="*/ 155 w 1128"/>
              <a:gd name="T33" fmla="*/ 120 h 960"/>
              <a:gd name="T34" fmla="*/ 148 w 1128"/>
              <a:gd name="T35" fmla="*/ 111 h 960"/>
              <a:gd name="T36" fmla="*/ 143 w 1128"/>
              <a:gd name="T37" fmla="*/ 113 h 960"/>
              <a:gd name="T38" fmla="*/ 147 w 1128"/>
              <a:gd name="T39" fmla="*/ 122 h 960"/>
              <a:gd name="T40" fmla="*/ 154 w 1128"/>
              <a:gd name="T41" fmla="*/ 130 h 960"/>
              <a:gd name="T42" fmla="*/ 153 w 1128"/>
              <a:gd name="T43" fmla="*/ 140 h 960"/>
              <a:gd name="T44" fmla="*/ 140 w 1128"/>
              <a:gd name="T45" fmla="*/ 149 h 960"/>
              <a:gd name="T46" fmla="*/ 134 w 1128"/>
              <a:gd name="T47" fmla="*/ 149 h 960"/>
              <a:gd name="T48" fmla="*/ 132 w 1128"/>
              <a:gd name="T49" fmla="*/ 148 h 960"/>
              <a:gd name="T50" fmla="*/ 130 w 1128"/>
              <a:gd name="T51" fmla="*/ 148 h 960"/>
              <a:gd name="T52" fmla="*/ 126 w 1128"/>
              <a:gd name="T53" fmla="*/ 154 h 960"/>
              <a:gd name="T54" fmla="*/ 116 w 1128"/>
              <a:gd name="T55" fmla="*/ 163 h 960"/>
              <a:gd name="T56" fmla="*/ 110 w 1128"/>
              <a:gd name="T57" fmla="*/ 167 h 960"/>
              <a:gd name="T58" fmla="*/ 97 w 1128"/>
              <a:gd name="T59" fmla="*/ 168 h 960"/>
              <a:gd name="T60" fmla="*/ 87 w 1128"/>
              <a:gd name="T61" fmla="*/ 171 h 960"/>
              <a:gd name="T62" fmla="*/ 75 w 1128"/>
              <a:gd name="T63" fmla="*/ 179 h 960"/>
              <a:gd name="T64" fmla="*/ 56 w 1128"/>
              <a:gd name="T65" fmla="*/ 185 h 960"/>
              <a:gd name="T66" fmla="*/ 46 w 1128"/>
              <a:gd name="T67" fmla="*/ 186 h 960"/>
              <a:gd name="T68" fmla="*/ 38 w 1128"/>
              <a:gd name="T69" fmla="*/ 194 h 960"/>
              <a:gd name="T70" fmla="*/ 29 w 1128"/>
              <a:gd name="T71" fmla="*/ 199 h 960"/>
              <a:gd name="T72" fmla="*/ 23 w 1128"/>
              <a:gd name="T73" fmla="*/ 207 h 960"/>
              <a:gd name="T74" fmla="*/ 26 w 1128"/>
              <a:gd name="T75" fmla="*/ 214 h 960"/>
              <a:gd name="T76" fmla="*/ 35 w 1128"/>
              <a:gd name="T77" fmla="*/ 227 h 960"/>
              <a:gd name="T78" fmla="*/ 35 w 1128"/>
              <a:gd name="T79" fmla="*/ 235 h 960"/>
              <a:gd name="T80" fmla="*/ 24 w 1128"/>
              <a:gd name="T81" fmla="*/ 240 h 960"/>
              <a:gd name="T82" fmla="*/ 13 w 1128"/>
              <a:gd name="T83" fmla="*/ 235 h 960"/>
              <a:gd name="T84" fmla="*/ 4 w 1128"/>
              <a:gd name="T85" fmla="*/ 222 h 960"/>
              <a:gd name="T86" fmla="*/ 1 w 1128"/>
              <a:gd name="T87" fmla="*/ 210 h 960"/>
              <a:gd name="T88" fmla="*/ 1 w 1128"/>
              <a:gd name="T89" fmla="*/ 200 h 960"/>
              <a:gd name="T90" fmla="*/ 8 w 1128"/>
              <a:gd name="T91" fmla="*/ 189 h 960"/>
              <a:gd name="T92" fmla="*/ 0 w 1128"/>
              <a:gd name="T93" fmla="*/ 184 h 960"/>
              <a:gd name="T94" fmla="*/ 19 w 1128"/>
              <a:gd name="T95" fmla="*/ 160 h 960"/>
              <a:gd name="T96" fmla="*/ 37 w 1128"/>
              <a:gd name="T97" fmla="*/ 139 h 960"/>
              <a:gd name="T98" fmla="*/ 59 w 1128"/>
              <a:gd name="T99" fmla="*/ 101 h 960"/>
              <a:gd name="T100" fmla="*/ 74 w 1128"/>
              <a:gd name="T101" fmla="*/ 62 h 960"/>
              <a:gd name="T102" fmla="*/ 82 w 1128"/>
              <a:gd name="T103" fmla="*/ 36 h 960"/>
              <a:gd name="T104" fmla="*/ 121 w 1128"/>
              <a:gd name="T105" fmla="*/ 3 h 960"/>
              <a:gd name="T106" fmla="*/ 156 w 1128"/>
              <a:gd name="T107" fmla="*/ 8 h 960"/>
              <a:gd name="T108" fmla="*/ 170 w 1128"/>
              <a:gd name="T109" fmla="*/ 24 h 960"/>
              <a:gd name="T110" fmla="*/ 185 w 1128"/>
              <a:gd name="T111" fmla="*/ 32 h 960"/>
              <a:gd name="T112" fmla="*/ 224 w 1128"/>
              <a:gd name="T113" fmla="*/ 15 h 960"/>
              <a:gd name="T114" fmla="*/ 272 w 1128"/>
              <a:gd name="T115" fmla="*/ 41 h 96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28"/>
              <a:gd name="T175" fmla="*/ 0 h 960"/>
              <a:gd name="T176" fmla="*/ 1128 w 1128"/>
              <a:gd name="T177" fmla="*/ 960 h 96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28" h="960">
                <a:moveTo>
                  <a:pt x="1128" y="246"/>
                </a:moveTo>
                <a:lnTo>
                  <a:pt x="1124" y="248"/>
                </a:lnTo>
                <a:lnTo>
                  <a:pt x="1116" y="250"/>
                </a:lnTo>
                <a:lnTo>
                  <a:pt x="1104" y="254"/>
                </a:lnTo>
                <a:lnTo>
                  <a:pt x="1094" y="259"/>
                </a:lnTo>
                <a:lnTo>
                  <a:pt x="1088" y="265"/>
                </a:lnTo>
                <a:lnTo>
                  <a:pt x="1083" y="275"/>
                </a:lnTo>
                <a:lnTo>
                  <a:pt x="1075" y="289"/>
                </a:lnTo>
                <a:lnTo>
                  <a:pt x="1063" y="305"/>
                </a:lnTo>
                <a:lnTo>
                  <a:pt x="1055" y="318"/>
                </a:lnTo>
                <a:lnTo>
                  <a:pt x="1047" y="332"/>
                </a:lnTo>
                <a:lnTo>
                  <a:pt x="1043" y="348"/>
                </a:lnTo>
                <a:lnTo>
                  <a:pt x="1037" y="362"/>
                </a:lnTo>
                <a:lnTo>
                  <a:pt x="1029" y="376"/>
                </a:lnTo>
                <a:lnTo>
                  <a:pt x="1016" y="387"/>
                </a:lnTo>
                <a:lnTo>
                  <a:pt x="1002" y="395"/>
                </a:lnTo>
                <a:lnTo>
                  <a:pt x="984" y="403"/>
                </a:lnTo>
                <a:lnTo>
                  <a:pt x="966" y="411"/>
                </a:lnTo>
                <a:lnTo>
                  <a:pt x="949" y="417"/>
                </a:lnTo>
                <a:lnTo>
                  <a:pt x="937" y="419"/>
                </a:lnTo>
                <a:lnTo>
                  <a:pt x="921" y="415"/>
                </a:lnTo>
                <a:lnTo>
                  <a:pt x="903" y="411"/>
                </a:lnTo>
                <a:lnTo>
                  <a:pt x="884" y="409"/>
                </a:lnTo>
                <a:lnTo>
                  <a:pt x="864" y="411"/>
                </a:lnTo>
                <a:lnTo>
                  <a:pt x="846" y="419"/>
                </a:lnTo>
                <a:lnTo>
                  <a:pt x="829" y="431"/>
                </a:lnTo>
                <a:lnTo>
                  <a:pt x="813" y="440"/>
                </a:lnTo>
                <a:lnTo>
                  <a:pt x="801" y="450"/>
                </a:lnTo>
                <a:lnTo>
                  <a:pt x="799" y="454"/>
                </a:lnTo>
                <a:lnTo>
                  <a:pt x="797" y="458"/>
                </a:lnTo>
                <a:lnTo>
                  <a:pt x="795" y="464"/>
                </a:lnTo>
                <a:lnTo>
                  <a:pt x="793" y="468"/>
                </a:lnTo>
                <a:lnTo>
                  <a:pt x="791" y="472"/>
                </a:lnTo>
                <a:lnTo>
                  <a:pt x="789" y="474"/>
                </a:lnTo>
                <a:lnTo>
                  <a:pt x="787" y="474"/>
                </a:lnTo>
                <a:lnTo>
                  <a:pt x="783" y="474"/>
                </a:lnTo>
                <a:lnTo>
                  <a:pt x="777" y="470"/>
                </a:lnTo>
                <a:lnTo>
                  <a:pt x="770" y="462"/>
                </a:lnTo>
                <a:lnTo>
                  <a:pt x="760" y="456"/>
                </a:lnTo>
                <a:lnTo>
                  <a:pt x="752" y="456"/>
                </a:lnTo>
                <a:lnTo>
                  <a:pt x="742" y="462"/>
                </a:lnTo>
                <a:lnTo>
                  <a:pt x="734" y="472"/>
                </a:lnTo>
                <a:lnTo>
                  <a:pt x="726" y="484"/>
                </a:lnTo>
                <a:lnTo>
                  <a:pt x="718" y="496"/>
                </a:lnTo>
                <a:lnTo>
                  <a:pt x="708" y="507"/>
                </a:lnTo>
                <a:lnTo>
                  <a:pt x="695" y="513"/>
                </a:lnTo>
                <a:lnTo>
                  <a:pt x="679" y="513"/>
                </a:lnTo>
                <a:lnTo>
                  <a:pt x="657" y="509"/>
                </a:lnTo>
                <a:lnTo>
                  <a:pt x="644" y="503"/>
                </a:lnTo>
                <a:lnTo>
                  <a:pt x="634" y="494"/>
                </a:lnTo>
                <a:lnTo>
                  <a:pt x="622" y="482"/>
                </a:lnTo>
                <a:lnTo>
                  <a:pt x="612" y="468"/>
                </a:lnTo>
                <a:lnTo>
                  <a:pt x="602" y="454"/>
                </a:lnTo>
                <a:lnTo>
                  <a:pt x="592" y="442"/>
                </a:lnTo>
                <a:lnTo>
                  <a:pt x="583" y="437"/>
                </a:lnTo>
                <a:lnTo>
                  <a:pt x="575" y="440"/>
                </a:lnTo>
                <a:lnTo>
                  <a:pt x="571" y="452"/>
                </a:lnTo>
                <a:lnTo>
                  <a:pt x="575" y="464"/>
                </a:lnTo>
                <a:lnTo>
                  <a:pt x="581" y="478"/>
                </a:lnTo>
                <a:lnTo>
                  <a:pt x="588" y="490"/>
                </a:lnTo>
                <a:lnTo>
                  <a:pt x="596" y="498"/>
                </a:lnTo>
                <a:lnTo>
                  <a:pt x="608" y="509"/>
                </a:lnTo>
                <a:lnTo>
                  <a:pt x="618" y="519"/>
                </a:lnTo>
                <a:lnTo>
                  <a:pt x="624" y="531"/>
                </a:lnTo>
                <a:lnTo>
                  <a:pt x="624" y="541"/>
                </a:lnTo>
                <a:lnTo>
                  <a:pt x="612" y="557"/>
                </a:lnTo>
                <a:lnTo>
                  <a:pt x="596" y="574"/>
                </a:lnTo>
                <a:lnTo>
                  <a:pt x="577" y="588"/>
                </a:lnTo>
                <a:lnTo>
                  <a:pt x="557" y="596"/>
                </a:lnTo>
                <a:lnTo>
                  <a:pt x="545" y="600"/>
                </a:lnTo>
                <a:lnTo>
                  <a:pt x="535" y="598"/>
                </a:lnTo>
                <a:lnTo>
                  <a:pt x="533" y="596"/>
                </a:lnTo>
                <a:lnTo>
                  <a:pt x="531" y="594"/>
                </a:lnTo>
                <a:lnTo>
                  <a:pt x="527" y="592"/>
                </a:lnTo>
                <a:lnTo>
                  <a:pt x="525" y="590"/>
                </a:lnTo>
                <a:lnTo>
                  <a:pt x="523" y="590"/>
                </a:lnTo>
                <a:lnTo>
                  <a:pt x="521" y="590"/>
                </a:lnTo>
                <a:lnTo>
                  <a:pt x="520" y="592"/>
                </a:lnTo>
                <a:lnTo>
                  <a:pt x="518" y="598"/>
                </a:lnTo>
                <a:lnTo>
                  <a:pt x="514" y="608"/>
                </a:lnTo>
                <a:lnTo>
                  <a:pt x="504" y="614"/>
                </a:lnTo>
                <a:lnTo>
                  <a:pt x="492" y="624"/>
                </a:lnTo>
                <a:lnTo>
                  <a:pt x="478" y="637"/>
                </a:lnTo>
                <a:lnTo>
                  <a:pt x="466" y="651"/>
                </a:lnTo>
                <a:lnTo>
                  <a:pt x="459" y="661"/>
                </a:lnTo>
                <a:lnTo>
                  <a:pt x="451" y="667"/>
                </a:lnTo>
                <a:lnTo>
                  <a:pt x="441" y="667"/>
                </a:lnTo>
                <a:lnTo>
                  <a:pt x="427" y="665"/>
                </a:lnTo>
                <a:lnTo>
                  <a:pt x="411" y="667"/>
                </a:lnTo>
                <a:lnTo>
                  <a:pt x="390" y="669"/>
                </a:lnTo>
                <a:lnTo>
                  <a:pt x="374" y="669"/>
                </a:lnTo>
                <a:lnTo>
                  <a:pt x="360" y="675"/>
                </a:lnTo>
                <a:lnTo>
                  <a:pt x="348" y="683"/>
                </a:lnTo>
                <a:lnTo>
                  <a:pt x="336" y="694"/>
                </a:lnTo>
                <a:lnTo>
                  <a:pt x="323" y="704"/>
                </a:lnTo>
                <a:lnTo>
                  <a:pt x="299" y="714"/>
                </a:lnTo>
                <a:lnTo>
                  <a:pt x="271" y="726"/>
                </a:lnTo>
                <a:lnTo>
                  <a:pt x="246" y="734"/>
                </a:lnTo>
                <a:lnTo>
                  <a:pt x="226" y="740"/>
                </a:lnTo>
                <a:lnTo>
                  <a:pt x="212" y="740"/>
                </a:lnTo>
                <a:lnTo>
                  <a:pt x="199" y="740"/>
                </a:lnTo>
                <a:lnTo>
                  <a:pt x="185" y="742"/>
                </a:lnTo>
                <a:lnTo>
                  <a:pt x="173" y="748"/>
                </a:lnTo>
                <a:lnTo>
                  <a:pt x="163" y="759"/>
                </a:lnTo>
                <a:lnTo>
                  <a:pt x="153" y="773"/>
                </a:lnTo>
                <a:lnTo>
                  <a:pt x="142" y="781"/>
                </a:lnTo>
                <a:lnTo>
                  <a:pt x="128" y="787"/>
                </a:lnTo>
                <a:lnTo>
                  <a:pt x="116" y="793"/>
                </a:lnTo>
                <a:lnTo>
                  <a:pt x="108" y="803"/>
                </a:lnTo>
                <a:lnTo>
                  <a:pt x="100" y="816"/>
                </a:lnTo>
                <a:lnTo>
                  <a:pt x="92" y="826"/>
                </a:lnTo>
                <a:lnTo>
                  <a:pt x="86" y="834"/>
                </a:lnTo>
                <a:lnTo>
                  <a:pt x="90" y="844"/>
                </a:lnTo>
                <a:lnTo>
                  <a:pt x="104" y="856"/>
                </a:lnTo>
                <a:lnTo>
                  <a:pt x="118" y="872"/>
                </a:lnTo>
                <a:lnTo>
                  <a:pt x="130" y="891"/>
                </a:lnTo>
                <a:lnTo>
                  <a:pt x="138" y="905"/>
                </a:lnTo>
                <a:lnTo>
                  <a:pt x="144" y="919"/>
                </a:lnTo>
                <a:lnTo>
                  <a:pt x="146" y="931"/>
                </a:lnTo>
                <a:lnTo>
                  <a:pt x="140" y="940"/>
                </a:lnTo>
                <a:lnTo>
                  <a:pt x="128" y="946"/>
                </a:lnTo>
                <a:lnTo>
                  <a:pt x="114" y="954"/>
                </a:lnTo>
                <a:lnTo>
                  <a:pt x="96" y="960"/>
                </a:lnTo>
                <a:lnTo>
                  <a:pt x="79" y="960"/>
                </a:lnTo>
                <a:lnTo>
                  <a:pt x="67" y="956"/>
                </a:lnTo>
                <a:lnTo>
                  <a:pt x="51" y="938"/>
                </a:lnTo>
                <a:lnTo>
                  <a:pt x="37" y="919"/>
                </a:lnTo>
                <a:lnTo>
                  <a:pt x="25" y="901"/>
                </a:lnTo>
                <a:lnTo>
                  <a:pt x="18" y="887"/>
                </a:lnTo>
                <a:lnTo>
                  <a:pt x="10" y="872"/>
                </a:lnTo>
                <a:lnTo>
                  <a:pt x="4" y="854"/>
                </a:lnTo>
                <a:lnTo>
                  <a:pt x="2" y="840"/>
                </a:lnTo>
                <a:lnTo>
                  <a:pt x="2" y="826"/>
                </a:lnTo>
                <a:lnTo>
                  <a:pt x="2" y="812"/>
                </a:lnTo>
                <a:lnTo>
                  <a:pt x="4" y="797"/>
                </a:lnTo>
                <a:lnTo>
                  <a:pt x="12" y="783"/>
                </a:lnTo>
                <a:lnTo>
                  <a:pt x="25" y="765"/>
                </a:lnTo>
                <a:lnTo>
                  <a:pt x="31" y="753"/>
                </a:lnTo>
                <a:lnTo>
                  <a:pt x="33" y="749"/>
                </a:lnTo>
                <a:lnTo>
                  <a:pt x="4" y="746"/>
                </a:lnTo>
                <a:lnTo>
                  <a:pt x="0" y="734"/>
                </a:lnTo>
                <a:lnTo>
                  <a:pt x="33" y="687"/>
                </a:lnTo>
                <a:lnTo>
                  <a:pt x="71" y="675"/>
                </a:lnTo>
                <a:lnTo>
                  <a:pt x="77" y="637"/>
                </a:lnTo>
                <a:lnTo>
                  <a:pt x="128" y="627"/>
                </a:lnTo>
                <a:lnTo>
                  <a:pt x="147" y="612"/>
                </a:lnTo>
                <a:lnTo>
                  <a:pt x="147" y="553"/>
                </a:lnTo>
                <a:lnTo>
                  <a:pt x="175" y="539"/>
                </a:lnTo>
                <a:lnTo>
                  <a:pt x="244" y="478"/>
                </a:lnTo>
                <a:lnTo>
                  <a:pt x="238" y="403"/>
                </a:lnTo>
                <a:lnTo>
                  <a:pt x="264" y="332"/>
                </a:lnTo>
                <a:lnTo>
                  <a:pt x="301" y="307"/>
                </a:lnTo>
                <a:lnTo>
                  <a:pt x="297" y="250"/>
                </a:lnTo>
                <a:lnTo>
                  <a:pt x="325" y="220"/>
                </a:lnTo>
                <a:lnTo>
                  <a:pt x="303" y="157"/>
                </a:lnTo>
                <a:lnTo>
                  <a:pt x="329" y="143"/>
                </a:lnTo>
                <a:lnTo>
                  <a:pt x="329" y="86"/>
                </a:lnTo>
                <a:lnTo>
                  <a:pt x="384" y="78"/>
                </a:lnTo>
                <a:lnTo>
                  <a:pt x="484" y="9"/>
                </a:lnTo>
                <a:lnTo>
                  <a:pt x="535" y="39"/>
                </a:lnTo>
                <a:lnTo>
                  <a:pt x="592" y="9"/>
                </a:lnTo>
                <a:lnTo>
                  <a:pt x="624" y="29"/>
                </a:lnTo>
                <a:lnTo>
                  <a:pt x="693" y="0"/>
                </a:lnTo>
                <a:lnTo>
                  <a:pt x="720" y="27"/>
                </a:lnTo>
                <a:lnTo>
                  <a:pt x="681" y="94"/>
                </a:lnTo>
                <a:lnTo>
                  <a:pt x="651" y="130"/>
                </a:lnTo>
                <a:lnTo>
                  <a:pt x="679" y="151"/>
                </a:lnTo>
                <a:lnTo>
                  <a:pt x="740" y="128"/>
                </a:lnTo>
                <a:lnTo>
                  <a:pt x="823" y="92"/>
                </a:lnTo>
                <a:lnTo>
                  <a:pt x="878" y="120"/>
                </a:lnTo>
                <a:lnTo>
                  <a:pt x="895" y="59"/>
                </a:lnTo>
                <a:lnTo>
                  <a:pt x="984" y="61"/>
                </a:lnTo>
                <a:lnTo>
                  <a:pt x="1053" y="96"/>
                </a:lnTo>
                <a:lnTo>
                  <a:pt x="1086" y="161"/>
                </a:lnTo>
                <a:lnTo>
                  <a:pt x="1110" y="216"/>
                </a:lnTo>
                <a:lnTo>
                  <a:pt x="1128" y="246"/>
                </a:lnTo>
              </a:path>
            </a:pathLst>
          </a:cu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999" dirty="0"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69" name="Freeform 92"/>
          <p:cNvSpPr>
            <a:spLocks/>
          </p:cNvSpPr>
          <p:nvPr/>
        </p:nvSpPr>
        <p:spPr bwMode="gray">
          <a:xfrm>
            <a:off x="3902508" y="2664753"/>
            <a:ext cx="499820" cy="335853"/>
          </a:xfrm>
          <a:custGeom>
            <a:avLst/>
            <a:gdLst>
              <a:gd name="T0" fmla="*/ 81 w 987"/>
              <a:gd name="T1" fmla="*/ 0 h 663"/>
              <a:gd name="T2" fmla="*/ 88 w 987"/>
              <a:gd name="T3" fmla="*/ 3 h 663"/>
              <a:gd name="T4" fmla="*/ 96 w 987"/>
              <a:gd name="T5" fmla="*/ 5 h 663"/>
              <a:gd name="T6" fmla="*/ 103 w 987"/>
              <a:gd name="T7" fmla="*/ 2 h 663"/>
              <a:gd name="T8" fmla="*/ 111 w 987"/>
              <a:gd name="T9" fmla="*/ 0 h 663"/>
              <a:gd name="T10" fmla="*/ 119 w 987"/>
              <a:gd name="T11" fmla="*/ 5 h 663"/>
              <a:gd name="T12" fmla="*/ 125 w 987"/>
              <a:gd name="T13" fmla="*/ 15 h 663"/>
              <a:gd name="T14" fmla="*/ 126 w 987"/>
              <a:gd name="T15" fmla="*/ 24 h 663"/>
              <a:gd name="T16" fmla="*/ 128 w 987"/>
              <a:gd name="T17" fmla="*/ 32 h 663"/>
              <a:gd name="T18" fmla="*/ 133 w 987"/>
              <a:gd name="T19" fmla="*/ 37 h 663"/>
              <a:gd name="T20" fmla="*/ 141 w 987"/>
              <a:gd name="T21" fmla="*/ 39 h 663"/>
              <a:gd name="T22" fmla="*/ 149 w 987"/>
              <a:gd name="T23" fmla="*/ 38 h 663"/>
              <a:gd name="T24" fmla="*/ 154 w 987"/>
              <a:gd name="T25" fmla="*/ 33 h 663"/>
              <a:gd name="T26" fmla="*/ 160 w 987"/>
              <a:gd name="T27" fmla="*/ 24 h 663"/>
              <a:gd name="T28" fmla="*/ 167 w 987"/>
              <a:gd name="T29" fmla="*/ 15 h 663"/>
              <a:gd name="T30" fmla="*/ 175 w 987"/>
              <a:gd name="T31" fmla="*/ 6 h 663"/>
              <a:gd name="T32" fmla="*/ 184 w 987"/>
              <a:gd name="T33" fmla="*/ 2 h 663"/>
              <a:gd name="T34" fmla="*/ 191 w 987"/>
              <a:gd name="T35" fmla="*/ 4 h 663"/>
              <a:gd name="T36" fmla="*/ 200 w 987"/>
              <a:gd name="T37" fmla="*/ 9 h 663"/>
              <a:gd name="T38" fmla="*/ 212 w 987"/>
              <a:gd name="T39" fmla="*/ 11 h 663"/>
              <a:gd name="T40" fmla="*/ 224 w 987"/>
              <a:gd name="T41" fmla="*/ 9 h 663"/>
              <a:gd name="T42" fmla="*/ 234 w 987"/>
              <a:gd name="T43" fmla="*/ 7 h 663"/>
              <a:gd name="T44" fmla="*/ 241 w 987"/>
              <a:gd name="T45" fmla="*/ 5 h 663"/>
              <a:gd name="T46" fmla="*/ 246 w 987"/>
              <a:gd name="T47" fmla="*/ 5 h 663"/>
              <a:gd name="T48" fmla="*/ 246 w 987"/>
              <a:gd name="T49" fmla="*/ 12 h 663"/>
              <a:gd name="T50" fmla="*/ 245 w 987"/>
              <a:gd name="T51" fmla="*/ 23 h 663"/>
              <a:gd name="T52" fmla="*/ 243 w 987"/>
              <a:gd name="T53" fmla="*/ 31 h 663"/>
              <a:gd name="T54" fmla="*/ 237 w 987"/>
              <a:gd name="T55" fmla="*/ 32 h 663"/>
              <a:gd name="T56" fmla="*/ 231 w 987"/>
              <a:gd name="T57" fmla="*/ 31 h 663"/>
              <a:gd name="T58" fmla="*/ 225 w 987"/>
              <a:gd name="T59" fmla="*/ 32 h 663"/>
              <a:gd name="T60" fmla="*/ 216 w 987"/>
              <a:gd name="T61" fmla="*/ 41 h 663"/>
              <a:gd name="T62" fmla="*/ 205 w 987"/>
              <a:gd name="T63" fmla="*/ 49 h 663"/>
              <a:gd name="T64" fmla="*/ 198 w 987"/>
              <a:gd name="T65" fmla="*/ 51 h 663"/>
              <a:gd name="T66" fmla="*/ 191 w 987"/>
              <a:gd name="T67" fmla="*/ 52 h 663"/>
              <a:gd name="T68" fmla="*/ 189 w 987"/>
              <a:gd name="T69" fmla="*/ 55 h 663"/>
              <a:gd name="T70" fmla="*/ 191 w 987"/>
              <a:gd name="T71" fmla="*/ 63 h 663"/>
              <a:gd name="T72" fmla="*/ 190 w 987"/>
              <a:gd name="T73" fmla="*/ 72 h 663"/>
              <a:gd name="T74" fmla="*/ 185 w 987"/>
              <a:gd name="T75" fmla="*/ 77 h 663"/>
              <a:gd name="T76" fmla="*/ 177 w 987"/>
              <a:gd name="T77" fmla="*/ 79 h 663"/>
              <a:gd name="T78" fmla="*/ 171 w 987"/>
              <a:gd name="T79" fmla="*/ 79 h 663"/>
              <a:gd name="T80" fmla="*/ 170 w 987"/>
              <a:gd name="T81" fmla="*/ 84 h 663"/>
              <a:gd name="T82" fmla="*/ 170 w 987"/>
              <a:gd name="T83" fmla="*/ 93 h 663"/>
              <a:gd name="T84" fmla="*/ 168 w 987"/>
              <a:gd name="T85" fmla="*/ 101 h 663"/>
              <a:gd name="T86" fmla="*/ 163 w 987"/>
              <a:gd name="T87" fmla="*/ 106 h 663"/>
              <a:gd name="T88" fmla="*/ 157 w 987"/>
              <a:gd name="T89" fmla="*/ 111 h 663"/>
              <a:gd name="T90" fmla="*/ 155 w 987"/>
              <a:gd name="T91" fmla="*/ 118 h 663"/>
              <a:gd name="T92" fmla="*/ 152 w 987"/>
              <a:gd name="T93" fmla="*/ 123 h 663"/>
              <a:gd name="T94" fmla="*/ 139 w 987"/>
              <a:gd name="T95" fmla="*/ 127 h 663"/>
              <a:gd name="T96" fmla="*/ 129 w 987"/>
              <a:gd name="T97" fmla="*/ 143 h 663"/>
              <a:gd name="T98" fmla="*/ 106 w 987"/>
              <a:gd name="T99" fmla="*/ 148 h 663"/>
              <a:gd name="T100" fmla="*/ 89 w 987"/>
              <a:gd name="T101" fmla="*/ 156 h 663"/>
              <a:gd name="T102" fmla="*/ 66 w 987"/>
              <a:gd name="T103" fmla="*/ 144 h 663"/>
              <a:gd name="T104" fmla="*/ 52 w 987"/>
              <a:gd name="T105" fmla="*/ 160 h 663"/>
              <a:gd name="T106" fmla="*/ 13 w 987"/>
              <a:gd name="T107" fmla="*/ 152 h 663"/>
              <a:gd name="T108" fmla="*/ 0 w 987"/>
              <a:gd name="T109" fmla="*/ 140 h 663"/>
              <a:gd name="T110" fmla="*/ 14 w 987"/>
              <a:gd name="T111" fmla="*/ 98 h 663"/>
              <a:gd name="T112" fmla="*/ 8 w 987"/>
              <a:gd name="T113" fmla="*/ 78 h 663"/>
              <a:gd name="T114" fmla="*/ 26 w 987"/>
              <a:gd name="T115" fmla="*/ 45 h 663"/>
              <a:gd name="T116" fmla="*/ 50 w 987"/>
              <a:gd name="T117" fmla="*/ 22 h 663"/>
              <a:gd name="T118" fmla="*/ 80 w 987"/>
              <a:gd name="T119" fmla="*/ 0 h 6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87"/>
              <a:gd name="T181" fmla="*/ 0 h 663"/>
              <a:gd name="T182" fmla="*/ 987 w 987"/>
              <a:gd name="T183" fmla="*/ 663 h 66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87" h="663">
                <a:moveTo>
                  <a:pt x="323" y="0"/>
                </a:moveTo>
                <a:lnTo>
                  <a:pt x="327" y="2"/>
                </a:lnTo>
                <a:lnTo>
                  <a:pt x="339" y="7"/>
                </a:lnTo>
                <a:lnTo>
                  <a:pt x="353" y="13"/>
                </a:lnTo>
                <a:lnTo>
                  <a:pt x="369" y="19"/>
                </a:lnTo>
                <a:lnTo>
                  <a:pt x="384" y="21"/>
                </a:lnTo>
                <a:lnTo>
                  <a:pt x="398" y="19"/>
                </a:lnTo>
                <a:lnTo>
                  <a:pt x="414" y="9"/>
                </a:lnTo>
                <a:lnTo>
                  <a:pt x="432" y="2"/>
                </a:lnTo>
                <a:lnTo>
                  <a:pt x="447" y="2"/>
                </a:lnTo>
                <a:lnTo>
                  <a:pt x="463" y="7"/>
                </a:lnTo>
                <a:lnTo>
                  <a:pt x="479" y="23"/>
                </a:lnTo>
                <a:lnTo>
                  <a:pt x="493" y="43"/>
                </a:lnTo>
                <a:lnTo>
                  <a:pt x="500" y="63"/>
                </a:lnTo>
                <a:lnTo>
                  <a:pt x="504" y="82"/>
                </a:lnTo>
                <a:lnTo>
                  <a:pt x="504" y="98"/>
                </a:lnTo>
                <a:lnTo>
                  <a:pt x="508" y="114"/>
                </a:lnTo>
                <a:lnTo>
                  <a:pt x="512" y="129"/>
                </a:lnTo>
                <a:lnTo>
                  <a:pt x="522" y="143"/>
                </a:lnTo>
                <a:lnTo>
                  <a:pt x="534" y="151"/>
                </a:lnTo>
                <a:lnTo>
                  <a:pt x="550" y="155"/>
                </a:lnTo>
                <a:lnTo>
                  <a:pt x="567" y="157"/>
                </a:lnTo>
                <a:lnTo>
                  <a:pt x="585" y="157"/>
                </a:lnTo>
                <a:lnTo>
                  <a:pt x="599" y="153"/>
                </a:lnTo>
                <a:lnTo>
                  <a:pt x="609" y="147"/>
                </a:lnTo>
                <a:lnTo>
                  <a:pt x="617" y="133"/>
                </a:lnTo>
                <a:lnTo>
                  <a:pt x="628" y="116"/>
                </a:lnTo>
                <a:lnTo>
                  <a:pt x="642" y="96"/>
                </a:lnTo>
                <a:lnTo>
                  <a:pt x="656" y="76"/>
                </a:lnTo>
                <a:lnTo>
                  <a:pt x="668" y="61"/>
                </a:lnTo>
                <a:lnTo>
                  <a:pt x="683" y="43"/>
                </a:lnTo>
                <a:lnTo>
                  <a:pt x="703" y="27"/>
                </a:lnTo>
                <a:lnTo>
                  <a:pt x="723" y="15"/>
                </a:lnTo>
                <a:lnTo>
                  <a:pt x="737" y="9"/>
                </a:lnTo>
                <a:lnTo>
                  <a:pt x="748" y="11"/>
                </a:lnTo>
                <a:lnTo>
                  <a:pt x="764" y="19"/>
                </a:lnTo>
                <a:lnTo>
                  <a:pt x="782" y="27"/>
                </a:lnTo>
                <a:lnTo>
                  <a:pt x="802" y="37"/>
                </a:lnTo>
                <a:lnTo>
                  <a:pt x="823" y="45"/>
                </a:lnTo>
                <a:lnTo>
                  <a:pt x="851" y="47"/>
                </a:lnTo>
                <a:lnTo>
                  <a:pt x="874" y="43"/>
                </a:lnTo>
                <a:lnTo>
                  <a:pt x="896" y="37"/>
                </a:lnTo>
                <a:lnTo>
                  <a:pt x="920" y="33"/>
                </a:lnTo>
                <a:lnTo>
                  <a:pt x="937" y="29"/>
                </a:lnTo>
                <a:lnTo>
                  <a:pt x="953" y="25"/>
                </a:lnTo>
                <a:lnTo>
                  <a:pt x="967" y="21"/>
                </a:lnTo>
                <a:lnTo>
                  <a:pt x="979" y="19"/>
                </a:lnTo>
                <a:lnTo>
                  <a:pt x="985" y="21"/>
                </a:lnTo>
                <a:lnTo>
                  <a:pt x="987" y="31"/>
                </a:lnTo>
                <a:lnTo>
                  <a:pt x="987" y="51"/>
                </a:lnTo>
                <a:lnTo>
                  <a:pt x="985" y="70"/>
                </a:lnTo>
                <a:lnTo>
                  <a:pt x="983" y="92"/>
                </a:lnTo>
                <a:lnTo>
                  <a:pt x="979" y="112"/>
                </a:lnTo>
                <a:lnTo>
                  <a:pt x="973" y="124"/>
                </a:lnTo>
                <a:lnTo>
                  <a:pt x="963" y="128"/>
                </a:lnTo>
                <a:lnTo>
                  <a:pt x="951" y="128"/>
                </a:lnTo>
                <a:lnTo>
                  <a:pt x="937" y="126"/>
                </a:lnTo>
                <a:lnTo>
                  <a:pt x="926" y="124"/>
                </a:lnTo>
                <a:lnTo>
                  <a:pt x="912" y="126"/>
                </a:lnTo>
                <a:lnTo>
                  <a:pt x="902" y="131"/>
                </a:lnTo>
                <a:lnTo>
                  <a:pt x="886" y="147"/>
                </a:lnTo>
                <a:lnTo>
                  <a:pt x="865" y="167"/>
                </a:lnTo>
                <a:lnTo>
                  <a:pt x="843" y="185"/>
                </a:lnTo>
                <a:lnTo>
                  <a:pt x="821" y="198"/>
                </a:lnTo>
                <a:lnTo>
                  <a:pt x="807" y="204"/>
                </a:lnTo>
                <a:lnTo>
                  <a:pt x="792" y="206"/>
                </a:lnTo>
                <a:lnTo>
                  <a:pt x="778" y="206"/>
                </a:lnTo>
                <a:lnTo>
                  <a:pt x="766" y="208"/>
                </a:lnTo>
                <a:lnTo>
                  <a:pt x="760" y="212"/>
                </a:lnTo>
                <a:lnTo>
                  <a:pt x="758" y="222"/>
                </a:lnTo>
                <a:lnTo>
                  <a:pt x="762" y="236"/>
                </a:lnTo>
                <a:lnTo>
                  <a:pt x="764" y="253"/>
                </a:lnTo>
                <a:lnTo>
                  <a:pt x="764" y="271"/>
                </a:lnTo>
                <a:lnTo>
                  <a:pt x="760" y="289"/>
                </a:lnTo>
                <a:lnTo>
                  <a:pt x="754" y="303"/>
                </a:lnTo>
                <a:lnTo>
                  <a:pt x="743" y="311"/>
                </a:lnTo>
                <a:lnTo>
                  <a:pt x="725" y="316"/>
                </a:lnTo>
                <a:lnTo>
                  <a:pt x="709" y="316"/>
                </a:lnTo>
                <a:lnTo>
                  <a:pt x="695" y="316"/>
                </a:lnTo>
                <a:lnTo>
                  <a:pt x="685" y="318"/>
                </a:lnTo>
                <a:lnTo>
                  <a:pt x="682" y="326"/>
                </a:lnTo>
                <a:lnTo>
                  <a:pt x="682" y="338"/>
                </a:lnTo>
                <a:lnTo>
                  <a:pt x="682" y="356"/>
                </a:lnTo>
                <a:lnTo>
                  <a:pt x="682" y="374"/>
                </a:lnTo>
                <a:lnTo>
                  <a:pt x="680" y="391"/>
                </a:lnTo>
                <a:lnTo>
                  <a:pt x="674" y="405"/>
                </a:lnTo>
                <a:lnTo>
                  <a:pt x="668" y="415"/>
                </a:lnTo>
                <a:lnTo>
                  <a:pt x="654" y="425"/>
                </a:lnTo>
                <a:lnTo>
                  <a:pt x="640" y="433"/>
                </a:lnTo>
                <a:lnTo>
                  <a:pt x="630" y="444"/>
                </a:lnTo>
                <a:lnTo>
                  <a:pt x="626" y="458"/>
                </a:lnTo>
                <a:lnTo>
                  <a:pt x="622" y="474"/>
                </a:lnTo>
                <a:lnTo>
                  <a:pt x="617" y="486"/>
                </a:lnTo>
                <a:lnTo>
                  <a:pt x="609" y="494"/>
                </a:lnTo>
                <a:lnTo>
                  <a:pt x="605" y="496"/>
                </a:lnTo>
                <a:lnTo>
                  <a:pt x="558" y="511"/>
                </a:lnTo>
                <a:lnTo>
                  <a:pt x="546" y="572"/>
                </a:lnTo>
                <a:lnTo>
                  <a:pt x="518" y="572"/>
                </a:lnTo>
                <a:lnTo>
                  <a:pt x="461" y="598"/>
                </a:lnTo>
                <a:lnTo>
                  <a:pt x="424" y="594"/>
                </a:lnTo>
                <a:lnTo>
                  <a:pt x="412" y="620"/>
                </a:lnTo>
                <a:lnTo>
                  <a:pt x="357" y="627"/>
                </a:lnTo>
                <a:lnTo>
                  <a:pt x="327" y="643"/>
                </a:lnTo>
                <a:lnTo>
                  <a:pt x="266" y="578"/>
                </a:lnTo>
                <a:lnTo>
                  <a:pt x="229" y="596"/>
                </a:lnTo>
                <a:lnTo>
                  <a:pt x="209" y="643"/>
                </a:lnTo>
                <a:lnTo>
                  <a:pt x="105" y="663"/>
                </a:lnTo>
                <a:lnTo>
                  <a:pt x="54" y="610"/>
                </a:lnTo>
                <a:lnTo>
                  <a:pt x="4" y="612"/>
                </a:lnTo>
                <a:lnTo>
                  <a:pt x="0" y="562"/>
                </a:lnTo>
                <a:lnTo>
                  <a:pt x="69" y="482"/>
                </a:lnTo>
                <a:lnTo>
                  <a:pt x="59" y="395"/>
                </a:lnTo>
                <a:lnTo>
                  <a:pt x="28" y="350"/>
                </a:lnTo>
                <a:lnTo>
                  <a:pt x="32" y="313"/>
                </a:lnTo>
                <a:lnTo>
                  <a:pt x="87" y="265"/>
                </a:lnTo>
                <a:lnTo>
                  <a:pt x="107" y="181"/>
                </a:lnTo>
                <a:lnTo>
                  <a:pt x="168" y="143"/>
                </a:lnTo>
                <a:lnTo>
                  <a:pt x="201" y="88"/>
                </a:lnTo>
                <a:lnTo>
                  <a:pt x="266" y="84"/>
                </a:lnTo>
                <a:lnTo>
                  <a:pt x="323" y="0"/>
                </a:lnTo>
              </a:path>
            </a:pathLst>
          </a:custGeom>
          <a:solidFill>
            <a:srgbClr val="3BA9F8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99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70" name="Freeform 100"/>
          <p:cNvSpPr>
            <a:spLocks/>
          </p:cNvSpPr>
          <p:nvPr/>
        </p:nvSpPr>
        <p:spPr bwMode="gray">
          <a:xfrm>
            <a:off x="4097285" y="2144775"/>
            <a:ext cx="435948" cy="435290"/>
          </a:xfrm>
          <a:custGeom>
            <a:avLst/>
            <a:gdLst>
              <a:gd name="T0" fmla="*/ 182 w 860"/>
              <a:gd name="T1" fmla="*/ 145 h 858"/>
              <a:gd name="T2" fmla="*/ 179 w 860"/>
              <a:gd name="T3" fmla="*/ 149 h 858"/>
              <a:gd name="T4" fmla="*/ 174 w 860"/>
              <a:gd name="T5" fmla="*/ 152 h 858"/>
              <a:gd name="T6" fmla="*/ 166 w 860"/>
              <a:gd name="T7" fmla="*/ 154 h 858"/>
              <a:gd name="T8" fmla="*/ 156 w 860"/>
              <a:gd name="T9" fmla="*/ 157 h 858"/>
              <a:gd name="T10" fmla="*/ 149 w 860"/>
              <a:gd name="T11" fmla="*/ 163 h 858"/>
              <a:gd name="T12" fmla="*/ 140 w 860"/>
              <a:gd name="T13" fmla="*/ 170 h 858"/>
              <a:gd name="T14" fmla="*/ 133 w 860"/>
              <a:gd name="T15" fmla="*/ 176 h 858"/>
              <a:gd name="T16" fmla="*/ 129 w 860"/>
              <a:gd name="T17" fmla="*/ 180 h 858"/>
              <a:gd name="T18" fmla="*/ 123 w 860"/>
              <a:gd name="T19" fmla="*/ 186 h 858"/>
              <a:gd name="T20" fmla="*/ 119 w 860"/>
              <a:gd name="T21" fmla="*/ 194 h 858"/>
              <a:gd name="T22" fmla="*/ 113 w 860"/>
              <a:gd name="T23" fmla="*/ 201 h 858"/>
              <a:gd name="T24" fmla="*/ 107 w 860"/>
              <a:gd name="T25" fmla="*/ 204 h 858"/>
              <a:gd name="T26" fmla="*/ 103 w 860"/>
              <a:gd name="T27" fmla="*/ 208 h 858"/>
              <a:gd name="T28" fmla="*/ 95 w 860"/>
              <a:gd name="T29" fmla="*/ 213 h 858"/>
              <a:gd name="T30" fmla="*/ 89 w 860"/>
              <a:gd name="T31" fmla="*/ 215 h 858"/>
              <a:gd name="T32" fmla="*/ 88 w 860"/>
              <a:gd name="T33" fmla="*/ 210 h 858"/>
              <a:gd name="T34" fmla="*/ 92 w 860"/>
              <a:gd name="T35" fmla="*/ 204 h 858"/>
              <a:gd name="T36" fmla="*/ 98 w 860"/>
              <a:gd name="T37" fmla="*/ 198 h 858"/>
              <a:gd name="T38" fmla="*/ 103 w 860"/>
              <a:gd name="T39" fmla="*/ 191 h 858"/>
              <a:gd name="T40" fmla="*/ 101 w 860"/>
              <a:gd name="T41" fmla="*/ 187 h 858"/>
              <a:gd name="T42" fmla="*/ 95 w 860"/>
              <a:gd name="T43" fmla="*/ 184 h 858"/>
              <a:gd name="T44" fmla="*/ 91 w 860"/>
              <a:gd name="T45" fmla="*/ 179 h 858"/>
              <a:gd name="T46" fmla="*/ 93 w 860"/>
              <a:gd name="T47" fmla="*/ 170 h 858"/>
              <a:gd name="T48" fmla="*/ 100 w 860"/>
              <a:gd name="T49" fmla="*/ 159 h 858"/>
              <a:gd name="T50" fmla="*/ 107 w 860"/>
              <a:gd name="T51" fmla="*/ 148 h 858"/>
              <a:gd name="T52" fmla="*/ 110 w 860"/>
              <a:gd name="T53" fmla="*/ 140 h 858"/>
              <a:gd name="T54" fmla="*/ 110 w 860"/>
              <a:gd name="T55" fmla="*/ 135 h 858"/>
              <a:gd name="T56" fmla="*/ 105 w 860"/>
              <a:gd name="T57" fmla="*/ 129 h 858"/>
              <a:gd name="T58" fmla="*/ 99 w 860"/>
              <a:gd name="T59" fmla="*/ 123 h 858"/>
              <a:gd name="T60" fmla="*/ 94 w 860"/>
              <a:gd name="T61" fmla="*/ 122 h 858"/>
              <a:gd name="T62" fmla="*/ 87 w 860"/>
              <a:gd name="T63" fmla="*/ 123 h 858"/>
              <a:gd name="T64" fmla="*/ 78 w 860"/>
              <a:gd name="T65" fmla="*/ 123 h 858"/>
              <a:gd name="T66" fmla="*/ 74 w 860"/>
              <a:gd name="T67" fmla="*/ 124 h 858"/>
              <a:gd name="T68" fmla="*/ 70 w 860"/>
              <a:gd name="T69" fmla="*/ 134 h 858"/>
              <a:gd name="T70" fmla="*/ 66 w 860"/>
              <a:gd name="T71" fmla="*/ 145 h 858"/>
              <a:gd name="T72" fmla="*/ 60 w 860"/>
              <a:gd name="T73" fmla="*/ 152 h 858"/>
              <a:gd name="T74" fmla="*/ 53 w 860"/>
              <a:gd name="T75" fmla="*/ 163 h 858"/>
              <a:gd name="T76" fmla="*/ 46 w 860"/>
              <a:gd name="T77" fmla="*/ 169 h 858"/>
              <a:gd name="T78" fmla="*/ 41 w 860"/>
              <a:gd name="T79" fmla="*/ 172 h 858"/>
              <a:gd name="T80" fmla="*/ 34 w 860"/>
              <a:gd name="T81" fmla="*/ 167 h 858"/>
              <a:gd name="T82" fmla="*/ 14 w 860"/>
              <a:gd name="T83" fmla="*/ 147 h 858"/>
              <a:gd name="T84" fmla="*/ 5 w 860"/>
              <a:gd name="T85" fmla="*/ 127 h 858"/>
              <a:gd name="T86" fmla="*/ 7 w 860"/>
              <a:gd name="T87" fmla="*/ 101 h 858"/>
              <a:gd name="T88" fmla="*/ 3 w 860"/>
              <a:gd name="T89" fmla="*/ 79 h 858"/>
              <a:gd name="T90" fmla="*/ 21 w 860"/>
              <a:gd name="T91" fmla="*/ 80 h 858"/>
              <a:gd name="T92" fmla="*/ 43 w 860"/>
              <a:gd name="T93" fmla="*/ 78 h 858"/>
              <a:gd name="T94" fmla="*/ 69 w 860"/>
              <a:gd name="T95" fmla="*/ 53 h 858"/>
              <a:gd name="T96" fmla="*/ 94 w 860"/>
              <a:gd name="T97" fmla="*/ 44 h 858"/>
              <a:gd name="T98" fmla="*/ 108 w 860"/>
              <a:gd name="T99" fmla="*/ 37 h 858"/>
              <a:gd name="T100" fmla="*/ 131 w 860"/>
              <a:gd name="T101" fmla="*/ 12 h 858"/>
              <a:gd name="T102" fmla="*/ 149 w 860"/>
              <a:gd name="T103" fmla="*/ 6 h 858"/>
              <a:gd name="T104" fmla="*/ 182 w 860"/>
              <a:gd name="T105" fmla="*/ 30 h 858"/>
              <a:gd name="T106" fmla="*/ 194 w 860"/>
              <a:gd name="T107" fmla="*/ 60 h 858"/>
              <a:gd name="T108" fmla="*/ 215 w 860"/>
              <a:gd name="T109" fmla="*/ 101 h 858"/>
              <a:gd name="T110" fmla="*/ 183 w 860"/>
              <a:gd name="T111" fmla="*/ 134 h 8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860"/>
              <a:gd name="T169" fmla="*/ 0 h 858"/>
              <a:gd name="T170" fmla="*/ 860 w 860"/>
              <a:gd name="T171" fmla="*/ 858 h 8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860" h="858">
                <a:moveTo>
                  <a:pt x="725" y="575"/>
                </a:moveTo>
                <a:lnTo>
                  <a:pt x="725" y="579"/>
                </a:lnTo>
                <a:lnTo>
                  <a:pt x="719" y="585"/>
                </a:lnTo>
                <a:lnTo>
                  <a:pt x="713" y="594"/>
                </a:lnTo>
                <a:lnTo>
                  <a:pt x="705" y="604"/>
                </a:lnTo>
                <a:lnTo>
                  <a:pt x="695" y="608"/>
                </a:lnTo>
                <a:lnTo>
                  <a:pt x="681" y="610"/>
                </a:lnTo>
                <a:lnTo>
                  <a:pt x="664" y="614"/>
                </a:lnTo>
                <a:lnTo>
                  <a:pt x="642" y="618"/>
                </a:lnTo>
                <a:lnTo>
                  <a:pt x="622" y="626"/>
                </a:lnTo>
                <a:lnTo>
                  <a:pt x="607" y="638"/>
                </a:lnTo>
                <a:lnTo>
                  <a:pt x="593" y="651"/>
                </a:lnTo>
                <a:lnTo>
                  <a:pt x="577" y="665"/>
                </a:lnTo>
                <a:lnTo>
                  <a:pt x="559" y="679"/>
                </a:lnTo>
                <a:lnTo>
                  <a:pt x="544" y="693"/>
                </a:lnTo>
                <a:lnTo>
                  <a:pt x="530" y="703"/>
                </a:lnTo>
                <a:lnTo>
                  <a:pt x="522" y="711"/>
                </a:lnTo>
                <a:lnTo>
                  <a:pt x="514" y="718"/>
                </a:lnTo>
                <a:lnTo>
                  <a:pt x="502" y="730"/>
                </a:lnTo>
                <a:lnTo>
                  <a:pt x="492" y="744"/>
                </a:lnTo>
                <a:lnTo>
                  <a:pt x="481" y="760"/>
                </a:lnTo>
                <a:lnTo>
                  <a:pt x="475" y="774"/>
                </a:lnTo>
                <a:lnTo>
                  <a:pt x="465" y="789"/>
                </a:lnTo>
                <a:lnTo>
                  <a:pt x="451" y="801"/>
                </a:lnTo>
                <a:lnTo>
                  <a:pt x="437" y="809"/>
                </a:lnTo>
                <a:lnTo>
                  <a:pt x="427" y="815"/>
                </a:lnTo>
                <a:lnTo>
                  <a:pt x="422" y="823"/>
                </a:lnTo>
                <a:lnTo>
                  <a:pt x="410" y="831"/>
                </a:lnTo>
                <a:lnTo>
                  <a:pt x="394" y="840"/>
                </a:lnTo>
                <a:lnTo>
                  <a:pt x="380" y="850"/>
                </a:lnTo>
                <a:lnTo>
                  <a:pt x="364" y="856"/>
                </a:lnTo>
                <a:lnTo>
                  <a:pt x="355" y="858"/>
                </a:lnTo>
                <a:lnTo>
                  <a:pt x="349" y="854"/>
                </a:lnTo>
                <a:lnTo>
                  <a:pt x="349" y="838"/>
                </a:lnTo>
                <a:lnTo>
                  <a:pt x="355" y="827"/>
                </a:lnTo>
                <a:lnTo>
                  <a:pt x="366" y="815"/>
                </a:lnTo>
                <a:lnTo>
                  <a:pt x="380" y="801"/>
                </a:lnTo>
                <a:lnTo>
                  <a:pt x="392" y="789"/>
                </a:lnTo>
                <a:lnTo>
                  <a:pt x="404" y="775"/>
                </a:lnTo>
                <a:lnTo>
                  <a:pt x="410" y="764"/>
                </a:lnTo>
                <a:lnTo>
                  <a:pt x="410" y="754"/>
                </a:lnTo>
                <a:lnTo>
                  <a:pt x="404" y="748"/>
                </a:lnTo>
                <a:lnTo>
                  <a:pt x="392" y="742"/>
                </a:lnTo>
                <a:lnTo>
                  <a:pt x="380" y="734"/>
                </a:lnTo>
                <a:lnTo>
                  <a:pt x="370" y="726"/>
                </a:lnTo>
                <a:lnTo>
                  <a:pt x="364" y="716"/>
                </a:lnTo>
                <a:lnTo>
                  <a:pt x="364" y="699"/>
                </a:lnTo>
                <a:lnTo>
                  <a:pt x="372" y="679"/>
                </a:lnTo>
                <a:lnTo>
                  <a:pt x="382" y="661"/>
                </a:lnTo>
                <a:lnTo>
                  <a:pt x="400" y="636"/>
                </a:lnTo>
                <a:lnTo>
                  <a:pt x="418" y="608"/>
                </a:lnTo>
                <a:lnTo>
                  <a:pt x="425" y="592"/>
                </a:lnTo>
                <a:lnTo>
                  <a:pt x="433" y="575"/>
                </a:lnTo>
                <a:lnTo>
                  <a:pt x="441" y="559"/>
                </a:lnTo>
                <a:lnTo>
                  <a:pt x="443" y="547"/>
                </a:lnTo>
                <a:lnTo>
                  <a:pt x="439" y="537"/>
                </a:lnTo>
                <a:lnTo>
                  <a:pt x="429" y="526"/>
                </a:lnTo>
                <a:lnTo>
                  <a:pt x="418" y="514"/>
                </a:lnTo>
                <a:lnTo>
                  <a:pt x="404" y="502"/>
                </a:lnTo>
                <a:lnTo>
                  <a:pt x="394" y="494"/>
                </a:lnTo>
                <a:lnTo>
                  <a:pt x="384" y="490"/>
                </a:lnTo>
                <a:lnTo>
                  <a:pt x="374" y="490"/>
                </a:lnTo>
                <a:lnTo>
                  <a:pt x="362" y="492"/>
                </a:lnTo>
                <a:lnTo>
                  <a:pt x="345" y="494"/>
                </a:lnTo>
                <a:lnTo>
                  <a:pt x="325" y="494"/>
                </a:lnTo>
                <a:lnTo>
                  <a:pt x="311" y="492"/>
                </a:lnTo>
                <a:lnTo>
                  <a:pt x="301" y="492"/>
                </a:lnTo>
                <a:lnTo>
                  <a:pt x="294" y="498"/>
                </a:lnTo>
                <a:lnTo>
                  <a:pt x="286" y="512"/>
                </a:lnTo>
                <a:lnTo>
                  <a:pt x="280" y="533"/>
                </a:lnTo>
                <a:lnTo>
                  <a:pt x="272" y="557"/>
                </a:lnTo>
                <a:lnTo>
                  <a:pt x="264" y="577"/>
                </a:lnTo>
                <a:lnTo>
                  <a:pt x="254" y="592"/>
                </a:lnTo>
                <a:lnTo>
                  <a:pt x="242" y="608"/>
                </a:lnTo>
                <a:lnTo>
                  <a:pt x="227" y="630"/>
                </a:lnTo>
                <a:lnTo>
                  <a:pt x="211" y="650"/>
                </a:lnTo>
                <a:lnTo>
                  <a:pt x="197" y="663"/>
                </a:lnTo>
                <a:lnTo>
                  <a:pt x="183" y="673"/>
                </a:lnTo>
                <a:lnTo>
                  <a:pt x="172" y="681"/>
                </a:lnTo>
                <a:lnTo>
                  <a:pt x="162" y="687"/>
                </a:lnTo>
                <a:lnTo>
                  <a:pt x="158" y="691"/>
                </a:lnTo>
                <a:lnTo>
                  <a:pt x="134" y="667"/>
                </a:lnTo>
                <a:lnTo>
                  <a:pt x="103" y="620"/>
                </a:lnTo>
                <a:lnTo>
                  <a:pt x="55" y="587"/>
                </a:lnTo>
                <a:lnTo>
                  <a:pt x="0" y="569"/>
                </a:lnTo>
                <a:lnTo>
                  <a:pt x="20" y="510"/>
                </a:lnTo>
                <a:lnTo>
                  <a:pt x="53" y="457"/>
                </a:lnTo>
                <a:lnTo>
                  <a:pt x="30" y="402"/>
                </a:lnTo>
                <a:lnTo>
                  <a:pt x="30" y="337"/>
                </a:lnTo>
                <a:lnTo>
                  <a:pt x="10" y="315"/>
                </a:lnTo>
                <a:lnTo>
                  <a:pt x="40" y="285"/>
                </a:lnTo>
                <a:lnTo>
                  <a:pt x="81" y="317"/>
                </a:lnTo>
                <a:lnTo>
                  <a:pt x="126" y="382"/>
                </a:lnTo>
                <a:lnTo>
                  <a:pt x="170" y="311"/>
                </a:lnTo>
                <a:lnTo>
                  <a:pt x="215" y="274"/>
                </a:lnTo>
                <a:lnTo>
                  <a:pt x="274" y="209"/>
                </a:lnTo>
                <a:lnTo>
                  <a:pt x="349" y="189"/>
                </a:lnTo>
                <a:lnTo>
                  <a:pt x="376" y="173"/>
                </a:lnTo>
                <a:lnTo>
                  <a:pt x="380" y="134"/>
                </a:lnTo>
                <a:lnTo>
                  <a:pt x="431" y="146"/>
                </a:lnTo>
                <a:lnTo>
                  <a:pt x="475" y="108"/>
                </a:lnTo>
                <a:lnTo>
                  <a:pt x="524" y="47"/>
                </a:lnTo>
                <a:lnTo>
                  <a:pt x="524" y="0"/>
                </a:lnTo>
                <a:lnTo>
                  <a:pt x="595" y="22"/>
                </a:lnTo>
                <a:lnTo>
                  <a:pt x="679" y="45"/>
                </a:lnTo>
                <a:lnTo>
                  <a:pt x="725" y="120"/>
                </a:lnTo>
                <a:lnTo>
                  <a:pt x="784" y="187"/>
                </a:lnTo>
                <a:lnTo>
                  <a:pt x="774" y="240"/>
                </a:lnTo>
                <a:lnTo>
                  <a:pt x="860" y="317"/>
                </a:lnTo>
                <a:lnTo>
                  <a:pt x="860" y="402"/>
                </a:lnTo>
                <a:lnTo>
                  <a:pt x="815" y="425"/>
                </a:lnTo>
                <a:lnTo>
                  <a:pt x="731" y="533"/>
                </a:lnTo>
                <a:lnTo>
                  <a:pt x="725" y="575"/>
                </a:lnTo>
              </a:path>
            </a:pathLst>
          </a:cu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99" dirty="0">
              <a:solidFill>
                <a:schemeClr val="bg1"/>
              </a:solidFill>
              <a:latin typeface="Avant GardeBook" pitchFamily="50" charset="0"/>
              <a:ea typeface="微软雅黑" pitchFamily="34" charset="-122"/>
            </a:endParaRPr>
          </a:p>
        </p:txBody>
      </p:sp>
      <p:sp>
        <p:nvSpPr>
          <p:cNvPr id="71" name="Freeform 82"/>
          <p:cNvSpPr>
            <a:spLocks/>
          </p:cNvSpPr>
          <p:nvPr/>
        </p:nvSpPr>
        <p:spPr bwMode="gray">
          <a:xfrm>
            <a:off x="4202216" y="3238579"/>
            <a:ext cx="286915" cy="322661"/>
          </a:xfrm>
          <a:custGeom>
            <a:avLst/>
            <a:gdLst>
              <a:gd name="T0" fmla="*/ 109 w 565"/>
              <a:gd name="T1" fmla="*/ 11 h 638"/>
              <a:gd name="T2" fmla="*/ 106 w 565"/>
              <a:gd name="T3" fmla="*/ 11 h 638"/>
              <a:gd name="T4" fmla="*/ 103 w 565"/>
              <a:gd name="T5" fmla="*/ 14 h 638"/>
              <a:gd name="T6" fmla="*/ 100 w 565"/>
              <a:gd name="T7" fmla="*/ 21 h 638"/>
              <a:gd name="T8" fmla="*/ 99 w 565"/>
              <a:gd name="T9" fmla="*/ 28 h 638"/>
              <a:gd name="T10" fmla="*/ 96 w 565"/>
              <a:gd name="T11" fmla="*/ 31 h 638"/>
              <a:gd name="T12" fmla="*/ 90 w 565"/>
              <a:gd name="T13" fmla="*/ 29 h 638"/>
              <a:gd name="T14" fmla="*/ 84 w 565"/>
              <a:gd name="T15" fmla="*/ 26 h 638"/>
              <a:gd name="T16" fmla="*/ 80 w 565"/>
              <a:gd name="T17" fmla="*/ 26 h 638"/>
              <a:gd name="T18" fmla="*/ 82 w 565"/>
              <a:gd name="T19" fmla="*/ 32 h 638"/>
              <a:gd name="T20" fmla="*/ 87 w 565"/>
              <a:gd name="T21" fmla="*/ 36 h 638"/>
              <a:gd name="T22" fmla="*/ 93 w 565"/>
              <a:gd name="T23" fmla="*/ 38 h 638"/>
              <a:gd name="T24" fmla="*/ 101 w 565"/>
              <a:gd name="T25" fmla="*/ 35 h 638"/>
              <a:gd name="T26" fmla="*/ 104 w 565"/>
              <a:gd name="T27" fmla="*/ 31 h 638"/>
              <a:gd name="T28" fmla="*/ 106 w 565"/>
              <a:gd name="T29" fmla="*/ 25 h 638"/>
              <a:gd name="T30" fmla="*/ 110 w 565"/>
              <a:gd name="T31" fmla="*/ 24 h 638"/>
              <a:gd name="T32" fmla="*/ 117 w 565"/>
              <a:gd name="T33" fmla="*/ 30 h 638"/>
              <a:gd name="T34" fmla="*/ 126 w 565"/>
              <a:gd name="T35" fmla="*/ 34 h 638"/>
              <a:gd name="T36" fmla="*/ 131 w 565"/>
              <a:gd name="T37" fmla="*/ 36 h 638"/>
              <a:gd name="T38" fmla="*/ 138 w 565"/>
              <a:gd name="T39" fmla="*/ 38 h 638"/>
              <a:gd name="T40" fmla="*/ 142 w 565"/>
              <a:gd name="T41" fmla="*/ 44 h 638"/>
              <a:gd name="T42" fmla="*/ 139 w 565"/>
              <a:gd name="T43" fmla="*/ 51 h 638"/>
              <a:gd name="T44" fmla="*/ 133 w 565"/>
              <a:gd name="T45" fmla="*/ 58 h 638"/>
              <a:gd name="T46" fmla="*/ 130 w 565"/>
              <a:gd name="T47" fmla="*/ 60 h 638"/>
              <a:gd name="T48" fmla="*/ 134 w 565"/>
              <a:gd name="T49" fmla="*/ 60 h 638"/>
              <a:gd name="T50" fmla="*/ 139 w 565"/>
              <a:gd name="T51" fmla="*/ 60 h 638"/>
              <a:gd name="T52" fmla="*/ 141 w 565"/>
              <a:gd name="T53" fmla="*/ 63 h 638"/>
              <a:gd name="T54" fmla="*/ 136 w 565"/>
              <a:gd name="T55" fmla="*/ 67 h 638"/>
              <a:gd name="T56" fmla="*/ 129 w 565"/>
              <a:gd name="T57" fmla="*/ 71 h 638"/>
              <a:gd name="T58" fmla="*/ 126 w 565"/>
              <a:gd name="T59" fmla="*/ 73 h 638"/>
              <a:gd name="T60" fmla="*/ 129 w 565"/>
              <a:gd name="T61" fmla="*/ 73 h 638"/>
              <a:gd name="T62" fmla="*/ 135 w 565"/>
              <a:gd name="T63" fmla="*/ 78 h 638"/>
              <a:gd name="T64" fmla="*/ 136 w 565"/>
              <a:gd name="T65" fmla="*/ 88 h 638"/>
              <a:gd name="T66" fmla="*/ 138 w 565"/>
              <a:gd name="T67" fmla="*/ 98 h 638"/>
              <a:gd name="T68" fmla="*/ 141 w 565"/>
              <a:gd name="T69" fmla="*/ 104 h 638"/>
              <a:gd name="T70" fmla="*/ 141 w 565"/>
              <a:gd name="T71" fmla="*/ 108 h 638"/>
              <a:gd name="T72" fmla="*/ 136 w 565"/>
              <a:gd name="T73" fmla="*/ 112 h 638"/>
              <a:gd name="T74" fmla="*/ 129 w 565"/>
              <a:gd name="T75" fmla="*/ 111 h 638"/>
              <a:gd name="T76" fmla="*/ 123 w 565"/>
              <a:gd name="T77" fmla="*/ 110 h 638"/>
              <a:gd name="T78" fmla="*/ 119 w 565"/>
              <a:gd name="T79" fmla="*/ 116 h 638"/>
              <a:gd name="T80" fmla="*/ 118 w 565"/>
              <a:gd name="T81" fmla="*/ 122 h 638"/>
              <a:gd name="T82" fmla="*/ 116 w 565"/>
              <a:gd name="T83" fmla="*/ 129 h 638"/>
              <a:gd name="T84" fmla="*/ 113 w 565"/>
              <a:gd name="T85" fmla="*/ 136 h 638"/>
              <a:gd name="T86" fmla="*/ 112 w 565"/>
              <a:gd name="T87" fmla="*/ 146 h 638"/>
              <a:gd name="T88" fmla="*/ 112 w 565"/>
              <a:gd name="T89" fmla="*/ 150 h 638"/>
              <a:gd name="T90" fmla="*/ 102 w 565"/>
              <a:gd name="T91" fmla="*/ 158 h 638"/>
              <a:gd name="T92" fmla="*/ 88 w 565"/>
              <a:gd name="T93" fmla="*/ 158 h 638"/>
              <a:gd name="T94" fmla="*/ 69 w 565"/>
              <a:gd name="T95" fmla="*/ 148 h 638"/>
              <a:gd name="T96" fmla="*/ 47 w 565"/>
              <a:gd name="T97" fmla="*/ 155 h 638"/>
              <a:gd name="T98" fmla="*/ 35 w 565"/>
              <a:gd name="T99" fmla="*/ 128 h 638"/>
              <a:gd name="T100" fmla="*/ 20 w 565"/>
              <a:gd name="T101" fmla="*/ 113 h 638"/>
              <a:gd name="T102" fmla="*/ 5 w 565"/>
              <a:gd name="T103" fmla="*/ 83 h 638"/>
              <a:gd name="T104" fmla="*/ 27 w 565"/>
              <a:gd name="T105" fmla="*/ 49 h 638"/>
              <a:gd name="T106" fmla="*/ 42 w 565"/>
              <a:gd name="T107" fmla="*/ 36 h 638"/>
              <a:gd name="T108" fmla="*/ 46 w 565"/>
              <a:gd name="T109" fmla="*/ 12 h 638"/>
              <a:gd name="T110" fmla="*/ 56 w 565"/>
              <a:gd name="T111" fmla="*/ 0 h 638"/>
              <a:gd name="T112" fmla="*/ 76 w 565"/>
              <a:gd name="T113" fmla="*/ 7 h 638"/>
              <a:gd name="T114" fmla="*/ 96 w 565"/>
              <a:gd name="T115" fmla="*/ 1 h 638"/>
              <a:gd name="T116" fmla="*/ 109 w 565"/>
              <a:gd name="T117" fmla="*/ 11 h 63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65"/>
              <a:gd name="T178" fmla="*/ 0 h 638"/>
              <a:gd name="T179" fmla="*/ 565 w 565"/>
              <a:gd name="T180" fmla="*/ 638 h 63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65" h="638">
                <a:moveTo>
                  <a:pt x="433" y="44"/>
                </a:moveTo>
                <a:lnTo>
                  <a:pt x="433" y="44"/>
                </a:lnTo>
                <a:lnTo>
                  <a:pt x="429" y="46"/>
                </a:lnTo>
                <a:lnTo>
                  <a:pt x="423" y="47"/>
                </a:lnTo>
                <a:lnTo>
                  <a:pt x="417" y="53"/>
                </a:lnTo>
                <a:lnTo>
                  <a:pt x="411" y="59"/>
                </a:lnTo>
                <a:lnTo>
                  <a:pt x="403" y="69"/>
                </a:lnTo>
                <a:lnTo>
                  <a:pt x="398" y="85"/>
                </a:lnTo>
                <a:lnTo>
                  <a:pt x="396" y="99"/>
                </a:lnTo>
                <a:lnTo>
                  <a:pt x="394" y="112"/>
                </a:lnTo>
                <a:lnTo>
                  <a:pt x="392" y="122"/>
                </a:lnTo>
                <a:lnTo>
                  <a:pt x="384" y="126"/>
                </a:lnTo>
                <a:lnTo>
                  <a:pt x="372" y="122"/>
                </a:lnTo>
                <a:lnTo>
                  <a:pt x="360" y="118"/>
                </a:lnTo>
                <a:lnTo>
                  <a:pt x="346" y="110"/>
                </a:lnTo>
                <a:lnTo>
                  <a:pt x="335" y="107"/>
                </a:lnTo>
                <a:lnTo>
                  <a:pt x="325" y="105"/>
                </a:lnTo>
                <a:lnTo>
                  <a:pt x="319" y="107"/>
                </a:lnTo>
                <a:lnTo>
                  <a:pt x="317" y="118"/>
                </a:lnTo>
                <a:lnTo>
                  <a:pt x="325" y="128"/>
                </a:lnTo>
                <a:lnTo>
                  <a:pt x="337" y="138"/>
                </a:lnTo>
                <a:lnTo>
                  <a:pt x="346" y="146"/>
                </a:lnTo>
                <a:lnTo>
                  <a:pt x="358" y="152"/>
                </a:lnTo>
                <a:lnTo>
                  <a:pt x="372" y="154"/>
                </a:lnTo>
                <a:lnTo>
                  <a:pt x="388" y="150"/>
                </a:lnTo>
                <a:lnTo>
                  <a:pt x="402" y="142"/>
                </a:lnTo>
                <a:lnTo>
                  <a:pt x="407" y="134"/>
                </a:lnTo>
                <a:lnTo>
                  <a:pt x="413" y="124"/>
                </a:lnTo>
                <a:lnTo>
                  <a:pt x="417" y="112"/>
                </a:lnTo>
                <a:lnTo>
                  <a:pt x="423" y="103"/>
                </a:lnTo>
                <a:lnTo>
                  <a:pt x="429" y="97"/>
                </a:lnTo>
                <a:lnTo>
                  <a:pt x="437" y="97"/>
                </a:lnTo>
                <a:lnTo>
                  <a:pt x="447" y="105"/>
                </a:lnTo>
                <a:lnTo>
                  <a:pt x="468" y="122"/>
                </a:lnTo>
                <a:lnTo>
                  <a:pt x="486" y="132"/>
                </a:lnTo>
                <a:lnTo>
                  <a:pt x="502" y="138"/>
                </a:lnTo>
                <a:lnTo>
                  <a:pt x="514" y="142"/>
                </a:lnTo>
                <a:lnTo>
                  <a:pt x="524" y="144"/>
                </a:lnTo>
                <a:lnTo>
                  <a:pt x="537" y="148"/>
                </a:lnTo>
                <a:lnTo>
                  <a:pt x="549" y="154"/>
                </a:lnTo>
                <a:lnTo>
                  <a:pt x="559" y="164"/>
                </a:lnTo>
                <a:lnTo>
                  <a:pt x="565" y="177"/>
                </a:lnTo>
                <a:lnTo>
                  <a:pt x="561" y="191"/>
                </a:lnTo>
                <a:lnTo>
                  <a:pt x="553" y="207"/>
                </a:lnTo>
                <a:lnTo>
                  <a:pt x="543" y="221"/>
                </a:lnTo>
                <a:lnTo>
                  <a:pt x="531" y="232"/>
                </a:lnTo>
                <a:lnTo>
                  <a:pt x="524" y="240"/>
                </a:lnTo>
                <a:lnTo>
                  <a:pt x="520" y="242"/>
                </a:lnTo>
                <a:lnTo>
                  <a:pt x="524" y="242"/>
                </a:lnTo>
                <a:lnTo>
                  <a:pt x="533" y="242"/>
                </a:lnTo>
                <a:lnTo>
                  <a:pt x="543" y="240"/>
                </a:lnTo>
                <a:lnTo>
                  <a:pt x="555" y="242"/>
                </a:lnTo>
                <a:lnTo>
                  <a:pt x="561" y="246"/>
                </a:lnTo>
                <a:lnTo>
                  <a:pt x="561" y="252"/>
                </a:lnTo>
                <a:lnTo>
                  <a:pt x="555" y="262"/>
                </a:lnTo>
                <a:lnTo>
                  <a:pt x="543" y="270"/>
                </a:lnTo>
                <a:lnTo>
                  <a:pt x="529" y="278"/>
                </a:lnTo>
                <a:lnTo>
                  <a:pt x="516" y="286"/>
                </a:lnTo>
                <a:lnTo>
                  <a:pt x="506" y="290"/>
                </a:lnTo>
                <a:lnTo>
                  <a:pt x="502" y="292"/>
                </a:lnTo>
                <a:lnTo>
                  <a:pt x="506" y="292"/>
                </a:lnTo>
                <a:lnTo>
                  <a:pt x="516" y="295"/>
                </a:lnTo>
                <a:lnTo>
                  <a:pt x="528" y="303"/>
                </a:lnTo>
                <a:lnTo>
                  <a:pt x="537" y="315"/>
                </a:lnTo>
                <a:lnTo>
                  <a:pt x="541" y="329"/>
                </a:lnTo>
                <a:lnTo>
                  <a:pt x="543" y="353"/>
                </a:lnTo>
                <a:lnTo>
                  <a:pt x="543" y="374"/>
                </a:lnTo>
                <a:lnTo>
                  <a:pt x="549" y="396"/>
                </a:lnTo>
                <a:lnTo>
                  <a:pt x="555" y="408"/>
                </a:lnTo>
                <a:lnTo>
                  <a:pt x="561" y="418"/>
                </a:lnTo>
                <a:lnTo>
                  <a:pt x="565" y="425"/>
                </a:lnTo>
                <a:lnTo>
                  <a:pt x="563" y="435"/>
                </a:lnTo>
                <a:lnTo>
                  <a:pt x="553" y="445"/>
                </a:lnTo>
                <a:lnTo>
                  <a:pt x="541" y="451"/>
                </a:lnTo>
                <a:lnTo>
                  <a:pt x="528" y="449"/>
                </a:lnTo>
                <a:lnTo>
                  <a:pt x="514" y="445"/>
                </a:lnTo>
                <a:lnTo>
                  <a:pt x="502" y="441"/>
                </a:lnTo>
                <a:lnTo>
                  <a:pt x="490" y="443"/>
                </a:lnTo>
                <a:lnTo>
                  <a:pt x="482" y="453"/>
                </a:lnTo>
                <a:lnTo>
                  <a:pt x="476" y="465"/>
                </a:lnTo>
                <a:lnTo>
                  <a:pt x="474" y="479"/>
                </a:lnTo>
                <a:lnTo>
                  <a:pt x="472" y="492"/>
                </a:lnTo>
                <a:lnTo>
                  <a:pt x="470" y="506"/>
                </a:lnTo>
                <a:lnTo>
                  <a:pt x="463" y="518"/>
                </a:lnTo>
                <a:lnTo>
                  <a:pt x="457" y="532"/>
                </a:lnTo>
                <a:lnTo>
                  <a:pt x="449" y="545"/>
                </a:lnTo>
                <a:lnTo>
                  <a:pt x="447" y="567"/>
                </a:lnTo>
                <a:lnTo>
                  <a:pt x="445" y="587"/>
                </a:lnTo>
                <a:lnTo>
                  <a:pt x="445" y="599"/>
                </a:lnTo>
                <a:lnTo>
                  <a:pt x="445" y="604"/>
                </a:lnTo>
                <a:lnTo>
                  <a:pt x="445" y="606"/>
                </a:lnTo>
                <a:lnTo>
                  <a:pt x="405" y="634"/>
                </a:lnTo>
                <a:lnTo>
                  <a:pt x="382" y="610"/>
                </a:lnTo>
                <a:lnTo>
                  <a:pt x="350" y="634"/>
                </a:lnTo>
                <a:lnTo>
                  <a:pt x="317" y="638"/>
                </a:lnTo>
                <a:lnTo>
                  <a:pt x="274" y="595"/>
                </a:lnTo>
                <a:lnTo>
                  <a:pt x="234" y="638"/>
                </a:lnTo>
                <a:lnTo>
                  <a:pt x="185" y="622"/>
                </a:lnTo>
                <a:lnTo>
                  <a:pt x="146" y="565"/>
                </a:lnTo>
                <a:lnTo>
                  <a:pt x="140" y="514"/>
                </a:lnTo>
                <a:lnTo>
                  <a:pt x="91" y="514"/>
                </a:lnTo>
                <a:lnTo>
                  <a:pt x="77" y="453"/>
                </a:lnTo>
                <a:lnTo>
                  <a:pt x="0" y="394"/>
                </a:lnTo>
                <a:lnTo>
                  <a:pt x="18" y="333"/>
                </a:lnTo>
                <a:lnTo>
                  <a:pt x="77" y="272"/>
                </a:lnTo>
                <a:lnTo>
                  <a:pt x="106" y="199"/>
                </a:lnTo>
                <a:lnTo>
                  <a:pt x="134" y="156"/>
                </a:lnTo>
                <a:lnTo>
                  <a:pt x="165" y="144"/>
                </a:lnTo>
                <a:lnTo>
                  <a:pt x="144" y="101"/>
                </a:lnTo>
                <a:lnTo>
                  <a:pt x="183" y="51"/>
                </a:lnTo>
                <a:lnTo>
                  <a:pt x="179" y="8"/>
                </a:lnTo>
                <a:lnTo>
                  <a:pt x="224" y="0"/>
                </a:lnTo>
                <a:lnTo>
                  <a:pt x="252" y="34"/>
                </a:lnTo>
                <a:lnTo>
                  <a:pt x="301" y="30"/>
                </a:lnTo>
                <a:lnTo>
                  <a:pt x="344" y="20"/>
                </a:lnTo>
                <a:lnTo>
                  <a:pt x="384" y="4"/>
                </a:lnTo>
                <a:lnTo>
                  <a:pt x="415" y="22"/>
                </a:lnTo>
                <a:lnTo>
                  <a:pt x="433" y="44"/>
                </a:lnTo>
              </a:path>
            </a:pathLst>
          </a:cu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999" dirty="0">
              <a:latin typeface="Avant GardeBook" pitchFamily="50" charset="0"/>
              <a:ea typeface="微软雅黑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455131" y="2344231"/>
            <a:ext cx="190081" cy="1872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645211" y="2531474"/>
            <a:ext cx="11685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294387" y="2724645"/>
            <a:ext cx="190081" cy="1872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484468" y="2911888"/>
            <a:ext cx="13292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422338" y="3283227"/>
            <a:ext cx="238153" cy="1543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660491" y="3283225"/>
            <a:ext cx="115326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974611" y="4009930"/>
            <a:ext cx="190081" cy="1872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4164691" y="4197174"/>
            <a:ext cx="15950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813021" y="2260507"/>
            <a:ext cx="946995" cy="231123"/>
          </a:xfrm>
          <a:prstGeom prst="rect">
            <a:avLst/>
          </a:prstGeom>
        </p:spPr>
        <p:txBody>
          <a:bodyPr wrap="none" lIns="68868" tIns="34434" rIns="68868" bIns="34434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13021" y="2657486"/>
            <a:ext cx="946995" cy="231123"/>
          </a:xfrm>
          <a:prstGeom prst="rect">
            <a:avLst/>
          </a:prstGeom>
        </p:spPr>
        <p:txBody>
          <a:bodyPr wrap="none" lIns="68868" tIns="34434" rIns="68868" bIns="34434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813021" y="3034765"/>
            <a:ext cx="946995" cy="231123"/>
          </a:xfrm>
          <a:prstGeom prst="rect">
            <a:avLst/>
          </a:prstGeom>
        </p:spPr>
        <p:txBody>
          <a:bodyPr wrap="none" lIns="68868" tIns="34434" rIns="68868" bIns="34434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813021" y="3926304"/>
            <a:ext cx="946995" cy="231123"/>
          </a:xfrm>
          <a:prstGeom prst="rect">
            <a:avLst/>
          </a:prstGeom>
        </p:spPr>
        <p:txBody>
          <a:bodyPr wrap="none" lIns="68868" tIns="34434" rIns="68868" bIns="34434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37691" y="1645714"/>
            <a:ext cx="161967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7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8872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80" grpId="0"/>
      <p:bldP spid="81" grpId="0"/>
      <p:bldP spid="82" grpId="0"/>
      <p:bldP spid="83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3353524" y="1707127"/>
            <a:ext cx="2436952" cy="210082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5089" rIns="68559" bIns="323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4" name="椭圆 3"/>
          <p:cNvSpPr/>
          <p:nvPr/>
        </p:nvSpPr>
        <p:spPr>
          <a:xfrm>
            <a:off x="3816150" y="951276"/>
            <a:ext cx="1511701" cy="1511701"/>
          </a:xfrm>
          <a:prstGeom prst="ellipse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97674" y="3052096"/>
            <a:ext cx="1511701" cy="1511701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34625" y="3052096"/>
            <a:ext cx="1511701" cy="1511701"/>
          </a:xfrm>
          <a:prstGeom prst="ellipse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3219273" y="1919456"/>
            <a:ext cx="2693552" cy="2461453"/>
          </a:xfrm>
          <a:custGeom>
            <a:avLst/>
            <a:gdLst>
              <a:gd name="T0" fmla="*/ 1146 w 1469"/>
              <a:gd name="T1" fmla="*/ 0 h 1342"/>
              <a:gd name="T2" fmla="*/ 1469 w 1469"/>
              <a:gd name="T3" fmla="*/ 604 h 1342"/>
              <a:gd name="T4" fmla="*/ 1047 w 1469"/>
              <a:gd name="T5" fmla="*/ 1272 h 1342"/>
              <a:gd name="T6" fmla="*/ 734 w 1469"/>
              <a:gd name="T7" fmla="*/ 1342 h 1342"/>
              <a:gd name="T8" fmla="*/ 422 w 1469"/>
              <a:gd name="T9" fmla="*/ 1272 h 1342"/>
              <a:gd name="T10" fmla="*/ 0 w 1469"/>
              <a:gd name="T11" fmla="*/ 604 h 1342"/>
              <a:gd name="T12" fmla="*/ 322 w 1469"/>
              <a:gd name="T1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9" h="1342">
                <a:moveTo>
                  <a:pt x="1146" y="0"/>
                </a:moveTo>
                <a:cubicBezTo>
                  <a:pt x="1340" y="131"/>
                  <a:pt x="1468" y="353"/>
                  <a:pt x="1469" y="604"/>
                </a:cubicBezTo>
                <a:moveTo>
                  <a:pt x="1047" y="1272"/>
                </a:moveTo>
                <a:cubicBezTo>
                  <a:pt x="952" y="1317"/>
                  <a:pt x="846" y="1342"/>
                  <a:pt x="734" y="1342"/>
                </a:cubicBezTo>
                <a:cubicBezTo>
                  <a:pt x="623" y="1342"/>
                  <a:pt x="517" y="1317"/>
                  <a:pt x="422" y="1272"/>
                </a:cubicBezTo>
                <a:moveTo>
                  <a:pt x="0" y="604"/>
                </a:moveTo>
                <a:cubicBezTo>
                  <a:pt x="1" y="353"/>
                  <a:pt x="129" y="131"/>
                  <a:pt x="322" y="0"/>
                </a:cubicBezTo>
              </a:path>
            </a:pathLst>
          </a:custGeom>
          <a:noFill/>
          <a:ln w="19050" cap="flat">
            <a:solidFill>
              <a:schemeClr val="bg1">
                <a:lumMod val="65000"/>
              </a:schemeClr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826981" y="223767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6557" y="442534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9505" y="223767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</a:p>
        </p:txBody>
      </p:sp>
    </p:spTree>
    <p:extLst>
      <p:ext uri="{BB962C8B-B14F-4D97-AF65-F5344CB8AC3E}">
        <p14:creationId xmlns:p14="http://schemas.microsoft.com/office/powerpoint/2010/main" val="27772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574198" y="1404625"/>
            <a:ext cx="2842930" cy="28400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718086" y="1404625"/>
            <a:ext cx="2842930" cy="28400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296613" y="2825357"/>
            <a:ext cx="1580382" cy="0"/>
          </a:xfrm>
          <a:prstGeom prst="line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617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313857" y="2825357"/>
            <a:ext cx="1580382" cy="0"/>
          </a:xfrm>
          <a:prstGeom prst="line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617">
              <a:defRPr/>
            </a:pPr>
            <a:endParaRPr lang="zh-CN" altLang="en-US" sz="135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32660" y="2164321"/>
            <a:ext cx="1468486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050" kern="0" dirty="0">
              <a:solidFill>
                <a:srgbClr val="88888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32660" y="2874687"/>
            <a:ext cx="1468486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050" kern="0" dirty="0">
              <a:solidFill>
                <a:srgbClr val="88888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317077" y="2164321"/>
            <a:ext cx="1468486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050" kern="0" dirty="0">
              <a:solidFill>
                <a:srgbClr val="88888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317077" y="2874687"/>
            <a:ext cx="1468486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050" kern="0" dirty="0">
              <a:solidFill>
                <a:srgbClr val="88888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1110246" y="2268782"/>
            <a:ext cx="1100894" cy="1086786"/>
          </a:xfrm>
          <a:prstGeom prst="ellipse">
            <a:avLst/>
          </a:prstGeom>
          <a:solidFill>
            <a:srgbClr val="49C2DD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79" rIns="0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6927926" y="2268782"/>
            <a:ext cx="1100894" cy="1086786"/>
          </a:xfrm>
          <a:prstGeom prst="ellipse">
            <a:avLst/>
          </a:prstGeom>
          <a:solidFill>
            <a:srgbClr val="9DCB43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79" rIns="0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3942924" y="2160396"/>
            <a:ext cx="1323399" cy="1303559"/>
          </a:xfrm>
          <a:prstGeom prst="ellipse">
            <a:avLst/>
          </a:prstGeom>
          <a:solidFill>
            <a:srgbClr val="DF5947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79" rIns="0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1903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238944" y="195426"/>
            <a:ext cx="266611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999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签名连笔字" pitchFamily="65" charset="-122"/>
                <a:ea typeface="签名连笔字" pitchFamily="65" charset="-122"/>
                <a:cs typeface="签名连笔字" pitchFamily="65" charset="-122"/>
              </a:rPr>
              <a:t>点击输入标题</a:t>
            </a:r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1119659" y="1286502"/>
            <a:ext cx="1167642" cy="1149789"/>
          </a:xfrm>
          <a:prstGeom prst="rect">
            <a:avLst/>
          </a:prstGeom>
          <a:solidFill>
            <a:srgbClr val="DF5947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119659" y="2561267"/>
            <a:ext cx="1167642" cy="1148598"/>
          </a:xfrm>
          <a:prstGeom prst="rect">
            <a:avLst/>
          </a:prstGeom>
          <a:solidFill>
            <a:srgbClr val="49C2D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393234" y="1286502"/>
            <a:ext cx="1792528" cy="176396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905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393234" y="3206386"/>
            <a:ext cx="1792528" cy="11462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107967" tIns="34279" rIns="107967" bIns="34279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7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7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4317881" y="2561267"/>
            <a:ext cx="2435267" cy="179133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905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317881" y="1286502"/>
            <a:ext cx="1791337" cy="1149789"/>
          </a:xfrm>
          <a:prstGeom prst="rect">
            <a:avLst/>
          </a:prstGeom>
          <a:solidFill>
            <a:srgbClr val="9DCB4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67" tIns="34279" rIns="107967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75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212771" y="1286502"/>
            <a:ext cx="1167642" cy="1149789"/>
          </a:xfrm>
          <a:prstGeom prst="rect">
            <a:avLst/>
          </a:prstGeom>
          <a:solidFill>
            <a:srgbClr val="FFAC6A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859081" y="2561267"/>
            <a:ext cx="1167642" cy="1148598"/>
          </a:xfrm>
          <a:prstGeom prst="rect">
            <a:avLst/>
          </a:prstGeom>
          <a:solidFill>
            <a:srgbClr val="3BA9F8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9" tIns="34279" rIns="68559" bIns="34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6447" y="2871812"/>
            <a:ext cx="554065" cy="527507"/>
            <a:chOff x="985838" y="-500062"/>
            <a:chExt cx="728663" cy="693738"/>
          </a:xfrm>
          <a:solidFill>
            <a:schemeClr val="bg1"/>
          </a:solidFill>
        </p:grpSpPr>
        <p:sp>
          <p:nvSpPr>
            <p:cNvPr id="12" name="Oval 777"/>
            <p:cNvSpPr>
              <a:spLocks noChangeArrowheads="1"/>
            </p:cNvSpPr>
            <p:nvPr/>
          </p:nvSpPr>
          <p:spPr bwMode="auto">
            <a:xfrm>
              <a:off x="1492251" y="-69849"/>
              <a:ext cx="82550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3" name="Oval 778"/>
            <p:cNvSpPr>
              <a:spLocks noChangeArrowheads="1"/>
            </p:cNvSpPr>
            <p:nvPr/>
          </p:nvSpPr>
          <p:spPr bwMode="auto">
            <a:xfrm>
              <a:off x="1169988" y="-98424"/>
              <a:ext cx="101600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Oval 779"/>
            <p:cNvSpPr>
              <a:spLocks noChangeArrowheads="1"/>
            </p:cNvSpPr>
            <p:nvPr/>
          </p:nvSpPr>
          <p:spPr bwMode="auto">
            <a:xfrm>
              <a:off x="1304926" y="-122237"/>
              <a:ext cx="13176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 780"/>
            <p:cNvSpPr>
              <a:spLocks noEditPoints="1"/>
            </p:cNvSpPr>
            <p:nvPr/>
          </p:nvSpPr>
          <p:spPr bwMode="auto">
            <a:xfrm>
              <a:off x="1238251" y="36513"/>
              <a:ext cx="269875" cy="157163"/>
            </a:xfrm>
            <a:custGeom>
              <a:avLst/>
              <a:gdLst>
                <a:gd name="T0" fmla="*/ 71 w 72"/>
                <a:gd name="T1" fmla="*/ 30 h 42"/>
                <a:gd name="T2" fmla="*/ 70 w 72"/>
                <a:gd name="T3" fmla="*/ 12 h 42"/>
                <a:gd name="T4" fmla="*/ 60 w 72"/>
                <a:gd name="T5" fmla="*/ 1 h 42"/>
                <a:gd name="T6" fmla="*/ 51 w 72"/>
                <a:gd name="T7" fmla="*/ 0 h 42"/>
                <a:gd name="T8" fmla="*/ 51 w 72"/>
                <a:gd name="T9" fmla="*/ 0 h 42"/>
                <a:gd name="T10" fmla="*/ 50 w 72"/>
                <a:gd name="T11" fmla="*/ 0 h 42"/>
                <a:gd name="T12" fmla="*/ 50 w 72"/>
                <a:gd name="T13" fmla="*/ 0 h 42"/>
                <a:gd name="T14" fmla="*/ 57 w 72"/>
                <a:gd name="T15" fmla="*/ 6 h 42"/>
                <a:gd name="T16" fmla="*/ 48 w 72"/>
                <a:gd name="T17" fmla="*/ 10 h 42"/>
                <a:gd name="T18" fmla="*/ 53 w 72"/>
                <a:gd name="T19" fmla="*/ 17 h 42"/>
                <a:gd name="T20" fmla="*/ 41 w 72"/>
                <a:gd name="T21" fmla="*/ 41 h 42"/>
                <a:gd name="T22" fmla="*/ 41 w 72"/>
                <a:gd name="T23" fmla="*/ 41 h 42"/>
                <a:gd name="T24" fmla="*/ 39 w 72"/>
                <a:gd name="T25" fmla="*/ 8 h 42"/>
                <a:gd name="T26" fmla="*/ 41 w 72"/>
                <a:gd name="T27" fmla="*/ 7 h 42"/>
                <a:gd name="T28" fmla="*/ 39 w 72"/>
                <a:gd name="T29" fmla="*/ 0 h 42"/>
                <a:gd name="T30" fmla="*/ 32 w 72"/>
                <a:gd name="T31" fmla="*/ 0 h 42"/>
                <a:gd name="T32" fmla="*/ 30 w 72"/>
                <a:gd name="T33" fmla="*/ 7 h 42"/>
                <a:gd name="T34" fmla="*/ 32 w 72"/>
                <a:gd name="T35" fmla="*/ 8 h 42"/>
                <a:gd name="T36" fmla="*/ 30 w 72"/>
                <a:gd name="T37" fmla="*/ 41 h 42"/>
                <a:gd name="T38" fmla="*/ 30 w 72"/>
                <a:gd name="T39" fmla="*/ 41 h 42"/>
                <a:gd name="T40" fmla="*/ 30 w 72"/>
                <a:gd name="T41" fmla="*/ 41 h 42"/>
                <a:gd name="T42" fmla="*/ 18 w 72"/>
                <a:gd name="T43" fmla="*/ 17 h 42"/>
                <a:gd name="T44" fmla="*/ 23 w 72"/>
                <a:gd name="T45" fmla="*/ 10 h 42"/>
                <a:gd name="T46" fmla="*/ 14 w 72"/>
                <a:gd name="T47" fmla="*/ 6 h 42"/>
                <a:gd name="T48" fmla="*/ 21 w 72"/>
                <a:gd name="T49" fmla="*/ 0 h 42"/>
                <a:gd name="T50" fmla="*/ 21 w 72"/>
                <a:gd name="T51" fmla="*/ 0 h 42"/>
                <a:gd name="T52" fmla="*/ 20 w 72"/>
                <a:gd name="T53" fmla="*/ 0 h 42"/>
                <a:gd name="T54" fmla="*/ 20 w 72"/>
                <a:gd name="T55" fmla="*/ 0 h 42"/>
                <a:gd name="T56" fmla="*/ 12 w 72"/>
                <a:gd name="T57" fmla="*/ 1 h 42"/>
                <a:gd name="T58" fmla="*/ 12 w 72"/>
                <a:gd name="T59" fmla="*/ 1 h 42"/>
                <a:gd name="T60" fmla="*/ 1 w 72"/>
                <a:gd name="T61" fmla="*/ 12 h 42"/>
                <a:gd name="T62" fmla="*/ 0 w 72"/>
                <a:gd name="T63" fmla="*/ 30 h 42"/>
                <a:gd name="T64" fmla="*/ 0 w 72"/>
                <a:gd name="T65" fmla="*/ 35 h 42"/>
                <a:gd name="T66" fmla="*/ 36 w 72"/>
                <a:gd name="T67" fmla="*/ 42 h 42"/>
                <a:gd name="T68" fmla="*/ 72 w 72"/>
                <a:gd name="T69" fmla="*/ 35 h 42"/>
                <a:gd name="T70" fmla="*/ 72 w 72"/>
                <a:gd name="T71" fmla="*/ 32 h 42"/>
                <a:gd name="T72" fmla="*/ 71 w 72"/>
                <a:gd name="T73" fmla="*/ 30 h 42"/>
                <a:gd name="T74" fmla="*/ 34 w 72"/>
                <a:gd name="T75" fmla="*/ 42 h 42"/>
                <a:gd name="T76" fmla="*/ 35 w 72"/>
                <a:gd name="T77" fmla="*/ 42 h 42"/>
                <a:gd name="T78" fmla="*/ 35 w 72"/>
                <a:gd name="T79" fmla="*/ 42 h 42"/>
                <a:gd name="T80" fmla="*/ 34 w 72"/>
                <a:gd name="T8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42">
                  <a:moveTo>
                    <a:pt x="71" y="30"/>
                  </a:moveTo>
                  <a:cubicBezTo>
                    <a:pt x="70" y="12"/>
                    <a:pt x="70" y="12"/>
                    <a:pt x="70" y="12"/>
                  </a:cubicBezTo>
                  <a:cubicBezTo>
                    <a:pt x="70" y="5"/>
                    <a:pt x="65" y="2"/>
                    <a:pt x="60" y="1"/>
                  </a:cubicBezTo>
                  <a:cubicBezTo>
                    <a:pt x="60" y="1"/>
                    <a:pt x="55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6" y="2"/>
                    <a:pt x="2" y="5"/>
                    <a:pt x="1" y="1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1" y="40"/>
                    <a:pt x="23" y="42"/>
                    <a:pt x="36" y="42"/>
                  </a:cubicBezTo>
                  <a:cubicBezTo>
                    <a:pt x="49" y="42"/>
                    <a:pt x="61" y="40"/>
                    <a:pt x="72" y="35"/>
                  </a:cubicBezTo>
                  <a:cubicBezTo>
                    <a:pt x="72" y="32"/>
                    <a:pt x="72" y="32"/>
                    <a:pt x="72" y="32"/>
                  </a:cubicBezTo>
                  <a:lnTo>
                    <a:pt x="71" y="30"/>
                  </a:lnTo>
                  <a:close/>
                  <a:moveTo>
                    <a:pt x="34" y="42"/>
                  </a:moveTo>
                  <a:cubicBezTo>
                    <a:pt x="34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 781"/>
            <p:cNvSpPr>
              <a:spLocks noEditPoints="1"/>
            </p:cNvSpPr>
            <p:nvPr/>
          </p:nvSpPr>
          <p:spPr bwMode="auto">
            <a:xfrm>
              <a:off x="1181101" y="-365124"/>
              <a:ext cx="131763" cy="131763"/>
            </a:xfrm>
            <a:custGeom>
              <a:avLst/>
              <a:gdLst>
                <a:gd name="T0" fmla="*/ 17 w 35"/>
                <a:gd name="T1" fmla="*/ 35 h 35"/>
                <a:gd name="T2" fmla="*/ 0 w 35"/>
                <a:gd name="T3" fmla="*/ 17 h 35"/>
                <a:gd name="T4" fmla="*/ 17 w 35"/>
                <a:gd name="T5" fmla="*/ 0 h 35"/>
                <a:gd name="T6" fmla="*/ 35 w 35"/>
                <a:gd name="T7" fmla="*/ 17 h 35"/>
                <a:gd name="T8" fmla="*/ 17 w 35"/>
                <a:gd name="T9" fmla="*/ 35 h 35"/>
                <a:gd name="T10" fmla="*/ 17 w 35"/>
                <a:gd name="T11" fmla="*/ 8 h 35"/>
                <a:gd name="T12" fmla="*/ 8 w 35"/>
                <a:gd name="T13" fmla="*/ 17 h 35"/>
                <a:gd name="T14" fmla="*/ 17 w 35"/>
                <a:gd name="T15" fmla="*/ 27 h 35"/>
                <a:gd name="T16" fmla="*/ 27 w 35"/>
                <a:gd name="T17" fmla="*/ 17 h 35"/>
                <a:gd name="T18" fmla="*/ 17 w 35"/>
                <a:gd name="T1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  <a:moveTo>
                    <a:pt x="17" y="8"/>
                  </a:moveTo>
                  <a:cubicBezTo>
                    <a:pt x="12" y="8"/>
                    <a:pt x="8" y="12"/>
                    <a:pt x="8" y="17"/>
                  </a:cubicBezTo>
                  <a:cubicBezTo>
                    <a:pt x="8" y="23"/>
                    <a:pt x="12" y="27"/>
                    <a:pt x="17" y="27"/>
                  </a:cubicBezTo>
                  <a:cubicBezTo>
                    <a:pt x="22" y="27"/>
                    <a:pt x="27" y="23"/>
                    <a:pt x="27" y="17"/>
                  </a:cubicBezTo>
                  <a:cubicBezTo>
                    <a:pt x="27" y="12"/>
                    <a:pt x="2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 782"/>
            <p:cNvSpPr>
              <a:spLocks noEditPoints="1"/>
            </p:cNvSpPr>
            <p:nvPr/>
          </p:nvSpPr>
          <p:spPr bwMode="auto">
            <a:xfrm>
              <a:off x="1582738" y="-403224"/>
              <a:ext cx="131763" cy="131763"/>
            </a:xfrm>
            <a:custGeom>
              <a:avLst/>
              <a:gdLst>
                <a:gd name="T0" fmla="*/ 18 w 35"/>
                <a:gd name="T1" fmla="*/ 35 h 35"/>
                <a:gd name="T2" fmla="*/ 0 w 35"/>
                <a:gd name="T3" fmla="*/ 17 h 35"/>
                <a:gd name="T4" fmla="*/ 18 w 35"/>
                <a:gd name="T5" fmla="*/ 0 h 35"/>
                <a:gd name="T6" fmla="*/ 35 w 35"/>
                <a:gd name="T7" fmla="*/ 17 h 35"/>
                <a:gd name="T8" fmla="*/ 18 w 35"/>
                <a:gd name="T9" fmla="*/ 35 h 35"/>
                <a:gd name="T10" fmla="*/ 18 w 35"/>
                <a:gd name="T11" fmla="*/ 8 h 35"/>
                <a:gd name="T12" fmla="*/ 8 w 35"/>
                <a:gd name="T13" fmla="*/ 17 h 35"/>
                <a:gd name="T14" fmla="*/ 18 w 35"/>
                <a:gd name="T15" fmla="*/ 26 h 35"/>
                <a:gd name="T16" fmla="*/ 27 w 35"/>
                <a:gd name="T17" fmla="*/ 17 h 35"/>
                <a:gd name="T18" fmla="*/ 18 w 35"/>
                <a:gd name="T1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8"/>
                  </a:moveTo>
                  <a:cubicBezTo>
                    <a:pt x="13" y="8"/>
                    <a:pt x="8" y="12"/>
                    <a:pt x="8" y="17"/>
                  </a:cubicBezTo>
                  <a:cubicBezTo>
                    <a:pt x="8" y="22"/>
                    <a:pt x="13" y="26"/>
                    <a:pt x="18" y="26"/>
                  </a:cubicBezTo>
                  <a:cubicBezTo>
                    <a:pt x="23" y="26"/>
                    <a:pt x="27" y="22"/>
                    <a:pt x="27" y="17"/>
                  </a:cubicBezTo>
                  <a:cubicBezTo>
                    <a:pt x="27" y="12"/>
                    <a:pt x="23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Freeform 783"/>
            <p:cNvSpPr>
              <a:spLocks noEditPoints="1"/>
            </p:cNvSpPr>
            <p:nvPr/>
          </p:nvSpPr>
          <p:spPr bwMode="auto">
            <a:xfrm>
              <a:off x="985838" y="-222249"/>
              <a:ext cx="134938" cy="130175"/>
            </a:xfrm>
            <a:custGeom>
              <a:avLst/>
              <a:gdLst>
                <a:gd name="T0" fmla="*/ 18 w 36"/>
                <a:gd name="T1" fmla="*/ 35 h 35"/>
                <a:gd name="T2" fmla="*/ 0 w 36"/>
                <a:gd name="T3" fmla="*/ 17 h 35"/>
                <a:gd name="T4" fmla="*/ 18 w 36"/>
                <a:gd name="T5" fmla="*/ 0 h 35"/>
                <a:gd name="T6" fmla="*/ 36 w 36"/>
                <a:gd name="T7" fmla="*/ 17 h 35"/>
                <a:gd name="T8" fmla="*/ 18 w 36"/>
                <a:gd name="T9" fmla="*/ 35 h 35"/>
                <a:gd name="T10" fmla="*/ 18 w 36"/>
                <a:gd name="T11" fmla="*/ 8 h 35"/>
                <a:gd name="T12" fmla="*/ 9 w 36"/>
                <a:gd name="T13" fmla="*/ 17 h 35"/>
                <a:gd name="T14" fmla="*/ 18 w 36"/>
                <a:gd name="T15" fmla="*/ 27 h 35"/>
                <a:gd name="T16" fmla="*/ 27 w 36"/>
                <a:gd name="T17" fmla="*/ 17 h 35"/>
                <a:gd name="T18" fmla="*/ 18 w 36"/>
                <a:gd name="T1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5">
                  <a:moveTo>
                    <a:pt x="18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7"/>
                    <a:pt x="28" y="35"/>
                    <a:pt x="18" y="35"/>
                  </a:cubicBezTo>
                  <a:close/>
                  <a:moveTo>
                    <a:pt x="18" y="8"/>
                  </a:moveTo>
                  <a:cubicBezTo>
                    <a:pt x="13" y="8"/>
                    <a:pt x="9" y="12"/>
                    <a:pt x="9" y="17"/>
                  </a:cubicBezTo>
                  <a:cubicBezTo>
                    <a:pt x="9" y="22"/>
                    <a:pt x="13" y="27"/>
                    <a:pt x="18" y="27"/>
                  </a:cubicBezTo>
                  <a:cubicBezTo>
                    <a:pt x="23" y="27"/>
                    <a:pt x="27" y="22"/>
                    <a:pt x="27" y="17"/>
                  </a:cubicBezTo>
                  <a:cubicBezTo>
                    <a:pt x="27" y="12"/>
                    <a:pt x="23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Freeform 784"/>
            <p:cNvSpPr>
              <a:spLocks/>
            </p:cNvSpPr>
            <p:nvPr/>
          </p:nvSpPr>
          <p:spPr bwMode="auto">
            <a:xfrm>
              <a:off x="1095376" y="-257174"/>
              <a:ext cx="366713" cy="123825"/>
            </a:xfrm>
            <a:custGeom>
              <a:avLst/>
              <a:gdLst>
                <a:gd name="T0" fmla="*/ 98 w 98"/>
                <a:gd name="T1" fmla="*/ 33 h 33"/>
                <a:gd name="T2" fmla="*/ 96 w 98"/>
                <a:gd name="T3" fmla="*/ 26 h 33"/>
                <a:gd name="T4" fmla="*/ 97 w 98"/>
                <a:gd name="T5" fmla="*/ 22 h 33"/>
                <a:gd name="T6" fmla="*/ 43 w 98"/>
                <a:gd name="T7" fmla="*/ 22 h 33"/>
                <a:gd name="T8" fmla="*/ 45 w 98"/>
                <a:gd name="T9" fmla="*/ 1 h 33"/>
                <a:gd name="T10" fmla="*/ 40 w 98"/>
                <a:gd name="T11" fmla="*/ 2 h 33"/>
                <a:gd name="T12" fmla="*/ 34 w 98"/>
                <a:gd name="T13" fmla="*/ 0 h 33"/>
                <a:gd name="T14" fmla="*/ 33 w 98"/>
                <a:gd name="T15" fmla="*/ 22 h 33"/>
                <a:gd name="T16" fmla="*/ 2 w 98"/>
                <a:gd name="T17" fmla="*/ 22 h 33"/>
                <a:gd name="T18" fmla="*/ 2 w 98"/>
                <a:gd name="T19" fmla="*/ 26 h 33"/>
                <a:gd name="T20" fmla="*/ 0 w 98"/>
                <a:gd name="T21" fmla="*/ 33 h 33"/>
                <a:gd name="T22" fmla="*/ 98 w 98"/>
                <a:gd name="T2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33">
                  <a:moveTo>
                    <a:pt x="98" y="33"/>
                  </a:moveTo>
                  <a:cubicBezTo>
                    <a:pt x="97" y="31"/>
                    <a:pt x="96" y="29"/>
                    <a:pt x="96" y="26"/>
                  </a:cubicBezTo>
                  <a:cubicBezTo>
                    <a:pt x="96" y="25"/>
                    <a:pt x="96" y="24"/>
                    <a:pt x="9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15"/>
                    <a:pt x="44" y="8"/>
                    <a:pt x="45" y="1"/>
                  </a:cubicBezTo>
                  <a:cubicBezTo>
                    <a:pt x="44" y="2"/>
                    <a:pt x="42" y="2"/>
                    <a:pt x="40" y="2"/>
                  </a:cubicBezTo>
                  <a:cubicBezTo>
                    <a:pt x="38" y="2"/>
                    <a:pt x="36" y="1"/>
                    <a:pt x="34" y="0"/>
                  </a:cubicBezTo>
                  <a:cubicBezTo>
                    <a:pt x="33" y="7"/>
                    <a:pt x="33" y="15"/>
                    <a:pt x="3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2" y="29"/>
                    <a:pt x="2" y="31"/>
                    <a:pt x="0" y="33"/>
                  </a:cubicBezTo>
                  <a:lnTo>
                    <a:pt x="9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" name="Freeform 786"/>
            <p:cNvSpPr>
              <a:spLocks/>
            </p:cNvSpPr>
            <p:nvPr/>
          </p:nvSpPr>
          <p:spPr bwMode="auto">
            <a:xfrm>
              <a:off x="1031875" y="-500062"/>
              <a:ext cx="595313" cy="295275"/>
            </a:xfrm>
            <a:custGeom>
              <a:avLst/>
              <a:gdLst>
                <a:gd name="T0" fmla="*/ 6 w 159"/>
                <a:gd name="T1" fmla="*/ 78 h 79"/>
                <a:gd name="T2" fmla="*/ 11 w 159"/>
                <a:gd name="T3" fmla="*/ 79 h 79"/>
                <a:gd name="T4" fmla="*/ 21 w 159"/>
                <a:gd name="T5" fmla="*/ 51 h 79"/>
                <a:gd name="T6" fmla="*/ 44 w 159"/>
                <a:gd name="T7" fmla="*/ 56 h 79"/>
                <a:gd name="T8" fmla="*/ 44 w 159"/>
                <a:gd name="T9" fmla="*/ 53 h 79"/>
                <a:gd name="T10" fmla="*/ 46 w 159"/>
                <a:gd name="T11" fmla="*/ 46 h 79"/>
                <a:gd name="T12" fmla="*/ 27 w 159"/>
                <a:gd name="T13" fmla="*/ 42 h 79"/>
                <a:gd name="T14" fmla="*/ 71 w 159"/>
                <a:gd name="T15" fmla="*/ 14 h 79"/>
                <a:gd name="T16" fmla="*/ 57 w 159"/>
                <a:gd name="T17" fmla="*/ 40 h 79"/>
                <a:gd name="T18" fmla="*/ 57 w 159"/>
                <a:gd name="T19" fmla="*/ 40 h 79"/>
                <a:gd name="T20" fmla="*/ 67 w 159"/>
                <a:gd name="T21" fmla="*/ 44 h 79"/>
                <a:gd name="T22" fmla="*/ 91 w 159"/>
                <a:gd name="T23" fmla="*/ 13 h 79"/>
                <a:gd name="T24" fmla="*/ 116 w 159"/>
                <a:gd name="T25" fmla="*/ 48 h 79"/>
                <a:gd name="T26" fmla="*/ 70 w 159"/>
                <a:gd name="T27" fmla="*/ 49 h 79"/>
                <a:gd name="T28" fmla="*/ 71 w 159"/>
                <a:gd name="T29" fmla="*/ 53 h 79"/>
                <a:gd name="T30" fmla="*/ 69 w 159"/>
                <a:gd name="T31" fmla="*/ 59 h 79"/>
                <a:gd name="T32" fmla="*/ 91 w 159"/>
                <a:gd name="T33" fmla="*/ 60 h 79"/>
                <a:gd name="T34" fmla="*/ 118 w 159"/>
                <a:gd name="T35" fmla="*/ 59 h 79"/>
                <a:gd name="T36" fmla="*/ 121 w 159"/>
                <a:gd name="T37" fmla="*/ 79 h 79"/>
                <a:gd name="T38" fmla="*/ 127 w 159"/>
                <a:gd name="T39" fmla="*/ 78 h 79"/>
                <a:gd name="T40" fmla="*/ 132 w 159"/>
                <a:gd name="T41" fmla="*/ 79 h 79"/>
                <a:gd name="T42" fmla="*/ 129 w 159"/>
                <a:gd name="T43" fmla="*/ 58 h 79"/>
                <a:gd name="T44" fmla="*/ 155 w 159"/>
                <a:gd name="T45" fmla="*/ 53 h 79"/>
                <a:gd name="T46" fmla="*/ 151 w 159"/>
                <a:gd name="T47" fmla="*/ 43 h 79"/>
                <a:gd name="T48" fmla="*/ 151 w 159"/>
                <a:gd name="T49" fmla="*/ 43 h 79"/>
                <a:gd name="T50" fmla="*/ 127 w 159"/>
                <a:gd name="T51" fmla="*/ 47 h 79"/>
                <a:gd name="T52" fmla="*/ 111 w 159"/>
                <a:gd name="T53" fmla="*/ 13 h 79"/>
                <a:gd name="T54" fmla="*/ 152 w 159"/>
                <a:gd name="T55" fmla="*/ 39 h 79"/>
                <a:gd name="T56" fmla="*/ 159 w 159"/>
                <a:gd name="T57" fmla="*/ 31 h 79"/>
                <a:gd name="T58" fmla="*/ 91 w 159"/>
                <a:gd name="T59" fmla="*/ 0 h 79"/>
                <a:gd name="T60" fmla="*/ 0 w 159"/>
                <a:gd name="T61" fmla="*/ 79 h 79"/>
                <a:gd name="T62" fmla="*/ 6 w 159"/>
                <a:gd name="T63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79">
                  <a:moveTo>
                    <a:pt x="6" y="78"/>
                  </a:moveTo>
                  <a:cubicBezTo>
                    <a:pt x="8" y="78"/>
                    <a:pt x="10" y="78"/>
                    <a:pt x="11" y="79"/>
                  </a:cubicBezTo>
                  <a:cubicBezTo>
                    <a:pt x="13" y="69"/>
                    <a:pt x="16" y="60"/>
                    <a:pt x="21" y="51"/>
                  </a:cubicBezTo>
                  <a:cubicBezTo>
                    <a:pt x="29" y="53"/>
                    <a:pt x="37" y="55"/>
                    <a:pt x="44" y="56"/>
                  </a:cubicBezTo>
                  <a:cubicBezTo>
                    <a:pt x="44" y="55"/>
                    <a:pt x="44" y="54"/>
                    <a:pt x="44" y="53"/>
                  </a:cubicBezTo>
                  <a:cubicBezTo>
                    <a:pt x="44" y="51"/>
                    <a:pt x="45" y="48"/>
                    <a:pt x="46" y="46"/>
                  </a:cubicBezTo>
                  <a:cubicBezTo>
                    <a:pt x="40" y="45"/>
                    <a:pt x="34" y="43"/>
                    <a:pt x="27" y="42"/>
                  </a:cubicBezTo>
                  <a:cubicBezTo>
                    <a:pt x="38" y="28"/>
                    <a:pt x="53" y="18"/>
                    <a:pt x="71" y="14"/>
                  </a:cubicBezTo>
                  <a:cubicBezTo>
                    <a:pt x="65" y="20"/>
                    <a:pt x="60" y="29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1" y="40"/>
                    <a:pt x="65" y="42"/>
                    <a:pt x="67" y="44"/>
                  </a:cubicBezTo>
                  <a:cubicBezTo>
                    <a:pt x="73" y="25"/>
                    <a:pt x="82" y="13"/>
                    <a:pt x="91" y="13"/>
                  </a:cubicBezTo>
                  <a:cubicBezTo>
                    <a:pt x="100" y="13"/>
                    <a:pt x="110" y="27"/>
                    <a:pt x="116" y="48"/>
                  </a:cubicBezTo>
                  <a:cubicBezTo>
                    <a:pt x="101" y="50"/>
                    <a:pt x="85" y="50"/>
                    <a:pt x="70" y="49"/>
                  </a:cubicBezTo>
                  <a:cubicBezTo>
                    <a:pt x="71" y="50"/>
                    <a:pt x="71" y="52"/>
                    <a:pt x="71" y="53"/>
                  </a:cubicBezTo>
                  <a:cubicBezTo>
                    <a:pt x="71" y="56"/>
                    <a:pt x="70" y="58"/>
                    <a:pt x="69" y="59"/>
                  </a:cubicBezTo>
                  <a:cubicBezTo>
                    <a:pt x="77" y="60"/>
                    <a:pt x="84" y="60"/>
                    <a:pt x="91" y="60"/>
                  </a:cubicBezTo>
                  <a:cubicBezTo>
                    <a:pt x="100" y="60"/>
                    <a:pt x="109" y="60"/>
                    <a:pt x="118" y="59"/>
                  </a:cubicBezTo>
                  <a:cubicBezTo>
                    <a:pt x="120" y="65"/>
                    <a:pt x="120" y="72"/>
                    <a:pt x="121" y="79"/>
                  </a:cubicBezTo>
                  <a:cubicBezTo>
                    <a:pt x="123" y="78"/>
                    <a:pt x="125" y="78"/>
                    <a:pt x="127" y="78"/>
                  </a:cubicBezTo>
                  <a:cubicBezTo>
                    <a:pt x="128" y="78"/>
                    <a:pt x="130" y="78"/>
                    <a:pt x="132" y="79"/>
                  </a:cubicBezTo>
                  <a:cubicBezTo>
                    <a:pt x="131" y="72"/>
                    <a:pt x="130" y="64"/>
                    <a:pt x="129" y="58"/>
                  </a:cubicBezTo>
                  <a:cubicBezTo>
                    <a:pt x="138" y="56"/>
                    <a:pt x="146" y="55"/>
                    <a:pt x="155" y="53"/>
                  </a:cubicBezTo>
                  <a:cubicBezTo>
                    <a:pt x="153" y="50"/>
                    <a:pt x="151" y="47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3" y="44"/>
                    <a:pt x="135" y="46"/>
                    <a:pt x="127" y="47"/>
                  </a:cubicBezTo>
                  <a:cubicBezTo>
                    <a:pt x="123" y="33"/>
                    <a:pt x="117" y="21"/>
                    <a:pt x="111" y="13"/>
                  </a:cubicBezTo>
                  <a:cubicBezTo>
                    <a:pt x="127" y="18"/>
                    <a:pt x="141" y="27"/>
                    <a:pt x="152" y="39"/>
                  </a:cubicBezTo>
                  <a:cubicBezTo>
                    <a:pt x="153" y="36"/>
                    <a:pt x="156" y="33"/>
                    <a:pt x="159" y="31"/>
                  </a:cubicBezTo>
                  <a:cubicBezTo>
                    <a:pt x="142" y="12"/>
                    <a:pt x="118" y="0"/>
                    <a:pt x="91" y="0"/>
                  </a:cubicBezTo>
                  <a:cubicBezTo>
                    <a:pt x="45" y="0"/>
                    <a:pt x="7" y="35"/>
                    <a:pt x="0" y="79"/>
                  </a:cubicBezTo>
                  <a:cubicBezTo>
                    <a:pt x="2" y="78"/>
                    <a:pt x="4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" name="Freeform 787"/>
            <p:cNvSpPr>
              <a:spLocks/>
            </p:cNvSpPr>
            <p:nvPr/>
          </p:nvSpPr>
          <p:spPr bwMode="auto">
            <a:xfrm>
              <a:off x="1477963" y="-301625"/>
              <a:ext cx="236538" cy="461963"/>
            </a:xfrm>
            <a:custGeom>
              <a:avLst/>
              <a:gdLst>
                <a:gd name="T0" fmla="*/ 55 w 63"/>
                <a:gd name="T1" fmla="*/ 0 h 123"/>
                <a:gd name="T2" fmla="*/ 46 w 63"/>
                <a:gd name="T3" fmla="*/ 4 h 123"/>
                <a:gd name="T4" fmla="*/ 44 w 63"/>
                <a:gd name="T5" fmla="*/ 4 h 123"/>
                <a:gd name="T6" fmla="*/ 52 w 63"/>
                <a:gd name="T7" fmla="*/ 34 h 123"/>
                <a:gd name="T8" fmla="*/ 20 w 63"/>
                <a:gd name="T9" fmla="*/ 34 h 123"/>
                <a:gd name="T10" fmla="*/ 21 w 63"/>
                <a:gd name="T11" fmla="*/ 38 h 123"/>
                <a:gd name="T12" fmla="*/ 19 w 63"/>
                <a:gd name="T13" fmla="*/ 45 h 123"/>
                <a:gd name="T14" fmla="*/ 52 w 63"/>
                <a:gd name="T15" fmla="*/ 45 h 123"/>
                <a:gd name="T16" fmla="*/ 33 w 63"/>
                <a:gd name="T17" fmla="*/ 93 h 123"/>
                <a:gd name="T18" fmla="*/ 30 w 63"/>
                <a:gd name="T19" fmla="*/ 92 h 123"/>
                <a:gd name="T20" fmla="*/ 23 w 63"/>
                <a:gd name="T21" fmla="*/ 91 h 123"/>
                <a:gd name="T22" fmla="*/ 15 w 63"/>
                <a:gd name="T23" fmla="*/ 91 h 123"/>
                <a:gd name="T24" fmla="*/ 9 w 63"/>
                <a:gd name="T25" fmla="*/ 91 h 123"/>
                <a:gd name="T26" fmla="*/ 1 w 63"/>
                <a:gd name="T27" fmla="*/ 91 h 123"/>
                <a:gd name="T28" fmla="*/ 0 w 63"/>
                <a:gd name="T29" fmla="*/ 91 h 123"/>
                <a:gd name="T30" fmla="*/ 10 w 63"/>
                <a:gd name="T31" fmla="*/ 102 h 123"/>
                <a:gd name="T32" fmla="*/ 11 w 63"/>
                <a:gd name="T33" fmla="*/ 123 h 123"/>
                <a:gd name="T34" fmla="*/ 63 w 63"/>
                <a:gd name="T35" fmla="*/ 40 h 123"/>
                <a:gd name="T36" fmla="*/ 55 w 63"/>
                <a:gd name="T3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123">
                  <a:moveTo>
                    <a:pt x="55" y="0"/>
                  </a:moveTo>
                  <a:cubicBezTo>
                    <a:pt x="52" y="2"/>
                    <a:pt x="49" y="4"/>
                    <a:pt x="46" y="4"/>
                  </a:cubicBezTo>
                  <a:cubicBezTo>
                    <a:pt x="45" y="4"/>
                    <a:pt x="45" y="4"/>
                    <a:pt x="44" y="4"/>
                  </a:cubicBezTo>
                  <a:cubicBezTo>
                    <a:pt x="49" y="13"/>
                    <a:pt x="52" y="23"/>
                    <a:pt x="52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6"/>
                    <a:pt x="21" y="37"/>
                    <a:pt x="21" y="38"/>
                  </a:cubicBezTo>
                  <a:cubicBezTo>
                    <a:pt x="21" y="41"/>
                    <a:pt x="20" y="43"/>
                    <a:pt x="19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1" y="63"/>
                    <a:pt x="44" y="80"/>
                    <a:pt x="33" y="93"/>
                  </a:cubicBezTo>
                  <a:cubicBezTo>
                    <a:pt x="32" y="92"/>
                    <a:pt x="31" y="92"/>
                    <a:pt x="30" y="92"/>
                  </a:cubicBezTo>
                  <a:cubicBezTo>
                    <a:pt x="30" y="92"/>
                    <a:pt x="25" y="91"/>
                    <a:pt x="23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0" y="91"/>
                    <a:pt x="0" y="91"/>
                  </a:cubicBezTo>
                  <a:cubicBezTo>
                    <a:pt x="5" y="92"/>
                    <a:pt x="9" y="96"/>
                    <a:pt x="10" y="102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42" y="108"/>
                    <a:pt x="63" y="77"/>
                    <a:pt x="63" y="40"/>
                  </a:cubicBezTo>
                  <a:cubicBezTo>
                    <a:pt x="63" y="26"/>
                    <a:pt x="60" y="12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 788"/>
            <p:cNvSpPr>
              <a:spLocks/>
            </p:cNvSpPr>
            <p:nvPr/>
          </p:nvSpPr>
          <p:spPr bwMode="auto">
            <a:xfrm>
              <a:off x="1031875" y="-114300"/>
              <a:ext cx="234950" cy="274638"/>
            </a:xfrm>
            <a:custGeom>
              <a:avLst/>
              <a:gdLst>
                <a:gd name="T0" fmla="*/ 53 w 63"/>
                <a:gd name="T1" fmla="*/ 41 h 73"/>
                <a:gd name="T2" fmla="*/ 48 w 63"/>
                <a:gd name="T3" fmla="*/ 41 h 73"/>
                <a:gd name="T4" fmla="*/ 40 w 63"/>
                <a:gd name="T5" fmla="*/ 41 h 73"/>
                <a:gd name="T6" fmla="*/ 32 w 63"/>
                <a:gd name="T7" fmla="*/ 42 h 73"/>
                <a:gd name="T8" fmla="*/ 29 w 63"/>
                <a:gd name="T9" fmla="*/ 43 h 73"/>
                <a:gd name="T10" fmla="*/ 11 w 63"/>
                <a:gd name="T11" fmla="*/ 1 h 73"/>
                <a:gd name="T12" fmla="*/ 6 w 63"/>
                <a:gd name="T13" fmla="*/ 2 h 73"/>
                <a:gd name="T14" fmla="*/ 0 w 63"/>
                <a:gd name="T15" fmla="*/ 0 h 73"/>
                <a:gd name="T16" fmla="*/ 51 w 63"/>
                <a:gd name="T17" fmla="*/ 73 h 73"/>
                <a:gd name="T18" fmla="*/ 53 w 63"/>
                <a:gd name="T19" fmla="*/ 52 h 73"/>
                <a:gd name="T20" fmla="*/ 63 w 63"/>
                <a:gd name="T21" fmla="*/ 41 h 73"/>
                <a:gd name="T22" fmla="*/ 61 w 63"/>
                <a:gd name="T23" fmla="*/ 41 h 73"/>
                <a:gd name="T24" fmla="*/ 53 w 63"/>
                <a:gd name="T2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3">
                  <a:moveTo>
                    <a:pt x="53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8" y="41"/>
                    <a:pt x="33" y="42"/>
                    <a:pt x="32" y="42"/>
                  </a:cubicBezTo>
                  <a:cubicBezTo>
                    <a:pt x="31" y="42"/>
                    <a:pt x="30" y="42"/>
                    <a:pt x="29" y="43"/>
                  </a:cubicBezTo>
                  <a:cubicBezTo>
                    <a:pt x="19" y="31"/>
                    <a:pt x="13" y="17"/>
                    <a:pt x="11" y="1"/>
                  </a:cubicBezTo>
                  <a:cubicBezTo>
                    <a:pt x="9" y="2"/>
                    <a:pt x="8" y="2"/>
                    <a:pt x="6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4" y="33"/>
                    <a:pt x="24" y="60"/>
                    <a:pt x="51" y="7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6"/>
                    <a:pt x="58" y="42"/>
                    <a:pt x="63" y="41"/>
                  </a:cubicBezTo>
                  <a:cubicBezTo>
                    <a:pt x="62" y="41"/>
                    <a:pt x="62" y="41"/>
                    <a:pt x="61" y="41"/>
                  </a:cubicBezTo>
                  <a:lnTo>
                    <a:pt x="5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" name="Freeform 789"/>
            <p:cNvSpPr>
              <a:spLocks noEditPoints="1"/>
            </p:cNvSpPr>
            <p:nvPr/>
          </p:nvSpPr>
          <p:spPr bwMode="auto">
            <a:xfrm>
              <a:off x="1439863" y="-222250"/>
              <a:ext cx="131763" cy="130175"/>
            </a:xfrm>
            <a:custGeom>
              <a:avLst/>
              <a:gdLst>
                <a:gd name="T0" fmla="*/ 18 w 35"/>
                <a:gd name="T1" fmla="*/ 35 h 35"/>
                <a:gd name="T2" fmla="*/ 0 w 35"/>
                <a:gd name="T3" fmla="*/ 17 h 35"/>
                <a:gd name="T4" fmla="*/ 18 w 35"/>
                <a:gd name="T5" fmla="*/ 0 h 35"/>
                <a:gd name="T6" fmla="*/ 35 w 35"/>
                <a:gd name="T7" fmla="*/ 17 h 35"/>
                <a:gd name="T8" fmla="*/ 18 w 35"/>
                <a:gd name="T9" fmla="*/ 35 h 35"/>
                <a:gd name="T10" fmla="*/ 18 w 35"/>
                <a:gd name="T11" fmla="*/ 8 h 35"/>
                <a:gd name="T12" fmla="*/ 8 w 35"/>
                <a:gd name="T13" fmla="*/ 17 h 35"/>
                <a:gd name="T14" fmla="*/ 18 w 35"/>
                <a:gd name="T15" fmla="*/ 27 h 35"/>
                <a:gd name="T16" fmla="*/ 27 w 35"/>
                <a:gd name="T17" fmla="*/ 17 h 35"/>
                <a:gd name="T18" fmla="*/ 18 w 35"/>
                <a:gd name="T1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18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8" y="35"/>
                  </a:cubicBezTo>
                  <a:close/>
                  <a:moveTo>
                    <a:pt x="18" y="8"/>
                  </a:moveTo>
                  <a:cubicBezTo>
                    <a:pt x="13" y="8"/>
                    <a:pt x="8" y="12"/>
                    <a:pt x="8" y="17"/>
                  </a:cubicBezTo>
                  <a:cubicBezTo>
                    <a:pt x="8" y="22"/>
                    <a:pt x="13" y="27"/>
                    <a:pt x="18" y="27"/>
                  </a:cubicBezTo>
                  <a:cubicBezTo>
                    <a:pt x="23" y="27"/>
                    <a:pt x="27" y="22"/>
                    <a:pt x="27" y="17"/>
                  </a:cubicBezTo>
                  <a:cubicBezTo>
                    <a:pt x="27" y="12"/>
                    <a:pt x="23" y="8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199506" y="2843005"/>
            <a:ext cx="486792" cy="585123"/>
            <a:chOff x="7369175" y="-508000"/>
            <a:chExt cx="636588" cy="765176"/>
          </a:xfrm>
          <a:solidFill>
            <a:schemeClr val="bg1"/>
          </a:solidFill>
        </p:grpSpPr>
        <p:sp>
          <p:nvSpPr>
            <p:cNvPr id="25" name="Freeform 807"/>
            <p:cNvSpPr>
              <a:spLocks/>
            </p:cNvSpPr>
            <p:nvPr/>
          </p:nvSpPr>
          <p:spPr bwMode="auto">
            <a:xfrm>
              <a:off x="7829550" y="-1587"/>
              <a:ext cx="79375" cy="258763"/>
            </a:xfrm>
            <a:custGeom>
              <a:avLst/>
              <a:gdLst>
                <a:gd name="T0" fmla="*/ 0 w 21"/>
                <a:gd name="T1" fmla="*/ 0 h 69"/>
                <a:gd name="T2" fmla="*/ 2 w 21"/>
                <a:gd name="T3" fmla="*/ 69 h 69"/>
                <a:gd name="T4" fmla="*/ 20 w 21"/>
                <a:gd name="T5" fmla="*/ 69 h 69"/>
                <a:gd name="T6" fmla="*/ 20 w 21"/>
                <a:gd name="T7" fmla="*/ 0 h 69"/>
                <a:gd name="T8" fmla="*/ 0 w 21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9">
                  <a:moveTo>
                    <a:pt x="0" y="0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46"/>
                    <a:pt x="20" y="0"/>
                    <a:pt x="20" y="0"/>
                  </a:cubicBezTo>
                  <a:cubicBezTo>
                    <a:pt x="20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" name="Freeform 808"/>
            <p:cNvSpPr>
              <a:spLocks/>
            </p:cNvSpPr>
            <p:nvPr/>
          </p:nvSpPr>
          <p:spPr bwMode="auto">
            <a:xfrm>
              <a:off x="7747000" y="-1587"/>
              <a:ext cx="79375" cy="258763"/>
            </a:xfrm>
            <a:custGeom>
              <a:avLst/>
              <a:gdLst>
                <a:gd name="T0" fmla="*/ 0 w 21"/>
                <a:gd name="T1" fmla="*/ 0 h 69"/>
                <a:gd name="T2" fmla="*/ 2 w 21"/>
                <a:gd name="T3" fmla="*/ 69 h 69"/>
                <a:gd name="T4" fmla="*/ 20 w 21"/>
                <a:gd name="T5" fmla="*/ 69 h 69"/>
                <a:gd name="T6" fmla="*/ 20 w 21"/>
                <a:gd name="T7" fmla="*/ 0 h 69"/>
                <a:gd name="T8" fmla="*/ 0 w 21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9">
                  <a:moveTo>
                    <a:pt x="0" y="0"/>
                  </a:moveTo>
                  <a:cubicBezTo>
                    <a:pt x="2" y="69"/>
                    <a:pt x="2" y="69"/>
                    <a:pt x="2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1" y="46"/>
                    <a:pt x="20" y="0"/>
                    <a:pt x="20" y="0"/>
                  </a:cubicBezTo>
                  <a:cubicBezTo>
                    <a:pt x="20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" name="Oval 809"/>
            <p:cNvSpPr>
              <a:spLocks noChangeArrowheads="1"/>
            </p:cNvSpPr>
            <p:nvPr/>
          </p:nvSpPr>
          <p:spPr bwMode="auto">
            <a:xfrm>
              <a:off x="7777163" y="-381000"/>
              <a:ext cx="96838" cy="120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 810"/>
            <p:cNvSpPr>
              <a:spLocks/>
            </p:cNvSpPr>
            <p:nvPr/>
          </p:nvSpPr>
          <p:spPr bwMode="auto">
            <a:xfrm>
              <a:off x="7810500" y="-249237"/>
              <a:ext cx="30163" cy="33338"/>
            </a:xfrm>
            <a:custGeom>
              <a:avLst/>
              <a:gdLst>
                <a:gd name="T0" fmla="*/ 3 w 19"/>
                <a:gd name="T1" fmla="*/ 0 h 21"/>
                <a:gd name="T2" fmla="*/ 0 w 19"/>
                <a:gd name="T3" fmla="*/ 14 h 21"/>
                <a:gd name="T4" fmla="*/ 10 w 19"/>
                <a:gd name="T5" fmla="*/ 21 h 21"/>
                <a:gd name="T6" fmla="*/ 19 w 19"/>
                <a:gd name="T7" fmla="*/ 14 h 21"/>
                <a:gd name="T8" fmla="*/ 17 w 19"/>
                <a:gd name="T9" fmla="*/ 0 h 21"/>
                <a:gd name="T10" fmla="*/ 3 w 19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3" y="0"/>
                  </a:moveTo>
                  <a:lnTo>
                    <a:pt x="0" y="14"/>
                  </a:lnTo>
                  <a:lnTo>
                    <a:pt x="10" y="21"/>
                  </a:lnTo>
                  <a:lnTo>
                    <a:pt x="19" y="14"/>
                  </a:lnTo>
                  <a:lnTo>
                    <a:pt x="17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" name="Freeform 811"/>
            <p:cNvSpPr>
              <a:spLocks/>
            </p:cNvSpPr>
            <p:nvPr/>
          </p:nvSpPr>
          <p:spPr bwMode="auto">
            <a:xfrm>
              <a:off x="7807325" y="-227012"/>
              <a:ext cx="38100" cy="153988"/>
            </a:xfrm>
            <a:custGeom>
              <a:avLst/>
              <a:gdLst>
                <a:gd name="T0" fmla="*/ 5 w 24"/>
                <a:gd name="T1" fmla="*/ 0 h 97"/>
                <a:gd name="T2" fmla="*/ 0 w 24"/>
                <a:gd name="T3" fmla="*/ 88 h 97"/>
                <a:gd name="T4" fmla="*/ 12 w 24"/>
                <a:gd name="T5" fmla="*/ 97 h 97"/>
                <a:gd name="T6" fmla="*/ 24 w 24"/>
                <a:gd name="T7" fmla="*/ 88 h 97"/>
                <a:gd name="T8" fmla="*/ 19 w 24"/>
                <a:gd name="T9" fmla="*/ 0 h 97"/>
                <a:gd name="T10" fmla="*/ 5 w 2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7">
                  <a:moveTo>
                    <a:pt x="5" y="0"/>
                  </a:moveTo>
                  <a:lnTo>
                    <a:pt x="0" y="88"/>
                  </a:lnTo>
                  <a:lnTo>
                    <a:pt x="12" y="97"/>
                  </a:lnTo>
                  <a:lnTo>
                    <a:pt x="24" y="88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" name="Freeform 812"/>
            <p:cNvSpPr>
              <a:spLocks noEditPoints="1"/>
            </p:cNvSpPr>
            <p:nvPr/>
          </p:nvSpPr>
          <p:spPr bwMode="auto">
            <a:xfrm>
              <a:off x="7669213" y="-312737"/>
              <a:ext cx="336550" cy="333375"/>
            </a:xfrm>
            <a:custGeom>
              <a:avLst/>
              <a:gdLst>
                <a:gd name="T0" fmla="*/ 88 w 90"/>
                <a:gd name="T1" fmla="*/ 46 h 89"/>
                <a:gd name="T2" fmla="*/ 88 w 90"/>
                <a:gd name="T3" fmla="*/ 45 h 89"/>
                <a:gd name="T4" fmla="*/ 66 w 90"/>
                <a:gd name="T5" fmla="*/ 21 h 89"/>
                <a:gd name="T6" fmla="*/ 60 w 90"/>
                <a:gd name="T7" fmla="*/ 19 h 89"/>
                <a:gd name="T8" fmla="*/ 54 w 90"/>
                <a:gd name="T9" fmla="*/ 18 h 89"/>
                <a:gd name="T10" fmla="*/ 59 w 90"/>
                <a:gd name="T11" fmla="*/ 22 h 89"/>
                <a:gd name="T12" fmla="*/ 52 w 90"/>
                <a:gd name="T13" fmla="*/ 25 h 89"/>
                <a:gd name="T14" fmla="*/ 55 w 90"/>
                <a:gd name="T15" fmla="*/ 30 h 89"/>
                <a:gd name="T16" fmla="*/ 42 w 90"/>
                <a:gd name="T17" fmla="*/ 59 h 89"/>
                <a:gd name="T18" fmla="*/ 42 w 90"/>
                <a:gd name="T19" fmla="*/ 60 h 89"/>
                <a:gd name="T20" fmla="*/ 42 w 90"/>
                <a:gd name="T21" fmla="*/ 60 h 89"/>
                <a:gd name="T22" fmla="*/ 42 w 90"/>
                <a:gd name="T23" fmla="*/ 60 h 89"/>
                <a:gd name="T24" fmla="*/ 42 w 90"/>
                <a:gd name="T25" fmla="*/ 59 h 89"/>
                <a:gd name="T26" fmla="*/ 29 w 90"/>
                <a:gd name="T27" fmla="*/ 30 h 89"/>
                <a:gd name="T28" fmla="*/ 32 w 90"/>
                <a:gd name="T29" fmla="*/ 25 h 89"/>
                <a:gd name="T30" fmla="*/ 25 w 90"/>
                <a:gd name="T31" fmla="*/ 22 h 89"/>
                <a:gd name="T32" fmla="*/ 31 w 90"/>
                <a:gd name="T33" fmla="*/ 17 h 89"/>
                <a:gd name="T34" fmla="*/ 31 w 90"/>
                <a:gd name="T35" fmla="*/ 17 h 89"/>
                <a:gd name="T36" fmla="*/ 14 w 90"/>
                <a:gd name="T37" fmla="*/ 10 h 89"/>
                <a:gd name="T38" fmla="*/ 2 w 90"/>
                <a:gd name="T39" fmla="*/ 0 h 89"/>
                <a:gd name="T40" fmla="*/ 0 w 90"/>
                <a:gd name="T41" fmla="*/ 21 h 89"/>
                <a:gd name="T42" fmla="*/ 4 w 90"/>
                <a:gd name="T43" fmla="*/ 23 h 89"/>
                <a:gd name="T44" fmla="*/ 21 w 90"/>
                <a:gd name="T45" fmla="*/ 29 h 89"/>
                <a:gd name="T46" fmla="*/ 19 w 90"/>
                <a:gd name="T47" fmla="*/ 88 h 89"/>
                <a:gd name="T48" fmla="*/ 19 w 90"/>
                <a:gd name="T49" fmla="*/ 89 h 89"/>
                <a:gd name="T50" fmla="*/ 65 w 90"/>
                <a:gd name="T51" fmla="*/ 89 h 89"/>
                <a:gd name="T52" fmla="*/ 65 w 90"/>
                <a:gd name="T53" fmla="*/ 88 h 89"/>
                <a:gd name="T54" fmla="*/ 65 w 90"/>
                <a:gd name="T55" fmla="*/ 79 h 89"/>
                <a:gd name="T56" fmla="*/ 75 w 90"/>
                <a:gd name="T57" fmla="*/ 84 h 89"/>
                <a:gd name="T58" fmla="*/ 82 w 90"/>
                <a:gd name="T59" fmla="*/ 70 h 89"/>
                <a:gd name="T60" fmla="*/ 86 w 90"/>
                <a:gd name="T61" fmla="*/ 62 h 89"/>
                <a:gd name="T62" fmla="*/ 88 w 90"/>
                <a:gd name="T63" fmla="*/ 59 h 89"/>
                <a:gd name="T64" fmla="*/ 89 w 90"/>
                <a:gd name="T65" fmla="*/ 57 h 89"/>
                <a:gd name="T66" fmla="*/ 89 w 90"/>
                <a:gd name="T67" fmla="*/ 56 h 89"/>
                <a:gd name="T68" fmla="*/ 90 w 90"/>
                <a:gd name="T69" fmla="*/ 55 h 89"/>
                <a:gd name="T70" fmla="*/ 90 w 90"/>
                <a:gd name="T71" fmla="*/ 55 h 89"/>
                <a:gd name="T72" fmla="*/ 88 w 90"/>
                <a:gd name="T73" fmla="*/ 46 h 89"/>
                <a:gd name="T74" fmla="*/ 71 w 90"/>
                <a:gd name="T75" fmla="*/ 54 h 89"/>
                <a:gd name="T76" fmla="*/ 67 w 90"/>
                <a:gd name="T77" fmla="*/ 61 h 89"/>
                <a:gd name="T78" fmla="*/ 64 w 90"/>
                <a:gd name="T79" fmla="*/ 65 h 89"/>
                <a:gd name="T80" fmla="*/ 64 w 90"/>
                <a:gd name="T81" fmla="*/ 42 h 89"/>
                <a:gd name="T82" fmla="*/ 72 w 90"/>
                <a:gd name="T83" fmla="*/ 52 h 89"/>
                <a:gd name="T84" fmla="*/ 71 w 90"/>
                <a:gd name="T8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0" h="89">
                  <a:moveTo>
                    <a:pt x="88" y="46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4" y="20"/>
                    <a:pt x="62" y="19"/>
                    <a:pt x="60" y="19"/>
                  </a:cubicBezTo>
                  <a:cubicBezTo>
                    <a:pt x="60" y="19"/>
                    <a:pt x="56" y="18"/>
                    <a:pt x="54" y="18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4" y="14"/>
                    <a:pt x="17" y="11"/>
                    <a:pt x="14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1" y="26"/>
                    <a:pt x="16" y="28"/>
                    <a:pt x="21" y="29"/>
                  </a:cubicBezTo>
                  <a:cubicBezTo>
                    <a:pt x="20" y="49"/>
                    <a:pt x="19" y="69"/>
                    <a:pt x="19" y="88"/>
                  </a:cubicBezTo>
                  <a:cubicBezTo>
                    <a:pt x="19" y="88"/>
                    <a:pt x="19" y="89"/>
                    <a:pt x="19" y="89"/>
                  </a:cubicBezTo>
                  <a:cubicBezTo>
                    <a:pt x="34" y="89"/>
                    <a:pt x="50" y="89"/>
                    <a:pt x="65" y="89"/>
                  </a:cubicBezTo>
                  <a:cubicBezTo>
                    <a:pt x="65" y="89"/>
                    <a:pt x="65" y="88"/>
                    <a:pt x="65" y="88"/>
                  </a:cubicBezTo>
                  <a:cubicBezTo>
                    <a:pt x="65" y="85"/>
                    <a:pt x="65" y="82"/>
                    <a:pt x="65" y="79"/>
                  </a:cubicBezTo>
                  <a:cubicBezTo>
                    <a:pt x="68" y="81"/>
                    <a:pt x="71" y="83"/>
                    <a:pt x="75" y="8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89" y="51"/>
                    <a:pt x="88" y="46"/>
                    <a:pt x="88" y="46"/>
                  </a:cubicBezTo>
                  <a:close/>
                  <a:moveTo>
                    <a:pt x="71" y="54"/>
                  </a:moveTo>
                  <a:cubicBezTo>
                    <a:pt x="67" y="61"/>
                    <a:pt x="67" y="61"/>
                    <a:pt x="67" y="61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57"/>
                    <a:pt x="64" y="50"/>
                    <a:pt x="64" y="42"/>
                  </a:cubicBezTo>
                  <a:cubicBezTo>
                    <a:pt x="72" y="52"/>
                    <a:pt x="72" y="52"/>
                    <a:pt x="72" y="52"/>
                  </a:cubicBezTo>
                  <a:lnTo>
                    <a:pt x="7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" name="Freeform 813"/>
            <p:cNvSpPr>
              <a:spLocks noEditPoints="1"/>
            </p:cNvSpPr>
            <p:nvPr/>
          </p:nvSpPr>
          <p:spPr bwMode="auto">
            <a:xfrm>
              <a:off x="7369175" y="-508000"/>
              <a:ext cx="341313" cy="603250"/>
            </a:xfrm>
            <a:custGeom>
              <a:avLst/>
              <a:gdLst>
                <a:gd name="T0" fmla="*/ 79 w 91"/>
                <a:gd name="T1" fmla="*/ 6 h 161"/>
                <a:gd name="T2" fmla="*/ 25 w 91"/>
                <a:gd name="T3" fmla="*/ 1 h 161"/>
                <a:gd name="T4" fmla="*/ 12 w 91"/>
                <a:gd name="T5" fmla="*/ 12 h 161"/>
                <a:gd name="T6" fmla="*/ 0 w 91"/>
                <a:gd name="T7" fmla="*/ 142 h 161"/>
                <a:gd name="T8" fmla="*/ 11 w 91"/>
                <a:gd name="T9" fmla="*/ 155 h 161"/>
                <a:gd name="T10" fmla="*/ 66 w 91"/>
                <a:gd name="T11" fmla="*/ 160 h 161"/>
                <a:gd name="T12" fmla="*/ 79 w 91"/>
                <a:gd name="T13" fmla="*/ 149 h 161"/>
                <a:gd name="T14" fmla="*/ 90 w 91"/>
                <a:gd name="T15" fmla="*/ 19 h 161"/>
                <a:gd name="T16" fmla="*/ 79 w 91"/>
                <a:gd name="T17" fmla="*/ 6 h 161"/>
                <a:gd name="T18" fmla="*/ 41 w 91"/>
                <a:gd name="T19" fmla="*/ 11 h 161"/>
                <a:gd name="T20" fmla="*/ 62 w 91"/>
                <a:gd name="T21" fmla="*/ 13 h 161"/>
                <a:gd name="T22" fmla="*/ 63 w 91"/>
                <a:gd name="T23" fmla="*/ 15 h 161"/>
                <a:gd name="T24" fmla="*/ 61 w 91"/>
                <a:gd name="T25" fmla="*/ 16 h 161"/>
                <a:gd name="T26" fmla="*/ 41 w 91"/>
                <a:gd name="T27" fmla="*/ 14 h 161"/>
                <a:gd name="T28" fmla="*/ 40 w 91"/>
                <a:gd name="T29" fmla="*/ 13 h 161"/>
                <a:gd name="T30" fmla="*/ 41 w 91"/>
                <a:gd name="T31" fmla="*/ 11 h 161"/>
                <a:gd name="T32" fmla="*/ 39 w 91"/>
                <a:gd name="T33" fmla="*/ 149 h 161"/>
                <a:gd name="T34" fmla="*/ 33 w 91"/>
                <a:gd name="T35" fmla="*/ 141 h 161"/>
                <a:gd name="T36" fmla="*/ 40 w 91"/>
                <a:gd name="T37" fmla="*/ 135 h 161"/>
                <a:gd name="T38" fmla="*/ 47 w 91"/>
                <a:gd name="T39" fmla="*/ 143 h 161"/>
                <a:gd name="T40" fmla="*/ 39 w 91"/>
                <a:gd name="T41" fmla="*/ 149 h 161"/>
                <a:gd name="T42" fmla="*/ 73 w 91"/>
                <a:gd name="T43" fmla="*/ 126 h 161"/>
                <a:gd name="T44" fmla="*/ 10 w 91"/>
                <a:gd name="T45" fmla="*/ 120 h 161"/>
                <a:gd name="T46" fmla="*/ 19 w 91"/>
                <a:gd name="T47" fmla="*/ 29 h 161"/>
                <a:gd name="T48" fmla="*/ 81 w 91"/>
                <a:gd name="T49" fmla="*/ 34 h 161"/>
                <a:gd name="T50" fmla="*/ 73 w 91"/>
                <a:gd name="T51" fmla="*/ 12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161">
                  <a:moveTo>
                    <a:pt x="79" y="6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18" y="0"/>
                    <a:pt x="13" y="5"/>
                    <a:pt x="12" y="1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9"/>
                    <a:pt x="5" y="155"/>
                    <a:pt x="11" y="155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72" y="161"/>
                    <a:pt x="78" y="156"/>
                    <a:pt x="79" y="14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1" y="12"/>
                    <a:pt x="86" y="7"/>
                    <a:pt x="79" y="6"/>
                  </a:cubicBezTo>
                  <a:close/>
                  <a:moveTo>
                    <a:pt x="41" y="11"/>
                  </a:move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3" y="14"/>
                    <a:pt x="63" y="15"/>
                  </a:cubicBezTo>
                  <a:cubicBezTo>
                    <a:pt x="63" y="16"/>
                    <a:pt x="62" y="16"/>
                    <a:pt x="61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14"/>
                    <a:pt x="40" y="14"/>
                    <a:pt x="40" y="13"/>
                  </a:cubicBezTo>
                  <a:cubicBezTo>
                    <a:pt x="40" y="12"/>
                    <a:pt x="41" y="11"/>
                    <a:pt x="41" y="11"/>
                  </a:cubicBezTo>
                  <a:close/>
                  <a:moveTo>
                    <a:pt x="39" y="149"/>
                  </a:moveTo>
                  <a:cubicBezTo>
                    <a:pt x="35" y="149"/>
                    <a:pt x="33" y="145"/>
                    <a:pt x="33" y="141"/>
                  </a:cubicBezTo>
                  <a:cubicBezTo>
                    <a:pt x="33" y="138"/>
                    <a:pt x="37" y="135"/>
                    <a:pt x="40" y="135"/>
                  </a:cubicBezTo>
                  <a:cubicBezTo>
                    <a:pt x="44" y="135"/>
                    <a:pt x="47" y="139"/>
                    <a:pt x="47" y="143"/>
                  </a:cubicBezTo>
                  <a:cubicBezTo>
                    <a:pt x="46" y="146"/>
                    <a:pt x="43" y="149"/>
                    <a:pt x="39" y="149"/>
                  </a:cubicBezTo>
                  <a:close/>
                  <a:moveTo>
                    <a:pt x="73" y="126"/>
                  </a:moveTo>
                  <a:cubicBezTo>
                    <a:pt x="10" y="120"/>
                    <a:pt x="10" y="120"/>
                    <a:pt x="10" y="12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81" y="34"/>
                    <a:pt x="81" y="34"/>
                    <a:pt x="81" y="34"/>
                  </a:cubicBezTo>
                  <a:lnTo>
                    <a:pt x="7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59" tIns="34279" rIns="68559" bIns="3427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32" name="Freeform 937"/>
          <p:cNvSpPr>
            <a:spLocks noEditPoints="1"/>
          </p:cNvSpPr>
          <p:nvPr/>
        </p:nvSpPr>
        <p:spPr bwMode="auto">
          <a:xfrm>
            <a:off x="6554558" y="1614625"/>
            <a:ext cx="484066" cy="493541"/>
          </a:xfrm>
          <a:custGeom>
            <a:avLst/>
            <a:gdLst>
              <a:gd name="T0" fmla="*/ 712 w 908"/>
              <a:gd name="T1" fmla="*/ 51 h 926"/>
              <a:gd name="T2" fmla="*/ 820 w 908"/>
              <a:gd name="T3" fmla="*/ 72 h 926"/>
              <a:gd name="T4" fmla="*/ 719 w 908"/>
              <a:gd name="T5" fmla="*/ 87 h 926"/>
              <a:gd name="T6" fmla="*/ 817 w 908"/>
              <a:gd name="T7" fmla="*/ 837 h 926"/>
              <a:gd name="T8" fmla="*/ 857 w 908"/>
              <a:gd name="T9" fmla="*/ 270 h 926"/>
              <a:gd name="T10" fmla="*/ 773 w 908"/>
              <a:gd name="T11" fmla="*/ 194 h 926"/>
              <a:gd name="T12" fmla="*/ 762 w 908"/>
              <a:gd name="T13" fmla="*/ 142 h 926"/>
              <a:gd name="T14" fmla="*/ 751 w 908"/>
              <a:gd name="T15" fmla="*/ 194 h 926"/>
              <a:gd name="T16" fmla="*/ 667 w 908"/>
              <a:gd name="T17" fmla="*/ 171 h 926"/>
              <a:gd name="T18" fmla="*/ 708 w 908"/>
              <a:gd name="T19" fmla="*/ 282 h 926"/>
              <a:gd name="T20" fmla="*/ 624 w 908"/>
              <a:gd name="T21" fmla="*/ 218 h 926"/>
              <a:gd name="T22" fmla="*/ 580 w 908"/>
              <a:gd name="T23" fmla="*/ 131 h 926"/>
              <a:gd name="T24" fmla="*/ 536 w 908"/>
              <a:gd name="T25" fmla="*/ 218 h 926"/>
              <a:gd name="T26" fmla="*/ 524 w 908"/>
              <a:gd name="T27" fmla="*/ 837 h 926"/>
              <a:gd name="T28" fmla="*/ 626 w 908"/>
              <a:gd name="T29" fmla="*/ 414 h 926"/>
              <a:gd name="T30" fmla="*/ 674 w 908"/>
              <a:gd name="T31" fmla="*/ 302 h 926"/>
              <a:gd name="T32" fmla="*/ 586 w 908"/>
              <a:gd name="T33" fmla="*/ 295 h 926"/>
              <a:gd name="T34" fmla="*/ 568 w 908"/>
              <a:gd name="T35" fmla="*/ 285 h 926"/>
              <a:gd name="T36" fmla="*/ 528 w 908"/>
              <a:gd name="T37" fmla="*/ 257 h 926"/>
              <a:gd name="T38" fmla="*/ 485 w 908"/>
              <a:gd name="T39" fmla="*/ 402 h 926"/>
              <a:gd name="T40" fmla="*/ 333 w 908"/>
              <a:gd name="T41" fmla="*/ 309 h 926"/>
              <a:gd name="T42" fmla="*/ 434 w 908"/>
              <a:gd name="T43" fmla="*/ 295 h 926"/>
              <a:gd name="T44" fmla="*/ 326 w 908"/>
              <a:gd name="T45" fmla="*/ 273 h 926"/>
              <a:gd name="T46" fmla="*/ 328 w 908"/>
              <a:gd name="T47" fmla="*/ 505 h 926"/>
              <a:gd name="T48" fmla="*/ 436 w 908"/>
              <a:gd name="T49" fmla="*/ 504 h 926"/>
              <a:gd name="T50" fmla="*/ 470 w 908"/>
              <a:gd name="T51" fmla="*/ 393 h 926"/>
              <a:gd name="T52" fmla="*/ 382 w 908"/>
              <a:gd name="T53" fmla="*/ 386 h 926"/>
              <a:gd name="T54" fmla="*/ 364 w 908"/>
              <a:gd name="T55" fmla="*/ 376 h 926"/>
              <a:gd name="T56" fmla="*/ 325 w 908"/>
              <a:gd name="T57" fmla="*/ 348 h 926"/>
              <a:gd name="T58" fmla="*/ 282 w 908"/>
              <a:gd name="T59" fmla="*/ 493 h 926"/>
              <a:gd name="T60" fmla="*/ 145 w 908"/>
              <a:gd name="T61" fmla="*/ 479 h 926"/>
              <a:gd name="T62" fmla="*/ 246 w 908"/>
              <a:gd name="T63" fmla="*/ 464 h 926"/>
              <a:gd name="T64" fmla="*/ 138 w 908"/>
              <a:gd name="T65" fmla="*/ 442 h 926"/>
              <a:gd name="T66" fmla="*/ 94 w 908"/>
              <a:gd name="T67" fmla="*/ 562 h 926"/>
              <a:gd name="T68" fmla="*/ 137 w 908"/>
              <a:gd name="T69" fmla="*/ 674 h 926"/>
              <a:gd name="T70" fmla="*/ 246 w 908"/>
              <a:gd name="T71" fmla="*/ 673 h 926"/>
              <a:gd name="T72" fmla="*/ 282 w 908"/>
              <a:gd name="T73" fmla="*/ 562 h 926"/>
              <a:gd name="T74" fmla="*/ 194 w 908"/>
              <a:gd name="T75" fmla="*/ 555 h 926"/>
              <a:gd name="T76" fmla="*/ 176 w 908"/>
              <a:gd name="T77" fmla="*/ 545 h 926"/>
              <a:gd name="T78" fmla="*/ 137 w 908"/>
              <a:gd name="T79" fmla="*/ 517 h 926"/>
              <a:gd name="T80" fmla="*/ 843 w 908"/>
              <a:gd name="T81" fmla="*/ 863 h 926"/>
              <a:gd name="T82" fmla="*/ 96 w 908"/>
              <a:gd name="T83" fmla="*/ 109 h 926"/>
              <a:gd name="T84" fmla="*/ 55 w 908"/>
              <a:gd name="T85" fmla="*/ 140 h 926"/>
              <a:gd name="T86" fmla="*/ 0 w 908"/>
              <a:gd name="T87" fmla="*/ 880 h 926"/>
              <a:gd name="T88" fmla="*/ 72 w 908"/>
              <a:gd name="T89" fmla="*/ 926 h 926"/>
              <a:gd name="T90" fmla="*/ 875 w 908"/>
              <a:gd name="T91" fmla="*/ 902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8" h="926">
                <a:moveTo>
                  <a:pt x="719" y="87"/>
                </a:moveTo>
                <a:cubicBezTo>
                  <a:pt x="713" y="87"/>
                  <a:pt x="707" y="81"/>
                  <a:pt x="705" y="72"/>
                </a:cubicBezTo>
                <a:cubicBezTo>
                  <a:pt x="702" y="63"/>
                  <a:pt x="705" y="53"/>
                  <a:pt x="712" y="51"/>
                </a:cubicBezTo>
                <a:cubicBezTo>
                  <a:pt x="714" y="22"/>
                  <a:pt x="735" y="0"/>
                  <a:pt x="762" y="0"/>
                </a:cubicBezTo>
                <a:cubicBezTo>
                  <a:pt x="789" y="0"/>
                  <a:pt x="811" y="22"/>
                  <a:pt x="813" y="51"/>
                </a:cubicBezTo>
                <a:cubicBezTo>
                  <a:pt x="819" y="53"/>
                  <a:pt x="822" y="63"/>
                  <a:pt x="820" y="72"/>
                </a:cubicBezTo>
                <a:cubicBezTo>
                  <a:pt x="817" y="81"/>
                  <a:pt x="812" y="86"/>
                  <a:pt x="806" y="87"/>
                </a:cubicBezTo>
                <a:cubicBezTo>
                  <a:pt x="798" y="110"/>
                  <a:pt x="782" y="132"/>
                  <a:pt x="763" y="132"/>
                </a:cubicBezTo>
                <a:cubicBezTo>
                  <a:pt x="745" y="132"/>
                  <a:pt x="728" y="110"/>
                  <a:pt x="719" y="87"/>
                </a:cubicBezTo>
                <a:moveTo>
                  <a:pt x="708" y="282"/>
                </a:moveTo>
                <a:cubicBezTo>
                  <a:pt x="708" y="837"/>
                  <a:pt x="708" y="837"/>
                  <a:pt x="708" y="837"/>
                </a:cubicBezTo>
                <a:cubicBezTo>
                  <a:pt x="817" y="837"/>
                  <a:pt x="817" y="837"/>
                  <a:pt x="817" y="837"/>
                </a:cubicBezTo>
                <a:cubicBezTo>
                  <a:pt x="817" y="282"/>
                  <a:pt x="817" y="282"/>
                  <a:pt x="817" y="282"/>
                </a:cubicBezTo>
                <a:cubicBezTo>
                  <a:pt x="839" y="279"/>
                  <a:pt x="854" y="275"/>
                  <a:pt x="856" y="270"/>
                </a:cubicBezTo>
                <a:cubicBezTo>
                  <a:pt x="857" y="270"/>
                  <a:pt x="857" y="270"/>
                  <a:pt x="857" y="270"/>
                </a:cubicBezTo>
                <a:cubicBezTo>
                  <a:pt x="856" y="171"/>
                  <a:pt x="856" y="171"/>
                  <a:pt x="856" y="171"/>
                </a:cubicBezTo>
                <a:cubicBezTo>
                  <a:pt x="853" y="152"/>
                  <a:pt x="837" y="136"/>
                  <a:pt x="814" y="126"/>
                </a:cubicBezTo>
                <a:cubicBezTo>
                  <a:pt x="773" y="194"/>
                  <a:pt x="773" y="194"/>
                  <a:pt x="773" y="194"/>
                </a:cubicBezTo>
                <a:cubicBezTo>
                  <a:pt x="768" y="163"/>
                  <a:pt x="768" y="163"/>
                  <a:pt x="768" y="163"/>
                </a:cubicBezTo>
                <a:cubicBezTo>
                  <a:pt x="771" y="161"/>
                  <a:pt x="774" y="158"/>
                  <a:pt x="774" y="153"/>
                </a:cubicBezTo>
                <a:cubicBezTo>
                  <a:pt x="774" y="147"/>
                  <a:pt x="768" y="142"/>
                  <a:pt x="762" y="142"/>
                </a:cubicBezTo>
                <a:cubicBezTo>
                  <a:pt x="756" y="142"/>
                  <a:pt x="750" y="147"/>
                  <a:pt x="750" y="153"/>
                </a:cubicBezTo>
                <a:cubicBezTo>
                  <a:pt x="750" y="158"/>
                  <a:pt x="753" y="161"/>
                  <a:pt x="756" y="163"/>
                </a:cubicBezTo>
                <a:cubicBezTo>
                  <a:pt x="751" y="194"/>
                  <a:pt x="751" y="194"/>
                  <a:pt x="751" y="194"/>
                </a:cubicBezTo>
                <a:cubicBezTo>
                  <a:pt x="711" y="126"/>
                  <a:pt x="711" y="126"/>
                  <a:pt x="711" y="126"/>
                </a:cubicBezTo>
                <a:cubicBezTo>
                  <a:pt x="688" y="136"/>
                  <a:pt x="672" y="152"/>
                  <a:pt x="668" y="171"/>
                </a:cubicBezTo>
                <a:cubicBezTo>
                  <a:pt x="667" y="171"/>
                  <a:pt x="667" y="171"/>
                  <a:pt x="667" y="171"/>
                </a:cubicBezTo>
                <a:cubicBezTo>
                  <a:pt x="667" y="270"/>
                  <a:pt x="667" y="270"/>
                  <a:pt x="667" y="270"/>
                </a:cubicBezTo>
                <a:cubicBezTo>
                  <a:pt x="668" y="270"/>
                  <a:pt x="668" y="270"/>
                  <a:pt x="668" y="270"/>
                </a:cubicBezTo>
                <a:cubicBezTo>
                  <a:pt x="671" y="275"/>
                  <a:pt x="686" y="279"/>
                  <a:pt x="708" y="282"/>
                </a:cubicBezTo>
                <a:moveTo>
                  <a:pt x="536" y="218"/>
                </a:moveTo>
                <a:cubicBezTo>
                  <a:pt x="546" y="241"/>
                  <a:pt x="562" y="263"/>
                  <a:pt x="581" y="263"/>
                </a:cubicBezTo>
                <a:cubicBezTo>
                  <a:pt x="600" y="263"/>
                  <a:pt x="616" y="241"/>
                  <a:pt x="624" y="218"/>
                </a:cubicBezTo>
                <a:cubicBezTo>
                  <a:pt x="630" y="218"/>
                  <a:pt x="635" y="212"/>
                  <a:pt x="637" y="204"/>
                </a:cubicBezTo>
                <a:cubicBezTo>
                  <a:pt x="640" y="194"/>
                  <a:pt x="637" y="184"/>
                  <a:pt x="630" y="182"/>
                </a:cubicBezTo>
                <a:cubicBezTo>
                  <a:pt x="629" y="154"/>
                  <a:pt x="607" y="131"/>
                  <a:pt x="580" y="131"/>
                </a:cubicBezTo>
                <a:cubicBezTo>
                  <a:pt x="553" y="131"/>
                  <a:pt x="531" y="154"/>
                  <a:pt x="530" y="182"/>
                </a:cubicBezTo>
                <a:cubicBezTo>
                  <a:pt x="523" y="184"/>
                  <a:pt x="520" y="194"/>
                  <a:pt x="523" y="204"/>
                </a:cubicBezTo>
                <a:cubicBezTo>
                  <a:pt x="525" y="212"/>
                  <a:pt x="531" y="218"/>
                  <a:pt x="536" y="218"/>
                </a:cubicBezTo>
                <a:moveTo>
                  <a:pt x="534" y="414"/>
                </a:moveTo>
                <a:cubicBezTo>
                  <a:pt x="524" y="414"/>
                  <a:pt x="524" y="414"/>
                  <a:pt x="524" y="414"/>
                </a:cubicBezTo>
                <a:cubicBezTo>
                  <a:pt x="524" y="837"/>
                  <a:pt x="524" y="837"/>
                  <a:pt x="524" y="837"/>
                </a:cubicBezTo>
                <a:cubicBezTo>
                  <a:pt x="633" y="837"/>
                  <a:pt x="633" y="837"/>
                  <a:pt x="633" y="837"/>
                </a:cubicBezTo>
                <a:cubicBezTo>
                  <a:pt x="633" y="414"/>
                  <a:pt x="633" y="414"/>
                  <a:pt x="633" y="414"/>
                </a:cubicBezTo>
                <a:cubicBezTo>
                  <a:pt x="626" y="414"/>
                  <a:pt x="626" y="414"/>
                  <a:pt x="626" y="414"/>
                </a:cubicBezTo>
                <a:cubicBezTo>
                  <a:pt x="653" y="412"/>
                  <a:pt x="671" y="407"/>
                  <a:pt x="674" y="402"/>
                </a:cubicBezTo>
                <a:cubicBezTo>
                  <a:pt x="675" y="402"/>
                  <a:pt x="675" y="402"/>
                  <a:pt x="675" y="402"/>
                </a:cubicBezTo>
                <a:cubicBezTo>
                  <a:pt x="674" y="302"/>
                  <a:pt x="674" y="302"/>
                  <a:pt x="674" y="302"/>
                </a:cubicBezTo>
                <a:cubicBezTo>
                  <a:pt x="670" y="283"/>
                  <a:pt x="654" y="267"/>
                  <a:pt x="631" y="257"/>
                </a:cubicBezTo>
                <a:cubicBezTo>
                  <a:pt x="591" y="325"/>
                  <a:pt x="591" y="325"/>
                  <a:pt x="591" y="325"/>
                </a:cubicBezTo>
                <a:cubicBezTo>
                  <a:pt x="586" y="295"/>
                  <a:pt x="586" y="295"/>
                  <a:pt x="586" y="295"/>
                </a:cubicBezTo>
                <a:cubicBezTo>
                  <a:pt x="589" y="293"/>
                  <a:pt x="591" y="289"/>
                  <a:pt x="591" y="285"/>
                </a:cubicBezTo>
                <a:cubicBezTo>
                  <a:pt x="591" y="278"/>
                  <a:pt x="586" y="273"/>
                  <a:pt x="580" y="273"/>
                </a:cubicBezTo>
                <a:cubicBezTo>
                  <a:pt x="573" y="273"/>
                  <a:pt x="568" y="278"/>
                  <a:pt x="568" y="285"/>
                </a:cubicBezTo>
                <a:cubicBezTo>
                  <a:pt x="568" y="289"/>
                  <a:pt x="570" y="293"/>
                  <a:pt x="574" y="295"/>
                </a:cubicBezTo>
                <a:cubicBezTo>
                  <a:pt x="569" y="325"/>
                  <a:pt x="569" y="325"/>
                  <a:pt x="569" y="325"/>
                </a:cubicBezTo>
                <a:cubicBezTo>
                  <a:pt x="528" y="257"/>
                  <a:pt x="528" y="257"/>
                  <a:pt x="528" y="257"/>
                </a:cubicBezTo>
                <a:cubicBezTo>
                  <a:pt x="505" y="267"/>
                  <a:pt x="489" y="283"/>
                  <a:pt x="486" y="302"/>
                </a:cubicBezTo>
                <a:cubicBezTo>
                  <a:pt x="485" y="302"/>
                  <a:pt x="485" y="302"/>
                  <a:pt x="485" y="302"/>
                </a:cubicBezTo>
                <a:cubicBezTo>
                  <a:pt x="485" y="402"/>
                  <a:pt x="485" y="402"/>
                  <a:pt x="485" y="402"/>
                </a:cubicBezTo>
                <a:cubicBezTo>
                  <a:pt x="486" y="402"/>
                  <a:pt x="486" y="402"/>
                  <a:pt x="486" y="402"/>
                </a:cubicBezTo>
                <a:cubicBezTo>
                  <a:pt x="489" y="407"/>
                  <a:pt x="507" y="412"/>
                  <a:pt x="534" y="414"/>
                </a:cubicBezTo>
                <a:moveTo>
                  <a:pt x="333" y="309"/>
                </a:moveTo>
                <a:cubicBezTo>
                  <a:pt x="342" y="332"/>
                  <a:pt x="359" y="354"/>
                  <a:pt x="378" y="354"/>
                </a:cubicBezTo>
                <a:cubicBezTo>
                  <a:pt x="396" y="354"/>
                  <a:pt x="412" y="332"/>
                  <a:pt x="421" y="309"/>
                </a:cubicBezTo>
                <a:cubicBezTo>
                  <a:pt x="426" y="309"/>
                  <a:pt x="432" y="303"/>
                  <a:pt x="434" y="295"/>
                </a:cubicBezTo>
                <a:cubicBezTo>
                  <a:pt x="436" y="285"/>
                  <a:pt x="433" y="275"/>
                  <a:pt x="427" y="273"/>
                </a:cubicBezTo>
                <a:cubicBezTo>
                  <a:pt x="425" y="244"/>
                  <a:pt x="403" y="222"/>
                  <a:pt x="376" y="222"/>
                </a:cubicBezTo>
                <a:cubicBezTo>
                  <a:pt x="350" y="222"/>
                  <a:pt x="328" y="244"/>
                  <a:pt x="326" y="273"/>
                </a:cubicBezTo>
                <a:cubicBezTo>
                  <a:pt x="320" y="275"/>
                  <a:pt x="316" y="285"/>
                  <a:pt x="319" y="295"/>
                </a:cubicBezTo>
                <a:cubicBezTo>
                  <a:pt x="321" y="303"/>
                  <a:pt x="327" y="309"/>
                  <a:pt x="333" y="309"/>
                </a:cubicBezTo>
                <a:moveTo>
                  <a:pt x="328" y="505"/>
                </a:moveTo>
                <a:cubicBezTo>
                  <a:pt x="328" y="837"/>
                  <a:pt x="328" y="837"/>
                  <a:pt x="328" y="837"/>
                </a:cubicBezTo>
                <a:cubicBezTo>
                  <a:pt x="436" y="837"/>
                  <a:pt x="436" y="837"/>
                  <a:pt x="436" y="837"/>
                </a:cubicBezTo>
                <a:cubicBezTo>
                  <a:pt x="436" y="504"/>
                  <a:pt x="436" y="504"/>
                  <a:pt x="436" y="504"/>
                </a:cubicBezTo>
                <a:cubicBezTo>
                  <a:pt x="455" y="501"/>
                  <a:pt x="468" y="497"/>
                  <a:pt x="471" y="493"/>
                </a:cubicBezTo>
                <a:cubicBezTo>
                  <a:pt x="471" y="493"/>
                  <a:pt x="471" y="493"/>
                  <a:pt x="471" y="493"/>
                </a:cubicBezTo>
                <a:cubicBezTo>
                  <a:pt x="470" y="393"/>
                  <a:pt x="470" y="393"/>
                  <a:pt x="470" y="393"/>
                </a:cubicBezTo>
                <a:cubicBezTo>
                  <a:pt x="467" y="374"/>
                  <a:pt x="451" y="358"/>
                  <a:pt x="428" y="348"/>
                </a:cubicBezTo>
                <a:cubicBezTo>
                  <a:pt x="387" y="416"/>
                  <a:pt x="387" y="416"/>
                  <a:pt x="387" y="416"/>
                </a:cubicBezTo>
                <a:cubicBezTo>
                  <a:pt x="382" y="386"/>
                  <a:pt x="382" y="386"/>
                  <a:pt x="382" y="386"/>
                </a:cubicBezTo>
                <a:cubicBezTo>
                  <a:pt x="386" y="384"/>
                  <a:pt x="388" y="380"/>
                  <a:pt x="388" y="376"/>
                </a:cubicBezTo>
                <a:cubicBezTo>
                  <a:pt x="388" y="369"/>
                  <a:pt x="383" y="364"/>
                  <a:pt x="376" y="364"/>
                </a:cubicBezTo>
                <a:cubicBezTo>
                  <a:pt x="370" y="364"/>
                  <a:pt x="364" y="369"/>
                  <a:pt x="364" y="376"/>
                </a:cubicBezTo>
                <a:cubicBezTo>
                  <a:pt x="364" y="380"/>
                  <a:pt x="367" y="384"/>
                  <a:pt x="370" y="386"/>
                </a:cubicBezTo>
                <a:cubicBezTo>
                  <a:pt x="365" y="416"/>
                  <a:pt x="365" y="416"/>
                  <a:pt x="365" y="416"/>
                </a:cubicBezTo>
                <a:cubicBezTo>
                  <a:pt x="325" y="348"/>
                  <a:pt x="325" y="348"/>
                  <a:pt x="325" y="348"/>
                </a:cubicBezTo>
                <a:cubicBezTo>
                  <a:pt x="302" y="358"/>
                  <a:pt x="286" y="374"/>
                  <a:pt x="282" y="393"/>
                </a:cubicBezTo>
                <a:cubicBezTo>
                  <a:pt x="282" y="393"/>
                  <a:pt x="282" y="393"/>
                  <a:pt x="282" y="393"/>
                </a:cubicBezTo>
                <a:cubicBezTo>
                  <a:pt x="282" y="493"/>
                  <a:pt x="282" y="493"/>
                  <a:pt x="282" y="493"/>
                </a:cubicBezTo>
                <a:cubicBezTo>
                  <a:pt x="282" y="493"/>
                  <a:pt x="282" y="493"/>
                  <a:pt x="282" y="493"/>
                </a:cubicBezTo>
                <a:cubicBezTo>
                  <a:pt x="285" y="498"/>
                  <a:pt x="303" y="502"/>
                  <a:pt x="328" y="505"/>
                </a:cubicBezTo>
                <a:moveTo>
                  <a:pt x="145" y="479"/>
                </a:moveTo>
                <a:cubicBezTo>
                  <a:pt x="154" y="502"/>
                  <a:pt x="171" y="523"/>
                  <a:pt x="190" y="523"/>
                </a:cubicBezTo>
                <a:cubicBezTo>
                  <a:pt x="208" y="523"/>
                  <a:pt x="224" y="502"/>
                  <a:pt x="232" y="479"/>
                </a:cubicBezTo>
                <a:cubicBezTo>
                  <a:pt x="238" y="478"/>
                  <a:pt x="244" y="472"/>
                  <a:pt x="246" y="464"/>
                </a:cubicBezTo>
                <a:cubicBezTo>
                  <a:pt x="248" y="454"/>
                  <a:pt x="245" y="445"/>
                  <a:pt x="239" y="442"/>
                </a:cubicBezTo>
                <a:cubicBezTo>
                  <a:pt x="237" y="414"/>
                  <a:pt x="215" y="391"/>
                  <a:pt x="188" y="391"/>
                </a:cubicBezTo>
                <a:cubicBezTo>
                  <a:pt x="161" y="391"/>
                  <a:pt x="140" y="414"/>
                  <a:pt x="138" y="442"/>
                </a:cubicBezTo>
                <a:cubicBezTo>
                  <a:pt x="132" y="445"/>
                  <a:pt x="128" y="454"/>
                  <a:pt x="131" y="464"/>
                </a:cubicBezTo>
                <a:cubicBezTo>
                  <a:pt x="133" y="473"/>
                  <a:pt x="139" y="478"/>
                  <a:pt x="145" y="479"/>
                </a:cubicBezTo>
                <a:moveTo>
                  <a:pt x="94" y="562"/>
                </a:moveTo>
                <a:cubicBezTo>
                  <a:pt x="94" y="662"/>
                  <a:pt x="94" y="662"/>
                  <a:pt x="94" y="662"/>
                </a:cubicBezTo>
                <a:cubicBezTo>
                  <a:pt x="94" y="662"/>
                  <a:pt x="94" y="662"/>
                  <a:pt x="94" y="662"/>
                </a:cubicBezTo>
                <a:cubicBezTo>
                  <a:pt x="97" y="667"/>
                  <a:pt x="113" y="671"/>
                  <a:pt x="137" y="674"/>
                </a:cubicBezTo>
                <a:cubicBezTo>
                  <a:pt x="137" y="837"/>
                  <a:pt x="137" y="837"/>
                  <a:pt x="137" y="837"/>
                </a:cubicBezTo>
                <a:cubicBezTo>
                  <a:pt x="246" y="837"/>
                  <a:pt x="246" y="837"/>
                  <a:pt x="246" y="837"/>
                </a:cubicBezTo>
                <a:cubicBezTo>
                  <a:pt x="246" y="673"/>
                  <a:pt x="246" y="673"/>
                  <a:pt x="246" y="673"/>
                </a:cubicBezTo>
                <a:cubicBezTo>
                  <a:pt x="266" y="671"/>
                  <a:pt x="280" y="667"/>
                  <a:pt x="283" y="662"/>
                </a:cubicBezTo>
                <a:cubicBezTo>
                  <a:pt x="283" y="662"/>
                  <a:pt x="283" y="662"/>
                  <a:pt x="283" y="662"/>
                </a:cubicBezTo>
                <a:cubicBezTo>
                  <a:pt x="282" y="562"/>
                  <a:pt x="282" y="562"/>
                  <a:pt x="282" y="562"/>
                </a:cubicBezTo>
                <a:cubicBezTo>
                  <a:pt x="279" y="543"/>
                  <a:pt x="263" y="527"/>
                  <a:pt x="240" y="517"/>
                </a:cubicBezTo>
                <a:cubicBezTo>
                  <a:pt x="199" y="586"/>
                  <a:pt x="199" y="586"/>
                  <a:pt x="199" y="586"/>
                </a:cubicBezTo>
                <a:cubicBezTo>
                  <a:pt x="194" y="555"/>
                  <a:pt x="194" y="555"/>
                  <a:pt x="194" y="555"/>
                </a:cubicBezTo>
                <a:cubicBezTo>
                  <a:pt x="198" y="553"/>
                  <a:pt x="200" y="549"/>
                  <a:pt x="200" y="545"/>
                </a:cubicBezTo>
                <a:cubicBezTo>
                  <a:pt x="200" y="539"/>
                  <a:pt x="195" y="533"/>
                  <a:pt x="188" y="533"/>
                </a:cubicBezTo>
                <a:cubicBezTo>
                  <a:pt x="182" y="533"/>
                  <a:pt x="176" y="539"/>
                  <a:pt x="176" y="545"/>
                </a:cubicBezTo>
                <a:cubicBezTo>
                  <a:pt x="176" y="549"/>
                  <a:pt x="179" y="553"/>
                  <a:pt x="182" y="555"/>
                </a:cubicBezTo>
                <a:cubicBezTo>
                  <a:pt x="177" y="585"/>
                  <a:pt x="177" y="585"/>
                  <a:pt x="177" y="585"/>
                </a:cubicBezTo>
                <a:cubicBezTo>
                  <a:pt x="137" y="517"/>
                  <a:pt x="137" y="517"/>
                  <a:pt x="137" y="517"/>
                </a:cubicBezTo>
                <a:cubicBezTo>
                  <a:pt x="114" y="527"/>
                  <a:pt x="98" y="543"/>
                  <a:pt x="94" y="562"/>
                </a:cubicBezTo>
                <a:close/>
                <a:moveTo>
                  <a:pt x="875" y="838"/>
                </a:moveTo>
                <a:cubicBezTo>
                  <a:pt x="860" y="838"/>
                  <a:pt x="847" y="849"/>
                  <a:pt x="843" y="863"/>
                </a:cubicBezTo>
                <a:cubicBezTo>
                  <a:pt x="72" y="863"/>
                  <a:pt x="72" y="863"/>
                  <a:pt x="72" y="863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86" y="136"/>
                  <a:pt x="96" y="124"/>
                  <a:pt x="96" y="109"/>
                </a:cubicBezTo>
                <a:cubicBezTo>
                  <a:pt x="96" y="91"/>
                  <a:pt x="81" y="76"/>
                  <a:pt x="63" y="76"/>
                </a:cubicBezTo>
                <a:cubicBezTo>
                  <a:pt x="45" y="76"/>
                  <a:pt x="31" y="91"/>
                  <a:pt x="31" y="109"/>
                </a:cubicBezTo>
                <a:cubicBezTo>
                  <a:pt x="31" y="124"/>
                  <a:pt x="41" y="136"/>
                  <a:pt x="55" y="140"/>
                </a:cubicBezTo>
                <a:cubicBezTo>
                  <a:pt x="55" y="863"/>
                  <a:pt x="55" y="863"/>
                  <a:pt x="55" y="863"/>
                </a:cubicBezTo>
                <a:cubicBezTo>
                  <a:pt x="0" y="863"/>
                  <a:pt x="0" y="863"/>
                  <a:pt x="0" y="863"/>
                </a:cubicBezTo>
                <a:cubicBezTo>
                  <a:pt x="0" y="880"/>
                  <a:pt x="0" y="880"/>
                  <a:pt x="0" y="880"/>
                </a:cubicBezTo>
                <a:cubicBezTo>
                  <a:pt x="55" y="880"/>
                  <a:pt x="55" y="880"/>
                  <a:pt x="55" y="880"/>
                </a:cubicBezTo>
                <a:cubicBezTo>
                  <a:pt x="55" y="926"/>
                  <a:pt x="55" y="926"/>
                  <a:pt x="55" y="926"/>
                </a:cubicBezTo>
                <a:cubicBezTo>
                  <a:pt x="72" y="926"/>
                  <a:pt x="72" y="926"/>
                  <a:pt x="72" y="926"/>
                </a:cubicBezTo>
                <a:cubicBezTo>
                  <a:pt x="72" y="880"/>
                  <a:pt x="72" y="880"/>
                  <a:pt x="72" y="880"/>
                </a:cubicBezTo>
                <a:cubicBezTo>
                  <a:pt x="844" y="880"/>
                  <a:pt x="844" y="880"/>
                  <a:pt x="844" y="880"/>
                </a:cubicBezTo>
                <a:cubicBezTo>
                  <a:pt x="848" y="893"/>
                  <a:pt x="861" y="902"/>
                  <a:pt x="875" y="902"/>
                </a:cubicBezTo>
                <a:cubicBezTo>
                  <a:pt x="893" y="902"/>
                  <a:pt x="908" y="888"/>
                  <a:pt x="908" y="870"/>
                </a:cubicBezTo>
                <a:cubicBezTo>
                  <a:pt x="908" y="852"/>
                  <a:pt x="893" y="838"/>
                  <a:pt x="875" y="83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3" name="Freeform 941"/>
          <p:cNvSpPr>
            <a:spLocks noEditPoints="1"/>
          </p:cNvSpPr>
          <p:nvPr/>
        </p:nvSpPr>
        <p:spPr bwMode="auto">
          <a:xfrm>
            <a:off x="1367475" y="1658908"/>
            <a:ext cx="672009" cy="404975"/>
          </a:xfrm>
          <a:custGeom>
            <a:avLst/>
            <a:gdLst>
              <a:gd name="T0" fmla="*/ 803 w 1093"/>
              <a:gd name="T1" fmla="*/ 394 h 659"/>
              <a:gd name="T2" fmla="*/ 677 w 1093"/>
              <a:gd name="T3" fmla="*/ 275 h 659"/>
              <a:gd name="T4" fmla="*/ 751 w 1093"/>
              <a:gd name="T5" fmla="*/ 155 h 659"/>
              <a:gd name="T6" fmla="*/ 794 w 1093"/>
              <a:gd name="T7" fmla="*/ 194 h 659"/>
              <a:gd name="T8" fmla="*/ 845 w 1093"/>
              <a:gd name="T9" fmla="*/ 258 h 659"/>
              <a:gd name="T10" fmla="*/ 744 w 1093"/>
              <a:gd name="T11" fmla="*/ 268 h 659"/>
              <a:gd name="T12" fmla="*/ 870 w 1093"/>
              <a:gd name="T13" fmla="*/ 388 h 659"/>
              <a:gd name="T14" fmla="*/ 792 w 1093"/>
              <a:gd name="T15" fmla="*/ 515 h 659"/>
              <a:gd name="T16" fmla="*/ 749 w 1093"/>
              <a:gd name="T17" fmla="*/ 473 h 659"/>
              <a:gd name="T18" fmla="*/ 687 w 1093"/>
              <a:gd name="T19" fmla="*/ 402 h 659"/>
              <a:gd name="T20" fmla="*/ 766 w 1093"/>
              <a:gd name="T21" fmla="*/ 0 h 659"/>
              <a:gd name="T22" fmla="*/ 610 w 1093"/>
              <a:gd name="T23" fmla="*/ 134 h 659"/>
              <a:gd name="T24" fmla="*/ 1014 w 1093"/>
              <a:gd name="T25" fmla="*/ 329 h 659"/>
              <a:gd name="T26" fmla="*/ 611 w 1093"/>
              <a:gd name="T27" fmla="*/ 525 h 659"/>
              <a:gd name="T28" fmla="*/ 766 w 1093"/>
              <a:gd name="T29" fmla="*/ 658 h 659"/>
              <a:gd name="T30" fmla="*/ 766 w 1093"/>
              <a:gd name="T31" fmla="*/ 0 h 659"/>
              <a:gd name="T32" fmla="*/ 654 w 1093"/>
              <a:gd name="T33" fmla="*/ 330 h 659"/>
              <a:gd name="T34" fmla="*/ 0 w 1093"/>
              <a:gd name="T35" fmla="*/ 330 h 659"/>
              <a:gd name="T36" fmla="*/ 327 w 1093"/>
              <a:gd name="T37" fmla="*/ 580 h 659"/>
              <a:gd name="T38" fmla="*/ 327 w 1093"/>
              <a:gd name="T39" fmla="*/ 79 h 659"/>
              <a:gd name="T40" fmla="*/ 327 w 1093"/>
              <a:gd name="T41" fmla="*/ 580 h 659"/>
              <a:gd name="T42" fmla="*/ 355 w 1093"/>
              <a:gd name="T43" fmla="*/ 276 h 659"/>
              <a:gd name="T44" fmla="*/ 333 w 1093"/>
              <a:gd name="T45" fmla="*/ 330 h 659"/>
              <a:gd name="T46" fmla="*/ 283 w 1093"/>
              <a:gd name="T47" fmla="*/ 209 h 659"/>
              <a:gd name="T48" fmla="*/ 290 w 1093"/>
              <a:gd name="T49" fmla="*/ 356 h 659"/>
              <a:gd name="T50" fmla="*/ 249 w 1093"/>
              <a:gd name="T51" fmla="*/ 388 h 659"/>
              <a:gd name="T52" fmla="*/ 299 w 1093"/>
              <a:gd name="T53" fmla="*/ 403 h 659"/>
              <a:gd name="T54" fmla="*/ 249 w 1093"/>
              <a:gd name="T55" fmla="*/ 435 h 659"/>
              <a:gd name="T56" fmla="*/ 299 w 1093"/>
              <a:gd name="T57" fmla="*/ 489 h 659"/>
              <a:gd name="T58" fmla="*/ 362 w 1093"/>
              <a:gd name="T59" fmla="*/ 435 h 659"/>
              <a:gd name="T60" fmla="*/ 403 w 1093"/>
              <a:gd name="T61" fmla="*/ 403 h 659"/>
              <a:gd name="T62" fmla="*/ 362 w 1093"/>
              <a:gd name="T63" fmla="*/ 388 h 659"/>
              <a:gd name="T64" fmla="*/ 403 w 1093"/>
              <a:gd name="T65" fmla="*/ 356 h 659"/>
              <a:gd name="T66" fmla="*/ 455 w 1093"/>
              <a:gd name="T67" fmla="*/ 209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3" h="659">
                <a:moveTo>
                  <a:pt x="760" y="422"/>
                </a:moveTo>
                <a:cubicBezTo>
                  <a:pt x="786" y="422"/>
                  <a:pt x="803" y="411"/>
                  <a:pt x="803" y="394"/>
                </a:cubicBezTo>
                <a:cubicBezTo>
                  <a:pt x="803" y="377"/>
                  <a:pt x="789" y="367"/>
                  <a:pt x="756" y="356"/>
                </a:cubicBezTo>
                <a:cubicBezTo>
                  <a:pt x="709" y="340"/>
                  <a:pt x="677" y="318"/>
                  <a:pt x="677" y="275"/>
                </a:cubicBezTo>
                <a:cubicBezTo>
                  <a:pt x="677" y="236"/>
                  <a:pt x="704" y="206"/>
                  <a:pt x="751" y="197"/>
                </a:cubicBezTo>
                <a:cubicBezTo>
                  <a:pt x="751" y="155"/>
                  <a:pt x="751" y="155"/>
                  <a:pt x="751" y="155"/>
                </a:cubicBezTo>
                <a:cubicBezTo>
                  <a:pt x="794" y="155"/>
                  <a:pt x="794" y="155"/>
                  <a:pt x="794" y="155"/>
                </a:cubicBezTo>
                <a:cubicBezTo>
                  <a:pt x="794" y="194"/>
                  <a:pt x="794" y="194"/>
                  <a:pt x="794" y="194"/>
                </a:cubicBezTo>
                <a:cubicBezTo>
                  <a:pt x="823" y="195"/>
                  <a:pt x="843" y="201"/>
                  <a:pt x="859" y="208"/>
                </a:cubicBezTo>
                <a:cubicBezTo>
                  <a:pt x="845" y="258"/>
                  <a:pt x="845" y="258"/>
                  <a:pt x="845" y="258"/>
                </a:cubicBezTo>
                <a:cubicBezTo>
                  <a:pt x="834" y="253"/>
                  <a:pt x="814" y="243"/>
                  <a:pt x="782" y="243"/>
                </a:cubicBezTo>
                <a:cubicBezTo>
                  <a:pt x="753" y="243"/>
                  <a:pt x="744" y="255"/>
                  <a:pt x="744" y="268"/>
                </a:cubicBezTo>
                <a:cubicBezTo>
                  <a:pt x="744" y="282"/>
                  <a:pt x="759" y="292"/>
                  <a:pt x="797" y="305"/>
                </a:cubicBezTo>
                <a:cubicBezTo>
                  <a:pt x="850" y="324"/>
                  <a:pt x="870" y="348"/>
                  <a:pt x="870" y="388"/>
                </a:cubicBezTo>
                <a:cubicBezTo>
                  <a:pt x="870" y="427"/>
                  <a:pt x="843" y="461"/>
                  <a:pt x="792" y="469"/>
                </a:cubicBezTo>
                <a:cubicBezTo>
                  <a:pt x="792" y="515"/>
                  <a:pt x="792" y="515"/>
                  <a:pt x="792" y="515"/>
                </a:cubicBezTo>
                <a:cubicBezTo>
                  <a:pt x="749" y="515"/>
                  <a:pt x="749" y="515"/>
                  <a:pt x="749" y="515"/>
                </a:cubicBezTo>
                <a:cubicBezTo>
                  <a:pt x="749" y="473"/>
                  <a:pt x="749" y="473"/>
                  <a:pt x="749" y="473"/>
                </a:cubicBezTo>
                <a:cubicBezTo>
                  <a:pt x="719" y="471"/>
                  <a:pt x="691" y="463"/>
                  <a:pt x="674" y="454"/>
                </a:cubicBezTo>
                <a:cubicBezTo>
                  <a:pt x="687" y="402"/>
                  <a:pt x="687" y="402"/>
                  <a:pt x="687" y="402"/>
                </a:cubicBezTo>
                <a:cubicBezTo>
                  <a:pt x="706" y="412"/>
                  <a:pt x="732" y="422"/>
                  <a:pt x="760" y="422"/>
                </a:cubicBezTo>
                <a:moveTo>
                  <a:pt x="766" y="0"/>
                </a:moveTo>
                <a:cubicBezTo>
                  <a:pt x="687" y="0"/>
                  <a:pt x="615" y="28"/>
                  <a:pt x="559" y="74"/>
                </a:cubicBezTo>
                <a:cubicBezTo>
                  <a:pt x="578" y="92"/>
                  <a:pt x="595" y="112"/>
                  <a:pt x="610" y="134"/>
                </a:cubicBezTo>
                <a:cubicBezTo>
                  <a:pt x="653" y="99"/>
                  <a:pt x="707" y="78"/>
                  <a:pt x="766" y="78"/>
                </a:cubicBezTo>
                <a:cubicBezTo>
                  <a:pt x="903" y="78"/>
                  <a:pt x="1014" y="191"/>
                  <a:pt x="1014" y="329"/>
                </a:cubicBezTo>
                <a:cubicBezTo>
                  <a:pt x="1014" y="467"/>
                  <a:pt x="903" y="580"/>
                  <a:pt x="766" y="580"/>
                </a:cubicBezTo>
                <a:cubicBezTo>
                  <a:pt x="707" y="580"/>
                  <a:pt x="653" y="559"/>
                  <a:pt x="611" y="525"/>
                </a:cubicBezTo>
                <a:cubicBezTo>
                  <a:pt x="596" y="547"/>
                  <a:pt x="579" y="567"/>
                  <a:pt x="560" y="584"/>
                </a:cubicBezTo>
                <a:cubicBezTo>
                  <a:pt x="616" y="630"/>
                  <a:pt x="688" y="658"/>
                  <a:pt x="766" y="658"/>
                </a:cubicBezTo>
                <a:cubicBezTo>
                  <a:pt x="946" y="658"/>
                  <a:pt x="1093" y="511"/>
                  <a:pt x="1093" y="329"/>
                </a:cubicBezTo>
                <a:cubicBezTo>
                  <a:pt x="1093" y="147"/>
                  <a:pt x="946" y="0"/>
                  <a:pt x="766" y="0"/>
                </a:cubicBezTo>
                <a:moveTo>
                  <a:pt x="327" y="0"/>
                </a:moveTo>
                <a:cubicBezTo>
                  <a:pt x="508" y="0"/>
                  <a:pt x="654" y="148"/>
                  <a:pt x="654" y="330"/>
                </a:cubicBezTo>
                <a:cubicBezTo>
                  <a:pt x="654" y="512"/>
                  <a:pt x="508" y="659"/>
                  <a:pt x="327" y="659"/>
                </a:cubicBezTo>
                <a:cubicBezTo>
                  <a:pt x="147" y="659"/>
                  <a:pt x="0" y="512"/>
                  <a:pt x="0" y="330"/>
                </a:cubicBezTo>
                <a:cubicBezTo>
                  <a:pt x="0" y="148"/>
                  <a:pt x="147" y="0"/>
                  <a:pt x="327" y="0"/>
                </a:cubicBezTo>
                <a:moveTo>
                  <a:pt x="327" y="580"/>
                </a:moveTo>
                <a:cubicBezTo>
                  <a:pt x="464" y="580"/>
                  <a:pt x="576" y="468"/>
                  <a:pt x="576" y="330"/>
                </a:cubicBezTo>
                <a:cubicBezTo>
                  <a:pt x="576" y="191"/>
                  <a:pt x="464" y="79"/>
                  <a:pt x="327" y="79"/>
                </a:cubicBezTo>
                <a:cubicBezTo>
                  <a:pt x="190" y="79"/>
                  <a:pt x="79" y="191"/>
                  <a:pt x="79" y="330"/>
                </a:cubicBezTo>
                <a:cubicBezTo>
                  <a:pt x="79" y="468"/>
                  <a:pt x="190" y="580"/>
                  <a:pt x="327" y="580"/>
                </a:cubicBezTo>
                <a:moveTo>
                  <a:pt x="384" y="209"/>
                </a:moveTo>
                <a:cubicBezTo>
                  <a:pt x="355" y="276"/>
                  <a:pt x="355" y="276"/>
                  <a:pt x="355" y="276"/>
                </a:cubicBezTo>
                <a:cubicBezTo>
                  <a:pt x="347" y="296"/>
                  <a:pt x="340" y="312"/>
                  <a:pt x="334" y="330"/>
                </a:cubicBezTo>
                <a:cubicBezTo>
                  <a:pt x="333" y="330"/>
                  <a:pt x="333" y="330"/>
                  <a:pt x="333" y="330"/>
                </a:cubicBezTo>
                <a:cubicBezTo>
                  <a:pt x="327" y="312"/>
                  <a:pt x="320" y="297"/>
                  <a:pt x="312" y="276"/>
                </a:cubicBezTo>
                <a:cubicBezTo>
                  <a:pt x="283" y="209"/>
                  <a:pt x="283" y="209"/>
                  <a:pt x="283" y="209"/>
                </a:cubicBezTo>
                <a:cubicBezTo>
                  <a:pt x="211" y="209"/>
                  <a:pt x="211" y="209"/>
                  <a:pt x="211" y="209"/>
                </a:cubicBezTo>
                <a:cubicBezTo>
                  <a:pt x="290" y="356"/>
                  <a:pt x="290" y="356"/>
                  <a:pt x="290" y="356"/>
                </a:cubicBezTo>
                <a:cubicBezTo>
                  <a:pt x="249" y="356"/>
                  <a:pt x="249" y="356"/>
                  <a:pt x="249" y="356"/>
                </a:cubicBezTo>
                <a:cubicBezTo>
                  <a:pt x="249" y="388"/>
                  <a:pt x="249" y="388"/>
                  <a:pt x="249" y="388"/>
                </a:cubicBezTo>
                <a:cubicBezTo>
                  <a:pt x="299" y="388"/>
                  <a:pt x="299" y="388"/>
                  <a:pt x="299" y="388"/>
                </a:cubicBezTo>
                <a:cubicBezTo>
                  <a:pt x="299" y="403"/>
                  <a:pt x="299" y="403"/>
                  <a:pt x="299" y="403"/>
                </a:cubicBezTo>
                <a:cubicBezTo>
                  <a:pt x="249" y="403"/>
                  <a:pt x="249" y="403"/>
                  <a:pt x="249" y="403"/>
                </a:cubicBezTo>
                <a:cubicBezTo>
                  <a:pt x="249" y="435"/>
                  <a:pt x="249" y="435"/>
                  <a:pt x="249" y="435"/>
                </a:cubicBezTo>
                <a:cubicBezTo>
                  <a:pt x="299" y="435"/>
                  <a:pt x="299" y="435"/>
                  <a:pt x="299" y="435"/>
                </a:cubicBezTo>
                <a:cubicBezTo>
                  <a:pt x="299" y="489"/>
                  <a:pt x="299" y="489"/>
                  <a:pt x="299" y="489"/>
                </a:cubicBezTo>
                <a:cubicBezTo>
                  <a:pt x="362" y="489"/>
                  <a:pt x="362" y="489"/>
                  <a:pt x="362" y="489"/>
                </a:cubicBezTo>
                <a:cubicBezTo>
                  <a:pt x="362" y="435"/>
                  <a:pt x="362" y="435"/>
                  <a:pt x="362" y="435"/>
                </a:cubicBezTo>
                <a:cubicBezTo>
                  <a:pt x="403" y="435"/>
                  <a:pt x="403" y="435"/>
                  <a:pt x="403" y="435"/>
                </a:cubicBezTo>
                <a:cubicBezTo>
                  <a:pt x="403" y="403"/>
                  <a:pt x="403" y="403"/>
                  <a:pt x="403" y="403"/>
                </a:cubicBezTo>
                <a:cubicBezTo>
                  <a:pt x="362" y="403"/>
                  <a:pt x="362" y="403"/>
                  <a:pt x="362" y="403"/>
                </a:cubicBezTo>
                <a:cubicBezTo>
                  <a:pt x="362" y="388"/>
                  <a:pt x="362" y="388"/>
                  <a:pt x="362" y="388"/>
                </a:cubicBezTo>
                <a:cubicBezTo>
                  <a:pt x="403" y="388"/>
                  <a:pt x="403" y="388"/>
                  <a:pt x="403" y="388"/>
                </a:cubicBezTo>
                <a:cubicBezTo>
                  <a:pt x="403" y="356"/>
                  <a:pt x="403" y="356"/>
                  <a:pt x="403" y="356"/>
                </a:cubicBezTo>
                <a:cubicBezTo>
                  <a:pt x="371" y="356"/>
                  <a:pt x="371" y="356"/>
                  <a:pt x="371" y="356"/>
                </a:cubicBezTo>
                <a:cubicBezTo>
                  <a:pt x="455" y="209"/>
                  <a:pt x="455" y="209"/>
                  <a:pt x="455" y="209"/>
                </a:cubicBezTo>
                <a:lnTo>
                  <a:pt x="384" y="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9" tIns="34279" rIns="68559" bIns="3427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1711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2700000" scaled="1"/>
          <a:tileRect/>
        </a:gradFill>
        <a:ln w="12700">
          <a:gradFill>
            <a:gsLst>
              <a:gs pos="10000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</a:ln>
        <a:effectLst>
          <a:outerShdw blurRad="254000" dist="190500" dir="3540000" sx="105000" sy="105000" algn="tl" rotWithShape="0">
            <a:srgbClr val="A44A00">
              <a:alpha val="25000"/>
            </a:srgbClr>
          </a:outerShdw>
        </a:effectLst>
      </a:spPr>
      <a:bodyPr rtlCol="0" anchor="ctr"/>
      <a:lstStyle>
        <a:defPPr algn="ctr">
          <a:defRPr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4037</Words>
  <Application>Microsoft Office PowerPoint</Application>
  <PresentationFormat>自定义</PresentationFormat>
  <Paragraphs>334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Avant GardeBook</vt:lpstr>
      <vt:lpstr>华文黑体</vt:lpstr>
      <vt:lpstr>签名连笔字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简洁工作汇报</dc:title>
  <dc:creator>第一PPT模板网：www.1ppt.com</dc:creator>
  <cp:keywords>第一PPT模板网：www.1ppt.com</cp:keywords>
  <cp:lastModifiedBy>王伟</cp:lastModifiedBy>
  <cp:revision>49</cp:revision>
  <dcterms:created xsi:type="dcterms:W3CDTF">2015-10-15T23:19:12Z</dcterms:created>
  <dcterms:modified xsi:type="dcterms:W3CDTF">2017-12-06T01:51:06Z</dcterms:modified>
</cp:coreProperties>
</file>