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"/>
  </p:notesMasterIdLst>
  <p:sldIdLst>
    <p:sldId id="16918" r:id="rId2"/>
    <p:sldId id="2076137120" r:id="rId3"/>
    <p:sldId id="2076137121" r:id="rId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1pPr>
    <a:lvl2pPr marL="45716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2pPr>
    <a:lvl3pPr marL="9143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3pPr>
    <a:lvl4pPr marL="13714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4pPr>
    <a:lvl5pPr marL="18286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5pPr>
    <a:lvl6pPr marL="2285830" algn="l" defTabSz="914332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6pPr>
    <a:lvl7pPr marL="2742994" algn="l" defTabSz="914332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7pPr>
    <a:lvl8pPr marL="3200160" algn="l" defTabSz="914332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8pPr>
    <a:lvl9pPr marL="3657327" algn="l" defTabSz="914332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9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onica" initials="V" lastIdx="78649753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A7"/>
    <a:srgbClr val="404040"/>
    <a:srgbClr val="7F7F7F"/>
    <a:srgbClr val="244767"/>
    <a:srgbClr val="E7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700" autoAdjust="0"/>
  </p:normalViewPr>
  <p:slideViewPr>
    <p:cSldViewPr snapToGrid="0" snapToObjects="1">
      <p:cViewPr varScale="1">
        <p:scale>
          <a:sx n="92" d="100"/>
          <a:sy n="92" d="100"/>
        </p:scale>
        <p:origin x="76" y="240"/>
      </p:cViewPr>
      <p:guideLst>
        <p:guide orient="horz" pos="2181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kumimoji="1"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kumimoji="1"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395BB617-FA7F-A04B-B63B-583501891D15}" type="datetimeFigureOut">
              <a:rPr lang="zh-CN" altLang="en-US"/>
              <a:t>2023/10/19</a:t>
            </a:fld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99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kumimoji="1"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noProof="1" smtClean="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0883C210-2146-B743-B6A4-6DC329D69210}" type="slidenum">
              <a:rPr altLang="en-US"/>
              <a:t>‹#›</a:t>
            </a:fld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94946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49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0989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面_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8736013"/>
            <a:ext cx="6731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6"/>
          <p:cNvCxnSpPr/>
          <p:nvPr userDrawn="1"/>
        </p:nvCxnSpPr>
        <p:spPr>
          <a:xfrm>
            <a:off x="479428" y="5135563"/>
            <a:ext cx="72072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Blue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0" y="9629775"/>
            <a:ext cx="479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LogoWhite" descr="图片包含 游戏机, 画, 盘子&#10;&#10;描述已自动生成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7" y="384180"/>
            <a:ext cx="2212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tIns="2232000" bIns="45720" rtlCol="0">
            <a:normAutofit/>
          </a:bodyPr>
          <a:lstStyle>
            <a:lvl1pPr algn="ctr">
              <a:defRPr sz="1865"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35360" y="3408000"/>
            <a:ext cx="11520000" cy="960000"/>
          </a:xfrm>
        </p:spPr>
        <p:txBody>
          <a:bodyPr lIns="90000" tIns="0" rIns="0" bIns="0">
            <a:normAutofit/>
          </a:bodyPr>
          <a:lstStyle>
            <a:lvl1pPr>
              <a:defRPr sz="48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334432" y="4464000"/>
            <a:ext cx="11520000" cy="576000"/>
          </a:xfrm>
          <a:prstGeom prst="rect">
            <a:avLst/>
          </a:prstGeom>
        </p:spPr>
        <p:txBody>
          <a:bodyPr lIns="108000" rIns="0">
            <a:normAutofit/>
          </a:bodyPr>
          <a:lstStyle>
            <a:lvl1pPr marL="0" marR="0" indent="0" algn="l" defTabSz="91369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167" indent="0">
              <a:buNone/>
              <a:defRPr/>
            </a:lvl2pPr>
            <a:lvl3pPr marL="914332" indent="0">
              <a:buNone/>
              <a:defRPr/>
            </a:lvl3pPr>
            <a:lvl4pPr marL="1371498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2" y="5904000"/>
            <a:ext cx="5761568" cy="384000"/>
          </a:xfrm>
          <a:prstGeom prst="rect">
            <a:avLst/>
          </a:prstGeom>
        </p:spPr>
        <p:txBody>
          <a:bodyPr lIns="108000" r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167" indent="0">
              <a:buNone/>
              <a:defRPr/>
            </a:lvl2pPr>
            <a:lvl3pPr marL="914332" indent="0">
              <a:buNone/>
              <a:defRPr/>
            </a:lvl3pPr>
            <a:lvl4pPr marL="1371498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5472000"/>
            <a:ext cx="11520000" cy="384000"/>
          </a:xfrm>
        </p:spPr>
        <p:txBody>
          <a:bodyPr lIns="108000" rIns="0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6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89C6E5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8行_浅色（Light）">
    <p:bg bwMode="auto"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solidFill>
                  <a:schemeClr val="tx2"/>
                </a:solidFill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solidFill>
                <a:schemeClr val="tx2"/>
              </a:solidFill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1"/>
          <p:cNvGrpSpPr/>
          <p:nvPr userDrawn="1"/>
        </p:nvGrpSpPr>
        <p:grpSpPr bwMode="auto">
          <a:xfrm>
            <a:off x="2879725" y="1508129"/>
            <a:ext cx="8640763" cy="4287839"/>
            <a:chOff x="2160000" y="1203598"/>
            <a:chExt cx="6480000" cy="3215804"/>
          </a:xfrm>
        </p:grpSpPr>
        <p:cxnSp>
          <p:nvCxnSpPr>
            <p:cNvPr id="6" name="直接连接符 10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1"/>
            <p:cNvCxnSpPr/>
            <p:nvPr userDrawn="1"/>
          </p:nvCxnSpPr>
          <p:spPr>
            <a:xfrm>
              <a:off x="2160000" y="1663169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12"/>
            <p:cNvCxnSpPr/>
            <p:nvPr userDrawn="1"/>
          </p:nvCxnSpPr>
          <p:spPr>
            <a:xfrm>
              <a:off x="2160000" y="2122739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3"/>
            <p:cNvCxnSpPr/>
            <p:nvPr userDrawn="1"/>
          </p:nvCxnSpPr>
          <p:spPr>
            <a:xfrm>
              <a:off x="2160000" y="258231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14"/>
            <p:cNvCxnSpPr/>
            <p:nvPr userDrawn="1"/>
          </p:nvCxnSpPr>
          <p:spPr>
            <a:xfrm>
              <a:off x="2160000" y="304069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5"/>
            <p:cNvCxnSpPr/>
            <p:nvPr userDrawn="1"/>
          </p:nvCxnSpPr>
          <p:spPr>
            <a:xfrm>
              <a:off x="2160000" y="3500261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6"/>
            <p:cNvCxnSpPr/>
            <p:nvPr userDrawn="1"/>
          </p:nvCxnSpPr>
          <p:spPr>
            <a:xfrm>
              <a:off x="2160000" y="3959831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7"/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880792" y="960003"/>
            <a:ext cx="8640233" cy="4836492"/>
          </a:xfrm>
        </p:spPr>
        <p:txBody>
          <a:bodyPr/>
          <a:lstStyle>
            <a:lvl1pPr marL="0" indent="-240013"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EA80C-5606-1940-85BC-5220D2FBB1E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目录_无衬线">
    <p:bg bwMode="auto"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880792" y="960003"/>
            <a:ext cx="8640233" cy="4836492"/>
          </a:xfrm>
        </p:spPr>
        <p:txBody>
          <a:bodyPr/>
          <a:lstStyle>
            <a:lvl1pPr marL="0" indent="-240013"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76E3F8-DE6A-1245-BCF7-31FA264333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_目录_2栏">
    <p:bg bwMode="auto"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5"/>
          <p:cNvGrpSpPr/>
          <p:nvPr userDrawn="1"/>
        </p:nvGrpSpPr>
        <p:grpSpPr bwMode="auto">
          <a:xfrm>
            <a:off x="2879724" y="1316039"/>
            <a:ext cx="4224339" cy="4900612"/>
            <a:chOff x="2160000" y="1203598"/>
            <a:chExt cx="6480000" cy="3675206"/>
          </a:xfrm>
        </p:grpSpPr>
        <p:cxnSp>
          <p:nvCxnSpPr>
            <p:cNvPr id="4" name="直接连接符 8"/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9"/>
            <p:cNvCxnSpPr/>
            <p:nvPr userDrawn="1"/>
          </p:nvCxnSpPr>
          <p:spPr>
            <a:xfrm>
              <a:off x="2160000" y="166314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0"/>
            <p:cNvCxnSpPr/>
            <p:nvPr userDrawn="1"/>
          </p:nvCxnSpPr>
          <p:spPr>
            <a:xfrm>
              <a:off x="2160000" y="2122697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1"/>
            <p:cNvCxnSpPr/>
            <p:nvPr userDrawn="1"/>
          </p:nvCxnSpPr>
          <p:spPr>
            <a:xfrm>
              <a:off x="2160000" y="2582247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12"/>
            <p:cNvCxnSpPr/>
            <p:nvPr userDrawn="1"/>
          </p:nvCxnSpPr>
          <p:spPr>
            <a:xfrm>
              <a:off x="2160000" y="3040606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3"/>
            <p:cNvCxnSpPr/>
            <p:nvPr userDrawn="1"/>
          </p:nvCxnSpPr>
          <p:spPr>
            <a:xfrm>
              <a:off x="2160000" y="3500155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14"/>
            <p:cNvCxnSpPr/>
            <p:nvPr userDrawn="1"/>
          </p:nvCxnSpPr>
          <p:spPr>
            <a:xfrm>
              <a:off x="2160000" y="3959705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5"/>
            <p:cNvCxnSpPr/>
            <p:nvPr userDrawn="1"/>
          </p:nvCxnSpPr>
          <p:spPr>
            <a:xfrm>
              <a:off x="2160000" y="441925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6"/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"/>
          <p:cNvGrpSpPr/>
          <p:nvPr userDrawn="1"/>
        </p:nvGrpSpPr>
        <p:grpSpPr bwMode="auto">
          <a:xfrm>
            <a:off x="7535866" y="1316039"/>
            <a:ext cx="4224337" cy="4900612"/>
            <a:chOff x="5652295" y="987574"/>
            <a:chExt cx="3168000" cy="3675206"/>
          </a:xfrm>
        </p:grpSpPr>
        <p:cxnSp>
          <p:nvCxnSpPr>
            <p:cNvPr id="14" name="直接连接符 18"/>
            <p:cNvCxnSpPr/>
            <p:nvPr userDrawn="1"/>
          </p:nvCxnSpPr>
          <p:spPr>
            <a:xfrm>
              <a:off x="5652295" y="4662780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9"/>
            <p:cNvCxnSpPr/>
            <p:nvPr/>
          </p:nvCxnSpPr>
          <p:spPr>
            <a:xfrm>
              <a:off x="5652295" y="98757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0"/>
            <p:cNvCxnSpPr/>
            <p:nvPr userDrawn="1"/>
          </p:nvCxnSpPr>
          <p:spPr>
            <a:xfrm>
              <a:off x="5652295" y="1447124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1"/>
            <p:cNvCxnSpPr/>
            <p:nvPr userDrawn="1"/>
          </p:nvCxnSpPr>
          <p:spPr>
            <a:xfrm>
              <a:off x="5652295" y="1906673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2"/>
            <p:cNvCxnSpPr/>
            <p:nvPr userDrawn="1"/>
          </p:nvCxnSpPr>
          <p:spPr>
            <a:xfrm>
              <a:off x="5652295" y="2366223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3"/>
            <p:cNvCxnSpPr/>
            <p:nvPr userDrawn="1"/>
          </p:nvCxnSpPr>
          <p:spPr>
            <a:xfrm>
              <a:off x="5652295" y="2824582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4"/>
            <p:cNvCxnSpPr/>
            <p:nvPr userDrawn="1"/>
          </p:nvCxnSpPr>
          <p:spPr>
            <a:xfrm>
              <a:off x="5652295" y="3284131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5"/>
            <p:cNvCxnSpPr/>
            <p:nvPr userDrawn="1"/>
          </p:nvCxnSpPr>
          <p:spPr>
            <a:xfrm>
              <a:off x="5652295" y="3743681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6"/>
            <p:cNvCxnSpPr/>
            <p:nvPr userDrawn="1"/>
          </p:nvCxnSpPr>
          <p:spPr>
            <a:xfrm>
              <a:off x="5652295" y="4203230"/>
              <a:ext cx="3168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2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880790" y="768043"/>
            <a:ext cx="8879609" cy="5472000"/>
          </a:xfrm>
        </p:spPr>
        <p:txBody>
          <a:bodyPr numCol="2" spcCol="504000"/>
          <a:lstStyle>
            <a:lvl1pPr marL="0" indent="-240013"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5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26" name="灯片编号占位符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F060D0-E176-0348-96D6-901224CAC0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.目录_2栏_无衬线">
    <p:bg bwMode="auto"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880790" y="768043"/>
            <a:ext cx="8879609" cy="5472000"/>
          </a:xfrm>
        </p:spPr>
        <p:txBody>
          <a:bodyPr numCol="2" spcCol="504000"/>
          <a:lstStyle>
            <a:lvl1pPr marL="0" indent="-240013"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319B27-C7C9-784C-9EF8-09FEFD7EE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1_空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2600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36551" y="6432552"/>
            <a:ext cx="772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9936714" y="6432552"/>
            <a:ext cx="1920875" cy="366712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BFE0E9FC-09BD-EC44-BB56-69E4DEFF4DE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2_空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2600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页脚占位符 1">
            <a:extLst>
              <a:ext uri="{FF2B5EF4-FFF2-40B4-BE49-F238E27FC236}">
                <a16:creationId xmlns:a16="http://schemas.microsoft.com/office/drawing/2014/main" id="{99FBCB04-0EBF-4D22-9A92-704548A966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1" y="6432552"/>
            <a:ext cx="772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BA73F796-A3B6-484E-A3A1-33D578CE2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36714" y="6432552"/>
            <a:ext cx="192087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E0E9FC-09BD-EC44-BB56-69E4DEFF4DE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3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2600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8" y="1316765"/>
            <a:ext cx="11137897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F80B95-1E99-6947-86FF-515C684B2F32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.004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6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8" y="1653784"/>
            <a:ext cx="11137897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2600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页脚占位符 1">
            <a:extLst>
              <a:ext uri="{FF2B5EF4-FFF2-40B4-BE49-F238E27FC236}">
                <a16:creationId xmlns:a16="http://schemas.microsoft.com/office/drawing/2014/main" id="{C3DB22AF-E24D-46C2-BC55-D07B9E8B1B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1" y="6432552"/>
            <a:ext cx="772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1" name="灯片编号占位符 2">
            <a:extLst>
              <a:ext uri="{FF2B5EF4-FFF2-40B4-BE49-F238E27FC236}">
                <a16:creationId xmlns:a16="http://schemas.microsoft.com/office/drawing/2014/main" id="{03C44ACE-2915-4FB2-912E-8D58A65F56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36714" y="6432552"/>
            <a:ext cx="192087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E0E9FC-09BD-EC44-BB56-69E4DEFF4DE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1_空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DC934AE-C709-CE4F-9736-0842E521EE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2_空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5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135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6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F1C4FD-BAA5-ED4C-BE84-D7DB622E3845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面_单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4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8736013"/>
            <a:ext cx="6731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6"/>
          <p:cNvCxnSpPr/>
          <p:nvPr userDrawn="1"/>
        </p:nvCxnSpPr>
        <p:spPr>
          <a:xfrm>
            <a:off x="479428" y="5135563"/>
            <a:ext cx="72072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Blue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0" y="9629775"/>
            <a:ext cx="479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LogoWhite" descr="图片包含 游戏机, 画, 盘子&#10;&#10;描述已自动生成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7" y="384180"/>
            <a:ext cx="2212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tIns="2232000" bIns="45720" rtlCol="0">
            <a:normAutofit/>
          </a:bodyPr>
          <a:lstStyle>
            <a:lvl1pPr algn="ctr">
              <a:defRPr sz="1865"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35360" y="3984000"/>
            <a:ext cx="11520000" cy="960000"/>
          </a:xfrm>
        </p:spPr>
        <p:txBody>
          <a:bodyPr lIns="90000" tIns="0" rIns="0" bIns="0" rtlCol="0">
            <a:normAutofit/>
          </a:bodyPr>
          <a:lstStyle>
            <a:lvl1pPr>
              <a:defRPr lang="zh-CN" altLang="en-US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j-lt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334432" y="7274989"/>
            <a:ext cx="11520000" cy="576000"/>
          </a:xfrm>
          <a:prstGeom prst="rect">
            <a:avLst/>
          </a:prstGeom>
        </p:spPr>
        <p:txBody>
          <a:bodyPr lIns="108000" rIns="0">
            <a:normAutofit/>
          </a:bodyPr>
          <a:lstStyle>
            <a:lvl1pPr marL="0" marR="0" indent="0" algn="l" defTabSz="91369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None/>
              <a:defRPr sz="3200">
                <a:solidFill>
                  <a:srgbClr val="E6E6E6"/>
                </a:solidFill>
                <a:effectLst/>
                <a:latin typeface="+mn-lt"/>
              </a:defRPr>
            </a:lvl1pPr>
            <a:lvl2pPr marL="457167" indent="0">
              <a:buNone/>
              <a:defRPr/>
            </a:lvl2pPr>
            <a:lvl3pPr marL="914332" indent="0">
              <a:buNone/>
              <a:defRPr/>
            </a:lvl3pPr>
            <a:lvl4pPr marL="1371498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34432" y="5904000"/>
            <a:ext cx="5761568" cy="384000"/>
          </a:xfrm>
          <a:prstGeom prst="rect">
            <a:avLst/>
          </a:prstGeom>
        </p:spPr>
        <p:txBody>
          <a:bodyPr lIns="108000" r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167" indent="0">
              <a:buNone/>
              <a:defRPr/>
            </a:lvl2pPr>
            <a:lvl3pPr marL="914332" indent="0">
              <a:buNone/>
              <a:defRPr/>
            </a:lvl3pPr>
            <a:lvl4pPr marL="1371498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5472000"/>
            <a:ext cx="11520000" cy="384000"/>
          </a:xfrm>
        </p:spPr>
        <p:txBody>
          <a:bodyPr lIns="108000" rIns="0">
            <a:normAutofit/>
          </a:bodyPr>
          <a:lstStyle>
            <a:lvl1pPr marL="0" indent="0">
              <a:lnSpc>
                <a:spcPct val="100000"/>
              </a:lnSpc>
              <a:buNone/>
              <a:defRPr lang="zh-CN" altLang="en-US" sz="16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4" name="页脚占位符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89C6E5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3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8" y="1316765"/>
            <a:ext cx="11137897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F6CC10B-B673-FF47-B264-8ECB667B67FB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4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6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8" y="1653784"/>
            <a:ext cx="11137897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135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2A881CB-3D67-254E-8533-B141EAA3DD47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5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5" y="1316765"/>
            <a:ext cx="54737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6191631" y="1316765"/>
            <a:ext cx="54737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EAF92A-87B2-E841-A82D-7C6CE4E36676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6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7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527055" y="1653784"/>
            <a:ext cx="54737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3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6191631" y="1653784"/>
            <a:ext cx="54737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135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9057AB-6D25-964A-BD02-3D8C97F3A26F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7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2" y="1316765"/>
            <a:ext cx="36000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296191" y="1316765"/>
            <a:ext cx="36000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8065329" y="1316765"/>
            <a:ext cx="36000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50230B-9782-5C48-981A-61E4BAAB8A90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8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8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527052" y="1653784"/>
            <a:ext cx="36000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296191" y="1653784"/>
            <a:ext cx="36000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8065329" y="1653784"/>
            <a:ext cx="36000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135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8B0DF5-48FC-E241-A0CA-2ABCE11845E3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09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2" y="1316765"/>
            <a:ext cx="36000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9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296191" y="1316765"/>
            <a:ext cx="736914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4F77213-11F4-3349-B25B-223C545622B4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0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7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527052" y="1653784"/>
            <a:ext cx="36000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1" name="内容占位符 3"/>
          <p:cNvSpPr>
            <a:spLocks noGrp="1"/>
          </p:cNvSpPr>
          <p:nvPr>
            <p:ph sz="quarter" idx="19" hasCustomPrompt="1"/>
          </p:nvPr>
        </p:nvSpPr>
        <p:spPr>
          <a:xfrm>
            <a:off x="4296191" y="1653784"/>
            <a:ext cx="736914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135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E8884B0-3961-F444-98CC-1B77FCF2B2E0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1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528641" y="9604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7" hasCustomPrompt="1"/>
          </p:nvPr>
        </p:nvSpPr>
        <p:spPr>
          <a:xfrm>
            <a:off x="527055" y="1316765"/>
            <a:ext cx="736914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0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8065329" y="1316765"/>
            <a:ext cx="3600000" cy="4993019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7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677C9C-D59B-7343-92D8-8A707946F7EB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012(Light)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 hidden="1"/>
          <p:cNvSpPr txBox="1">
            <a:spLocks noChangeArrowheads="1"/>
          </p:cNvSpPr>
          <p:nvPr userDrawn="1"/>
        </p:nvSpPr>
        <p:spPr bwMode="auto">
          <a:xfrm>
            <a:off x="603249" y="6169025"/>
            <a:ext cx="718466" cy="29777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auto" hangingPunct="1">
              <a:defRPr/>
            </a:pPr>
            <a:r>
              <a:rPr lang="en-US" altLang="zh-CN" sz="1335" noProof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  /</a:t>
            </a:r>
          </a:p>
        </p:txBody>
      </p:sp>
      <p:cxnSp>
        <p:nvCxnSpPr>
          <p:cNvPr id="7" name="Straight Connector 5" hidden="1"/>
          <p:cNvCxnSpPr/>
          <p:nvPr userDrawn="1"/>
        </p:nvCxnSpPr>
        <p:spPr>
          <a:xfrm>
            <a:off x="685801" y="6089651"/>
            <a:ext cx="436563" cy="0"/>
          </a:xfrm>
          <a:prstGeom prst="line">
            <a:avLst/>
          </a:prstGeom>
          <a:ln w="38100">
            <a:solidFill>
              <a:srgbClr val="D76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6"/>
          <p:cNvCxnSpPr/>
          <p:nvPr userDrawn="1"/>
        </p:nvCxnSpPr>
        <p:spPr>
          <a:xfrm>
            <a:off x="528641" y="1316039"/>
            <a:ext cx="57467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/>
          <p:cNvSpPr>
            <a:spLocks noGrp="1"/>
          </p:cNvSpPr>
          <p:nvPr>
            <p:ph sz="quarter" idx="18" hasCustomPrompt="1"/>
          </p:nvPr>
        </p:nvSpPr>
        <p:spPr>
          <a:xfrm>
            <a:off x="527055" y="1653784"/>
            <a:ext cx="736914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2" name="内容占位符 3"/>
          <p:cNvSpPr>
            <a:spLocks noGrp="1"/>
          </p:cNvSpPr>
          <p:nvPr>
            <p:ph sz="quarter" idx="20" hasCustomPrompt="1"/>
          </p:nvPr>
        </p:nvSpPr>
        <p:spPr>
          <a:xfrm>
            <a:off x="8065329" y="1653784"/>
            <a:ext cx="3600000" cy="4656000"/>
          </a:xfrm>
        </p:spPr>
        <p:txBody>
          <a:bodyPr/>
          <a:lstStyle>
            <a:lvl1pPr>
              <a:lnSpc>
                <a:spcPct val="125000"/>
              </a:lnSpc>
              <a:spcAft>
                <a:spcPts val="535"/>
              </a:spcAft>
              <a:defRPr/>
            </a:lvl1pPr>
            <a:lvl2pPr>
              <a:lnSpc>
                <a:spcPct val="125000"/>
              </a:lnSpc>
              <a:spcAft>
                <a:spcPts val="535"/>
              </a:spcAft>
              <a:defRPr/>
            </a:lvl2pPr>
            <a:lvl3pPr>
              <a:lnSpc>
                <a:spcPct val="125000"/>
              </a:lnSpc>
              <a:spcAft>
                <a:spcPts val="535"/>
              </a:spcAft>
              <a:defRPr/>
            </a:lvl3pPr>
            <a:lvl4pPr>
              <a:lnSpc>
                <a:spcPct val="125000"/>
              </a:lnSpc>
              <a:spcAft>
                <a:spcPts val="535"/>
              </a:spcAft>
              <a:defRPr/>
            </a:lvl4pPr>
            <a:lvl5pPr>
              <a:lnSpc>
                <a:spcPct val="125000"/>
              </a:lnSpc>
              <a:spcAft>
                <a:spcPts val="535"/>
              </a:spcAft>
              <a:defRPr sz="1335"/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altLang="zh-CN" noProof="1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528000" y="836765"/>
            <a:ext cx="11329589" cy="480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135">
                <a:solidFill>
                  <a:schemeClr val="tx1"/>
                </a:solidFill>
                <a:latin typeface="+mj-lt"/>
                <a:ea typeface="+mj-ea"/>
                <a:cs typeface="Arial" panose="020B0604020202090204" pitchFamily="34" charset="0"/>
              </a:defRPr>
            </a:lvl1pPr>
            <a:lvl3pPr marL="914332" indent="0">
              <a:buNone/>
              <a:defRPr/>
            </a:lvl3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21" name="标题占位符 1"/>
          <p:cNvSpPr>
            <a:spLocks noGrp="1"/>
          </p:cNvSpPr>
          <p:nvPr>
            <p:ph type="title"/>
          </p:nvPr>
        </p:nvSpPr>
        <p:spPr>
          <a:xfrm>
            <a:off x="528000" y="0"/>
            <a:ext cx="11329589" cy="76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>
              <a:defRPr lang="zh-CN" altLang="en-US" sz="3465" dirty="0"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页脚占位符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 noProof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BFA00B-0083-3D4E-9B40-7E4A63BE8484}" type="slidenum">
              <a:rPr altLang="zh-CN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 userDrawn="1"/>
        </p:nvGrpSpPr>
        <p:grpSpPr bwMode="auto">
          <a:xfrm>
            <a:off x="0" y="20637"/>
            <a:ext cx="12192000" cy="6858000"/>
            <a:chOff x="0" y="15742"/>
            <a:chExt cx="9144000" cy="5143503"/>
          </a:xfrm>
        </p:grpSpPr>
        <p:pic>
          <p:nvPicPr>
            <p:cNvPr id="5" name="图片 78" descr="图片包含 游戏机&#10;&#10;描述已自动生成" hidden="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8681"/>
            <a:stretch>
              <a:fillRect/>
            </a:stretch>
          </p:blipFill>
          <p:spPr bwMode="auto">
            <a:xfrm>
              <a:off x="0" y="15742"/>
              <a:ext cx="9144000" cy="5127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80" descr="图片包含 游戏机&#10;&#10;描述已自动生成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0543"/>
            <a:stretch>
              <a:fillRect/>
            </a:stretch>
          </p:blipFill>
          <p:spPr bwMode="auto">
            <a:xfrm>
              <a:off x="0" y="15745"/>
              <a:ext cx="91440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sz="2400" noProof="1"/>
          </a:p>
        </p:txBody>
      </p:sp>
      <p:pic>
        <p:nvPicPr>
          <p:cNvPr id="8" name="图片 1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3624265"/>
            <a:ext cx="8158163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25767" y="1488000"/>
            <a:ext cx="10945284" cy="480000"/>
          </a:xfrm>
          <a:prstGeom prst="rect">
            <a:avLst/>
          </a:prstGeom>
        </p:spPr>
        <p:txBody>
          <a:bodyPr lIns="54000" rIns="0"/>
          <a:lstStyle>
            <a:lvl1pPr marL="0" indent="0">
              <a:buNone/>
              <a:defRPr lang="zh-CN" altLang="en-US" b="0" i="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3" name="Title 2"/>
          <p:cNvSpPr>
            <a:spLocks noGrp="1"/>
          </p:cNvSpPr>
          <p:nvPr>
            <p:ph type="ctrTitle"/>
          </p:nvPr>
        </p:nvSpPr>
        <p:spPr bwMode="auto">
          <a:xfrm>
            <a:off x="527051" y="548680"/>
            <a:ext cx="10944000" cy="864000"/>
          </a:xfrm>
        </p:spPr>
        <p:txBody>
          <a:bodyPr lIns="0" tIns="0" rIns="0" bIns="0" anchor="t">
            <a:noAutofit/>
          </a:bodyPr>
          <a:lstStyle>
            <a:lvl1pPr marL="48256">
              <a:lnSpc>
                <a:spcPct val="100000"/>
              </a:lnSpc>
              <a:defRPr kumimoji="1" lang="en-US" altLang="en-US" sz="5335" b="0" i="0" kern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79428" y="5349875"/>
            <a:ext cx="720725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334967" y="5684842"/>
            <a:ext cx="11520487" cy="384175"/>
          </a:xfrm>
          <a:prstGeom prst="rect">
            <a:avLst/>
          </a:prstGeom>
        </p:spPr>
        <p:txBody>
          <a:bodyPr lIns="144000" tIns="0" rIns="0" bIns="0">
            <a:normAutofit/>
          </a:bodyPr>
          <a:lstStyle>
            <a:lvl1pPr defTabSz="68389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179705" defTabSz="68389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marL="358775" defTabSz="68389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marL="560705" defTabSz="68389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marL="719455" defTabSz="68389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1176655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1633855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2091055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2548255" defTabSz="6838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751"/>
              </a:spcBef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90204" pitchFamily="34" charset="0"/>
              </a:rPr>
              <a:t>亚信科技依托产品、服务、运营、集成能力助力企业数字化，持续创造新价值。</a:t>
            </a:r>
          </a:p>
        </p:txBody>
      </p:sp>
      <p:pic>
        <p:nvPicPr>
          <p:cNvPr id="5" name="LogoBlue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80" y="9629775"/>
            <a:ext cx="47942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LogoWhite" descr="图片包含 游戏机, 画, 盘子&#10;&#10;描述已自动生成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7" y="384180"/>
            <a:ext cx="2212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335360" y="4272000"/>
            <a:ext cx="11520000" cy="960000"/>
          </a:xfrm>
        </p:spPr>
        <p:txBody>
          <a:bodyPr tIns="0" rIns="0" bIns="0">
            <a:normAutofit fontScale="92500"/>
          </a:bodyPr>
          <a:lstStyle>
            <a:lvl1pPr>
              <a:defRPr lang="en-US" altLang="zh-CN" sz="6400" dirty="0">
                <a:effectLst>
                  <a:outerShdw blurRad="254000" dist="127000" algn="ctr" rotWithShape="0">
                    <a:prstClr val="black">
                      <a:alpha val="50000"/>
                    </a:prst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en-US" altLang="zh-CN" noProof="1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89C6E5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EA153-2693-40B0-B1CE-2C3545EF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41C7F8-7D57-459D-A9BF-63313C79E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5E936-BEC9-4B8B-B6B4-A1A192FD7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410970-2010-5844-949F-931FD21BC3D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8行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4">
            <a:extLst>
              <a:ext uri="{FF2B5EF4-FFF2-40B4-BE49-F238E27FC236}">
                <a16:creationId xmlns:a16="http://schemas.microsoft.com/office/drawing/2014/main" id="{AEB89A0C-6CB7-4204-AA7B-780FF9111C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1369" y="693512"/>
            <a:ext cx="9578695" cy="5513435"/>
          </a:xfrm>
        </p:spPr>
        <p:txBody>
          <a:bodyPr numCol="2" spcCol="504000"/>
          <a:lstStyle>
            <a:lvl1pPr marL="0" indent="-179988"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2"/>
                </a:solidFill>
              </a:defRPr>
            </a:lvl1pPr>
            <a:lvl2pPr>
              <a:defRPr sz="1200">
                <a:solidFill>
                  <a:schemeClr val="tx2"/>
                </a:solidFill>
              </a:defRPr>
            </a:lvl2pPr>
            <a:lvl3pPr>
              <a:defRPr sz="1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0"/>
            <a:r>
              <a:rPr lang="zh-CN" altLang="en-US" dirty="0"/>
              <a:t>一级主目录</a:t>
            </a:r>
          </a:p>
          <a:p>
            <a:pPr lvl="1"/>
            <a:r>
              <a:rPr lang="zh-CN" altLang="en-US" dirty="0"/>
              <a:t>二级子目录</a:t>
            </a:r>
          </a:p>
          <a:p>
            <a:pPr lvl="2"/>
            <a:r>
              <a:rPr lang="zh-CN" altLang="en-US" dirty="0"/>
              <a:t>三级子目录</a:t>
            </a:r>
          </a:p>
          <a:p>
            <a:pPr lvl="2"/>
            <a:endParaRPr lang="zh-CN" altLang="en-US" dirty="0"/>
          </a:p>
        </p:txBody>
      </p:sp>
      <p:sp>
        <p:nvSpPr>
          <p:cNvPr id="39" name="Subtitle 4">
            <a:extLst>
              <a:ext uri="{FF2B5EF4-FFF2-40B4-BE49-F238E27FC236}">
                <a16:creationId xmlns:a16="http://schemas.microsoft.com/office/drawing/2014/main" id="{327C10ED-0080-4B35-8D41-9321C544D65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31652" y="889815"/>
            <a:ext cx="1090464" cy="38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9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90204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spc="600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Roboto" pitchFamily="2" charset="0"/>
              </a:rPr>
              <a:t>目录</a:t>
            </a:r>
            <a:endParaRPr lang="en-US" sz="3200" b="0" spc="600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Roboto" pitchFamily="2" charset="0"/>
            </a:endParaRPr>
          </a:p>
        </p:txBody>
      </p:sp>
      <p:cxnSp>
        <p:nvCxnSpPr>
          <p:cNvPr id="40" name="Straight Connector 6">
            <a:extLst>
              <a:ext uri="{FF2B5EF4-FFF2-40B4-BE49-F238E27FC236}">
                <a16:creationId xmlns:a16="http://schemas.microsoft.com/office/drawing/2014/main" id="{A41BFAA6-DCD9-46DC-B575-176256DE0CC5}"/>
              </a:ext>
            </a:extLst>
          </p:cNvPr>
          <p:cNvCxnSpPr>
            <a:cxnSpLocks/>
          </p:cNvCxnSpPr>
          <p:nvPr userDrawn="1"/>
        </p:nvCxnSpPr>
        <p:spPr>
          <a:xfrm>
            <a:off x="467544" y="1440000"/>
            <a:ext cx="432000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224EAB0-4560-4B39-A3FA-AD3C18D7D4E8}"/>
              </a:ext>
            </a:extLst>
          </p:cNvPr>
          <p:cNvGrpSpPr/>
          <p:nvPr userDrawn="1"/>
        </p:nvGrpSpPr>
        <p:grpSpPr>
          <a:xfrm>
            <a:off x="2161414" y="1132117"/>
            <a:ext cx="4500642" cy="4598363"/>
            <a:chOff x="2160000" y="1203598"/>
            <a:chExt cx="6480000" cy="3675206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222F7EB-E86D-404E-B3A8-2833B32915B3}"/>
                </a:ext>
              </a:extLst>
            </p:cNvPr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07EDAE7-59C7-4F55-8EA5-EA03B7D3D842}"/>
                </a:ext>
              </a:extLst>
            </p:cNvPr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5AAEBB-2BBC-465A-9CC7-DD44A62AD986}"/>
                </a:ext>
              </a:extLst>
            </p:cNvPr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5A51204-BA28-44AF-93F5-16F38760CB0B}"/>
                </a:ext>
              </a:extLst>
            </p:cNvPr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7604B60A-7C8E-4AE1-92B2-B0F4C1863115}"/>
                </a:ext>
              </a:extLst>
            </p:cNvPr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5A752FAA-3925-471E-BF82-EDDEC76395AA}"/>
                </a:ext>
              </a:extLst>
            </p:cNvPr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00752F2-A37A-4130-A8E3-41C98604D546}"/>
                </a:ext>
              </a:extLst>
            </p:cNvPr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839A4989-0733-4806-A974-B818E8F6894E}"/>
                </a:ext>
              </a:extLst>
            </p:cNvPr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1E34BA7-0087-4C4C-820B-A298A869442E}"/>
                </a:ext>
              </a:extLst>
            </p:cNvPr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53812FC-5B05-4C14-9501-EC5F2FD2FC04}"/>
              </a:ext>
            </a:extLst>
          </p:cNvPr>
          <p:cNvGrpSpPr/>
          <p:nvPr userDrawn="1"/>
        </p:nvGrpSpPr>
        <p:grpSpPr>
          <a:xfrm>
            <a:off x="7009422" y="1129818"/>
            <a:ext cx="4500642" cy="4598363"/>
            <a:chOff x="2160000" y="1203598"/>
            <a:chExt cx="6480000" cy="3675206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A410705-3EA6-4C31-9EC9-4729784B142B}"/>
                </a:ext>
              </a:extLst>
            </p:cNvPr>
            <p:cNvCxnSpPr/>
            <p:nvPr/>
          </p:nvCxnSpPr>
          <p:spPr>
            <a:xfrm>
              <a:off x="2160000" y="1203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B0165FCC-45C5-4BC4-887B-47ECCF125B6B}"/>
                </a:ext>
              </a:extLst>
            </p:cNvPr>
            <p:cNvCxnSpPr/>
            <p:nvPr userDrawn="1"/>
          </p:nvCxnSpPr>
          <p:spPr>
            <a:xfrm>
              <a:off x="2160000" y="16629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B381BD-409D-49B5-8987-8C9D08C457E3}"/>
                </a:ext>
              </a:extLst>
            </p:cNvPr>
            <p:cNvCxnSpPr/>
            <p:nvPr userDrawn="1"/>
          </p:nvCxnSpPr>
          <p:spPr>
            <a:xfrm>
              <a:off x="2160000" y="21223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32A6591-36C4-47C0-8CF9-B27B03112A47}"/>
                </a:ext>
              </a:extLst>
            </p:cNvPr>
            <p:cNvCxnSpPr/>
            <p:nvPr userDrawn="1"/>
          </p:nvCxnSpPr>
          <p:spPr>
            <a:xfrm>
              <a:off x="2160000" y="25817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6CB8029-395E-498C-A5B2-F7D02462F108}"/>
                </a:ext>
              </a:extLst>
            </p:cNvPr>
            <p:cNvCxnSpPr/>
            <p:nvPr userDrawn="1"/>
          </p:nvCxnSpPr>
          <p:spPr>
            <a:xfrm>
              <a:off x="2160000" y="30411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2E98542-664B-4F7C-8419-C3997510220A}"/>
                </a:ext>
              </a:extLst>
            </p:cNvPr>
            <p:cNvCxnSpPr/>
            <p:nvPr userDrawn="1"/>
          </p:nvCxnSpPr>
          <p:spPr>
            <a:xfrm>
              <a:off x="2160000" y="3500598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15E6A0D-90F5-4E74-B091-3BB76F44B1C3}"/>
                </a:ext>
              </a:extLst>
            </p:cNvPr>
            <p:cNvCxnSpPr/>
            <p:nvPr userDrawn="1"/>
          </p:nvCxnSpPr>
          <p:spPr>
            <a:xfrm>
              <a:off x="2160000" y="3960000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7BC451BB-A510-406A-8A3E-9E050C2E8284}"/>
                </a:ext>
              </a:extLst>
            </p:cNvPr>
            <p:cNvCxnSpPr/>
            <p:nvPr userDrawn="1"/>
          </p:nvCxnSpPr>
          <p:spPr>
            <a:xfrm>
              <a:off x="2160000" y="4419402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7756074-6129-43EA-BC44-55749FA5494B}"/>
                </a:ext>
              </a:extLst>
            </p:cNvPr>
            <p:cNvCxnSpPr/>
            <p:nvPr userDrawn="1"/>
          </p:nvCxnSpPr>
          <p:spPr>
            <a:xfrm>
              <a:off x="2160000" y="4878804"/>
              <a:ext cx="6480000" cy="0"/>
            </a:xfrm>
            <a:prstGeom prst="line">
              <a:avLst/>
            </a:prstGeom>
            <a:ln w="3175">
              <a:solidFill>
                <a:schemeClr val="tx1">
                  <a:alpha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页脚占位符 1">
            <a:extLst>
              <a:ext uri="{FF2B5EF4-FFF2-40B4-BE49-F238E27FC236}">
                <a16:creationId xmlns:a16="http://schemas.microsoft.com/office/drawing/2014/main" id="{9515232C-B6A0-40A3-855C-7D5ACA02C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1" y="6432552"/>
            <a:ext cx="772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29" name="灯片编号占位符 2">
            <a:extLst>
              <a:ext uri="{FF2B5EF4-FFF2-40B4-BE49-F238E27FC236}">
                <a16:creationId xmlns:a16="http://schemas.microsoft.com/office/drawing/2014/main" id="{E39F9DFB-45EF-4A6A-B843-F7155A5C3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36714" y="6432552"/>
            <a:ext cx="1920875" cy="366712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BFE0E9FC-09BD-EC44-BB56-69E4DEFF4DEE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_8行_无衬线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880792" y="960003"/>
            <a:ext cx="8640233" cy="4836492"/>
          </a:xfrm>
        </p:spPr>
        <p:txBody>
          <a:bodyPr/>
          <a:lstStyle>
            <a:lvl1pPr marL="0" indent="-240013"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7" name="页脚占位符 1">
            <a:extLst>
              <a:ext uri="{FF2B5EF4-FFF2-40B4-BE49-F238E27FC236}">
                <a16:creationId xmlns:a16="http://schemas.microsoft.com/office/drawing/2014/main" id="{87817DE8-0BA4-419C-9BF7-B0AD2C7C2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1" y="6432552"/>
            <a:ext cx="772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E30771E-AEE3-4B60-ABD8-0DFC446A28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36714" y="6432552"/>
            <a:ext cx="192087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E0E9FC-09BD-EC44-BB56-69E4DEFF4DE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目录_2栏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9"/>
          <p:cNvCxnSpPr/>
          <p:nvPr/>
        </p:nvCxnSpPr>
        <p:spPr>
          <a:xfrm>
            <a:off x="2784477" y="2757488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10"/>
          <p:cNvCxnSpPr/>
          <p:nvPr userDrawn="1"/>
        </p:nvCxnSpPr>
        <p:spPr>
          <a:xfrm>
            <a:off x="2784477" y="3213100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1"/>
          <p:cNvCxnSpPr/>
          <p:nvPr userDrawn="1"/>
        </p:nvCxnSpPr>
        <p:spPr>
          <a:xfrm>
            <a:off x="2784477" y="3668713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2"/>
          <p:cNvCxnSpPr/>
          <p:nvPr userDrawn="1"/>
        </p:nvCxnSpPr>
        <p:spPr>
          <a:xfrm>
            <a:off x="2784477" y="4124325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3"/>
          <p:cNvCxnSpPr/>
          <p:nvPr userDrawn="1"/>
        </p:nvCxnSpPr>
        <p:spPr>
          <a:xfrm>
            <a:off x="2784477" y="4579939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 userDrawn="1"/>
        </p:nvCxnSpPr>
        <p:spPr>
          <a:xfrm>
            <a:off x="2784477" y="5037139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5"/>
          <p:cNvCxnSpPr/>
          <p:nvPr userDrawn="1"/>
        </p:nvCxnSpPr>
        <p:spPr>
          <a:xfrm>
            <a:off x="2784477" y="5492751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6"/>
          <p:cNvCxnSpPr/>
          <p:nvPr userDrawn="1"/>
        </p:nvCxnSpPr>
        <p:spPr>
          <a:xfrm>
            <a:off x="2784477" y="5948363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6"/>
          <p:cNvCxnSpPr/>
          <p:nvPr userDrawn="1"/>
        </p:nvCxnSpPr>
        <p:spPr>
          <a:xfrm>
            <a:off x="2784477" y="933449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57"/>
          <p:cNvCxnSpPr/>
          <p:nvPr userDrawn="1"/>
        </p:nvCxnSpPr>
        <p:spPr>
          <a:xfrm>
            <a:off x="2784477" y="1389063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58"/>
          <p:cNvCxnSpPr/>
          <p:nvPr userDrawn="1"/>
        </p:nvCxnSpPr>
        <p:spPr>
          <a:xfrm>
            <a:off x="2784477" y="1844675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59"/>
          <p:cNvCxnSpPr/>
          <p:nvPr userDrawn="1"/>
        </p:nvCxnSpPr>
        <p:spPr>
          <a:xfrm>
            <a:off x="2784477" y="2300288"/>
            <a:ext cx="4224339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56"/>
          <p:cNvCxnSpPr/>
          <p:nvPr/>
        </p:nvCxnSpPr>
        <p:spPr>
          <a:xfrm>
            <a:off x="7392992" y="2757488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57"/>
          <p:cNvCxnSpPr/>
          <p:nvPr userDrawn="1"/>
        </p:nvCxnSpPr>
        <p:spPr>
          <a:xfrm>
            <a:off x="7392992" y="3213100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58"/>
          <p:cNvCxnSpPr/>
          <p:nvPr userDrawn="1"/>
        </p:nvCxnSpPr>
        <p:spPr>
          <a:xfrm>
            <a:off x="7392992" y="3668713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59"/>
          <p:cNvCxnSpPr/>
          <p:nvPr userDrawn="1"/>
        </p:nvCxnSpPr>
        <p:spPr>
          <a:xfrm>
            <a:off x="7392992" y="4124325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60"/>
          <p:cNvCxnSpPr/>
          <p:nvPr userDrawn="1"/>
        </p:nvCxnSpPr>
        <p:spPr>
          <a:xfrm>
            <a:off x="7392992" y="4579939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1"/>
          <p:cNvCxnSpPr/>
          <p:nvPr userDrawn="1"/>
        </p:nvCxnSpPr>
        <p:spPr>
          <a:xfrm>
            <a:off x="7392992" y="5037139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2"/>
          <p:cNvCxnSpPr/>
          <p:nvPr userDrawn="1"/>
        </p:nvCxnSpPr>
        <p:spPr>
          <a:xfrm>
            <a:off x="7392992" y="5492751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3"/>
          <p:cNvCxnSpPr/>
          <p:nvPr userDrawn="1"/>
        </p:nvCxnSpPr>
        <p:spPr>
          <a:xfrm>
            <a:off x="7392992" y="5948363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56"/>
          <p:cNvCxnSpPr/>
          <p:nvPr userDrawn="1"/>
        </p:nvCxnSpPr>
        <p:spPr>
          <a:xfrm>
            <a:off x="7392992" y="933449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57"/>
          <p:cNvCxnSpPr/>
          <p:nvPr userDrawn="1"/>
        </p:nvCxnSpPr>
        <p:spPr>
          <a:xfrm>
            <a:off x="7392992" y="1389063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58"/>
          <p:cNvCxnSpPr/>
          <p:nvPr userDrawn="1"/>
        </p:nvCxnSpPr>
        <p:spPr>
          <a:xfrm>
            <a:off x="7392992" y="1844675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59"/>
          <p:cNvCxnSpPr/>
          <p:nvPr userDrawn="1"/>
        </p:nvCxnSpPr>
        <p:spPr>
          <a:xfrm>
            <a:off x="7392992" y="2300288"/>
            <a:ext cx="4224337" cy="0"/>
          </a:xfrm>
          <a:prstGeom prst="line">
            <a:avLst/>
          </a:prstGeom>
          <a:ln w="3175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661619" y="548143"/>
            <a:ext cx="9387044" cy="5472000"/>
          </a:xfrm>
        </p:spPr>
        <p:txBody>
          <a:bodyPr numCol="2" spcCol="252000"/>
          <a:lstStyle>
            <a:lvl1pPr marL="0" indent="-240013">
              <a:lnSpc>
                <a:spcPts val="2265"/>
              </a:lnSpc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lnSpc>
                <a:spcPts val="2265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ts val="2265"/>
              </a:lnSpc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1" name="页脚占位符 1">
            <a:extLst>
              <a:ext uri="{FF2B5EF4-FFF2-40B4-BE49-F238E27FC236}">
                <a16:creationId xmlns:a16="http://schemas.microsoft.com/office/drawing/2014/main" id="{36F2FEF8-0DCA-4AB6-85A7-21F523C6CC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551" y="6432552"/>
            <a:ext cx="772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33" name="灯片编号占位符 2">
            <a:extLst>
              <a:ext uri="{FF2B5EF4-FFF2-40B4-BE49-F238E27FC236}">
                <a16:creationId xmlns:a16="http://schemas.microsoft.com/office/drawing/2014/main" id="{FD7F21D8-9857-4202-B999-30F1B99A7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936714" y="6432552"/>
            <a:ext cx="1920875" cy="366712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E0E9FC-09BD-EC44-BB56-69E4DEFF4DE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.目录_2栏_无衬线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/>
          <p:cNvSpPr txBox="1"/>
          <p:nvPr userDrawn="1"/>
        </p:nvSpPr>
        <p:spPr bwMode="auto">
          <a:xfrm>
            <a:off x="576265" y="1185865"/>
            <a:ext cx="1452563" cy="509587"/>
          </a:xfrm>
          <a:prstGeom prst="rect">
            <a:avLst/>
          </a:prstGeom>
        </p:spPr>
        <p:txBody>
          <a:bodyPr lIns="0" tIns="0" rIns="0" bIns="0"/>
          <a:lstStyle>
            <a:lvl1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defTabSz="4572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00"/>
              </a:spcBef>
              <a:defRPr/>
            </a:pPr>
            <a:r>
              <a:rPr lang="zh-CN" altLang="en-US" sz="4200" noProof="1">
                <a:latin typeface="微软雅黑" panose="020B0503020204020204" pitchFamily="34" charset="-122"/>
                <a:sym typeface="Roboto" pitchFamily="2" charset="0"/>
              </a:rPr>
              <a:t>目录</a:t>
            </a:r>
            <a:endParaRPr lang="zh-CN" altLang="zh-CN" sz="4200" noProof="1">
              <a:latin typeface="微软雅黑" panose="020B0503020204020204" pitchFamily="34" charset="-122"/>
              <a:sym typeface="Roboto" pitchFamily="2" charset="0"/>
            </a:endParaRPr>
          </a:p>
        </p:txBody>
      </p:sp>
      <p:cxnSp>
        <p:nvCxnSpPr>
          <p:cNvPr id="4" name="Straight Connector 6"/>
          <p:cNvCxnSpPr/>
          <p:nvPr userDrawn="1"/>
        </p:nvCxnSpPr>
        <p:spPr>
          <a:xfrm>
            <a:off x="623891" y="1919288"/>
            <a:ext cx="576263" cy="0"/>
          </a:xfrm>
          <a:prstGeom prst="line">
            <a:avLst/>
          </a:prstGeom>
          <a:ln w="508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2880790" y="768043"/>
            <a:ext cx="8879609" cy="5472000"/>
          </a:xfrm>
        </p:spPr>
        <p:txBody>
          <a:bodyPr numCol="2" spcCol="504000"/>
          <a:lstStyle>
            <a:lvl1pPr marL="0" indent="-240013">
              <a:buSzPct val="100000"/>
              <a:buFont typeface="Arial" panose="020B0604020202090204" pitchFamily="34" charset="0"/>
              <a:buChar char="•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1AB047-3D2C-9148-87E7-D001B35BD6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303B48"/>
            </a:gs>
            <a:gs pos="100000">
              <a:srgbClr val="0B1D3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4965" y="365125"/>
            <a:ext cx="11522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6551" y="6432552"/>
            <a:ext cx="7721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 noProof="1">
                <a:solidFill>
                  <a:srgbClr val="A6C6E5"/>
                </a:solidFill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91" y="1827216"/>
            <a:ext cx="11512551" cy="434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altLang="zh-CN" noProof="1"/>
          </a:p>
          <a:p>
            <a:pPr lvl="4"/>
            <a:r>
              <a:rPr lang="zh-CN" altLang="en-US" noProof="1"/>
              <a:t>第六级</a:t>
            </a:r>
            <a:endParaRPr lang="zh-CN" altLang="zh-CN" noProof="1"/>
          </a:p>
          <a:p>
            <a:pPr lvl="4"/>
            <a:r>
              <a:rPr lang="zh-CN" altLang="en-US" noProof="1"/>
              <a:t>第七级</a:t>
            </a: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936164" y="6430963"/>
            <a:ext cx="1920875" cy="3667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A6C6E5"/>
                </a:solidFill>
              </a:defRPr>
            </a:lvl1pPr>
          </a:lstStyle>
          <a:p>
            <a:pPr>
              <a:defRPr/>
            </a:pPr>
            <a:fld id="{64410970-2010-5844-949F-931FD21BC3D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4138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</p:sldLayoutIdLst>
  <p:hf hdr="0" dt="0"/>
  <p:txStyles>
    <p:titleStyle>
      <a:lvl1pPr algn="l" defTabSz="609555" rtl="0" eaLnBrk="0" fontAlgn="base" hangingPunct="0">
        <a:lnSpc>
          <a:spcPct val="80000"/>
        </a:lnSpc>
        <a:spcBef>
          <a:spcPts val="1200"/>
        </a:spcBef>
        <a:spcAft>
          <a:spcPct val="0"/>
        </a:spcAft>
        <a:defRPr lang="zh-CN" altLang="en-US" sz="4800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l" defTabSz="609555" rtl="0" eaLnBrk="0" fontAlgn="base" hangingPunct="0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09555" rtl="0" eaLnBrk="0" fontAlgn="base" hangingPunct="0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09555" rtl="0" eaLnBrk="0" fontAlgn="base" hangingPunct="0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09555" rtl="0" eaLnBrk="0" fontAlgn="base" hangingPunct="0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167" algn="l" defTabSz="609555" rtl="0" fontAlgn="base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332" algn="l" defTabSz="609555" rtl="0" fontAlgn="base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498" algn="l" defTabSz="609555" rtl="0" fontAlgn="base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664" algn="l" defTabSz="609555" rtl="0" fontAlgn="base">
        <a:lnSpc>
          <a:spcPct val="80000"/>
        </a:lnSpc>
        <a:spcBef>
          <a:spcPts val="1200"/>
        </a:spcBef>
        <a:spcAft>
          <a:spcPct val="0"/>
        </a:spcAft>
        <a:defRPr sz="4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algn="l" rtl="0" eaLnBrk="0" fontAlgn="base" hangingPunct="0">
        <a:lnSpc>
          <a:spcPts val="3465"/>
        </a:lnSpc>
        <a:spcBef>
          <a:spcPct val="0"/>
        </a:spcBef>
        <a:spcAft>
          <a:spcPts val="1340"/>
        </a:spcAft>
        <a:buSzPct val="60000"/>
        <a:buFont typeface="Wingdings" panose="05000000000000000000" pitchFamily="2" charset="2"/>
        <a:defRPr lang="zh-CN" altLang="en-US" sz="2100" kern="1200" dirty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1pPr>
      <a:lvl2pPr marL="479389" indent="-228584" algn="l" rtl="0" eaLnBrk="0" fontAlgn="base" hangingPunct="0">
        <a:lnSpc>
          <a:spcPts val="3465"/>
        </a:lnSpc>
        <a:spcBef>
          <a:spcPct val="0"/>
        </a:spcBef>
        <a:spcAft>
          <a:spcPts val="1340"/>
        </a:spcAft>
        <a:buSzPct val="100000"/>
        <a:buFont typeface="Arial" panose="020B0604020202090204" pitchFamily="34" charset="0"/>
        <a:buChar char="•"/>
        <a:defRPr lang="zh-CN" altLang="en-US" kern="1200" dirty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2pPr>
      <a:lvl3pPr marL="720671" indent="-228584" algn="l" rtl="0" eaLnBrk="0" fontAlgn="base" hangingPunct="0">
        <a:lnSpc>
          <a:spcPts val="3465"/>
        </a:lnSpc>
        <a:spcBef>
          <a:spcPct val="0"/>
        </a:spcBef>
        <a:spcAft>
          <a:spcPts val="1340"/>
        </a:spcAft>
        <a:buSzPct val="100000"/>
        <a:buFont typeface="Arial" panose="020B0604020202090204" pitchFamily="34" charset="0"/>
        <a:buChar char="•"/>
        <a:defRPr lang="zh-CN" altLang="en-US" sz="1600" kern="1200" dirty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3pPr>
      <a:lvl4pPr marL="960683" indent="-192393" algn="l" rtl="0" eaLnBrk="0" fontAlgn="base" hangingPunct="0">
        <a:lnSpc>
          <a:spcPts val="3465"/>
        </a:lnSpc>
        <a:spcBef>
          <a:spcPct val="0"/>
        </a:spcBef>
        <a:spcAft>
          <a:spcPts val="1340"/>
        </a:spcAft>
        <a:buSzPct val="100000"/>
        <a:buFont typeface="Arial" panose="020B0604020202090204" pitchFamily="34" charset="0"/>
        <a:buChar char="•"/>
        <a:defRPr lang="zh-CN" altLang="en-US" sz="1400" kern="1200" dirty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4pPr>
      <a:lvl5pPr marL="1200061" indent="-182866" algn="l" rtl="0" eaLnBrk="0" fontAlgn="base" hangingPunct="0">
        <a:lnSpc>
          <a:spcPts val="3465"/>
        </a:lnSpc>
        <a:spcBef>
          <a:spcPct val="0"/>
        </a:spcBef>
        <a:spcAft>
          <a:spcPts val="1340"/>
        </a:spcAft>
        <a:buSzPct val="100000"/>
        <a:buFont typeface="Arial" panose="020B0604020202090204" pitchFamily="34" charset="0"/>
        <a:buChar char="•"/>
        <a:defRPr lang="en-US" altLang="zh-CN" sz="1300" kern="1200" dirty="0">
          <a:solidFill>
            <a:schemeClr val="tx1"/>
          </a:solidFill>
          <a:latin typeface="+mn-ea"/>
          <a:ea typeface="+mn-ea"/>
          <a:cs typeface="Arial" panose="020B0604020202090204" pitchFamily="34" charset="0"/>
        </a:defRPr>
      </a:lvl5pPr>
      <a:lvl6pPr marL="1391816" indent="-163183" algn="l" defTabSz="913697" rtl="0" eaLnBrk="1" latinLnBrk="0" hangingPunct="1">
        <a:lnSpc>
          <a:spcPct val="170000"/>
        </a:lnSpc>
        <a:spcBef>
          <a:spcPts val="0"/>
        </a:spcBef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31830" indent="-153659" algn="l" defTabSz="913697" rtl="0" eaLnBrk="1" latinLnBrk="0" hangingPunct="1">
        <a:lnSpc>
          <a:spcPct val="90000"/>
        </a:lnSpc>
        <a:spcBef>
          <a:spcPts val="0"/>
        </a:spcBef>
        <a:buSzPct val="100000"/>
        <a:buFont typeface="Arial" panose="020B0604020202090204" pitchFamily="34" charset="0"/>
        <a:buChar char="•"/>
        <a:defRPr sz="1065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3697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3697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6481" y="1780038"/>
            <a:ext cx="7401681" cy="356671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593921" name="页脚占位符 34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/>
          <a:lstStyle>
            <a:lvl1pPr>
              <a:lnSpc>
                <a:spcPts val="3465"/>
              </a:lnSpc>
              <a:spcAft>
                <a:spcPts val="1340"/>
              </a:spcAft>
              <a:buSzPct val="60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marL="479389" indent="-228584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2pPr>
            <a:lvl3pPr marL="720671" indent="-228584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3pPr>
            <a:lvl4pPr marL="960683" indent="-192393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4pPr>
            <a:lvl5pPr marL="1200061" indent="-182866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5pPr>
            <a:lvl6pPr marL="1657227" indent="-182866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6pPr>
            <a:lvl7pPr marL="2114394" indent="-182866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7pPr>
            <a:lvl8pPr marL="2571558" indent="-182866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8pPr>
            <a:lvl9pPr marL="3028723" indent="-182866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SzTx/>
              <a:buFont typeface="Arial" panose="020B0604020202090204" pitchFamily="34" charset="0"/>
              <a:buNone/>
            </a:pPr>
            <a:r>
              <a:rPr lang="en-US" altLang="zh-CN" sz="1000">
                <a:solidFill>
                  <a:srgbClr val="A6C6E5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文档中的全部内容属亚信科技所有，未经允许，不可全部或部分发表、复制、使用于任何目的。</a:t>
            </a:r>
          </a:p>
        </p:txBody>
      </p:sp>
      <p:sp>
        <p:nvSpPr>
          <p:cNvPr id="593927" name="灯片编号占位符 3"/>
          <p:cNvSpPr txBox="1">
            <a:spLocks noChangeArrowheads="1"/>
          </p:cNvSpPr>
          <p:nvPr/>
        </p:nvSpPr>
        <p:spPr bwMode="auto">
          <a:xfrm>
            <a:off x="9936165" y="6491288"/>
            <a:ext cx="192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3465"/>
              </a:lnSpc>
              <a:spcAft>
                <a:spcPts val="1340"/>
              </a:spcAft>
              <a:buSzPct val="60000"/>
              <a:buFont typeface="Wingdings" panose="05000000000000000000" pitchFamily="2" charset="2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marL="742950" indent="-285750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21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2pPr>
            <a:lvl3pPr marL="1143000" indent="-228600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3pPr>
            <a:lvl4pPr marL="1600200" indent="-228600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4pPr>
            <a:lvl5pPr marL="2057400" indent="-228600">
              <a:lnSpc>
                <a:spcPts val="3465"/>
              </a:lnSpc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5pPr>
            <a:lvl6pPr marL="2514600" indent="-228600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6pPr>
            <a:lvl7pPr marL="2971800" indent="-228600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7pPr>
            <a:lvl8pPr marL="3429000" indent="-228600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8pPr>
            <a:lvl9pPr marL="3886200" indent="-228600" eaLnBrk="0" fontAlgn="base" hangingPunct="0">
              <a:lnSpc>
                <a:spcPts val="3465"/>
              </a:lnSpc>
              <a:spcBef>
                <a:spcPct val="0"/>
              </a:spcBef>
              <a:spcAft>
                <a:spcPts val="1340"/>
              </a:spcAft>
              <a:buSzPct val="100000"/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512BBB91-23A8-6E49-9AC5-1AEFC696F741}" type="slidenum">
              <a:rPr lang="en-US" altLang="zh-CN" sz="900">
                <a:solidFill>
                  <a:srgbClr val="A6C6E5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1</a:t>
            </a:fld>
            <a:endParaRPr lang="en-US" altLang="en-US" sz="900">
              <a:solidFill>
                <a:srgbClr val="A6C6E5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00" name="图片 99" descr="未标题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85" y="2131768"/>
            <a:ext cx="626745" cy="703861"/>
          </a:xfrm>
          <a:prstGeom prst="rect">
            <a:avLst/>
          </a:prstGeom>
        </p:spPr>
      </p:pic>
      <p:pic>
        <p:nvPicPr>
          <p:cNvPr id="101" name="图片 100" descr="未标题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83" y="4455982"/>
            <a:ext cx="626745" cy="703861"/>
          </a:xfrm>
          <a:prstGeom prst="rect">
            <a:avLst/>
          </a:prstGeom>
        </p:spPr>
      </p:pic>
      <p:pic>
        <p:nvPicPr>
          <p:cNvPr id="102" name="图片 101" descr="未标题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84" y="3293875"/>
            <a:ext cx="626745" cy="703861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1097669" y="2860221"/>
            <a:ext cx="580608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00" b="1" dirty="0"/>
              <a:t>Oracle</a:t>
            </a:r>
            <a:endParaRPr lang="zh-CN" altLang="en-US" sz="10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1080665" y="4062058"/>
            <a:ext cx="625492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00" b="1" dirty="0"/>
              <a:t>MySQL</a:t>
            </a:r>
            <a:endParaRPr lang="zh-CN" altLang="en-US" sz="1000" b="1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221902" y="5199484"/>
            <a:ext cx="31290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00" b="1" dirty="0"/>
              <a:t>…</a:t>
            </a:r>
            <a:endParaRPr lang="zh-CN" altLang="en-US" sz="1000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678273" y="1472262"/>
            <a:ext cx="98076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/>
              <a:t>源数据库</a:t>
            </a:r>
          </a:p>
        </p:txBody>
      </p:sp>
      <p:sp>
        <p:nvSpPr>
          <p:cNvPr id="593920" name="矩形 593919"/>
          <p:cNvSpPr/>
          <p:nvPr/>
        </p:nvSpPr>
        <p:spPr>
          <a:xfrm>
            <a:off x="2782648" y="2200823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Logminer</a:t>
            </a:r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收集器</a:t>
            </a:r>
          </a:p>
        </p:txBody>
      </p:sp>
      <p:sp>
        <p:nvSpPr>
          <p:cNvPr id="110" name="矩形 109"/>
          <p:cNvSpPr/>
          <p:nvPr/>
        </p:nvSpPr>
        <p:spPr>
          <a:xfrm>
            <a:off x="2795625" y="3377071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kern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Binlog</a:t>
            </a:r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收集器</a:t>
            </a:r>
          </a:p>
        </p:txBody>
      </p:sp>
      <p:sp>
        <p:nvSpPr>
          <p:cNvPr id="111" name="矩形 110"/>
          <p:cNvSpPr/>
          <p:nvPr/>
        </p:nvSpPr>
        <p:spPr>
          <a:xfrm>
            <a:off x="2782647" y="4553319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…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593922" name="右箭头 593921"/>
          <p:cNvSpPr/>
          <p:nvPr/>
        </p:nvSpPr>
        <p:spPr>
          <a:xfrm>
            <a:off x="1838429" y="2386765"/>
            <a:ext cx="874643" cy="199547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13" name="右箭头 112"/>
          <p:cNvSpPr/>
          <p:nvPr/>
        </p:nvSpPr>
        <p:spPr>
          <a:xfrm>
            <a:off x="1858307" y="3587840"/>
            <a:ext cx="874643" cy="199547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14" name="右箭头 113"/>
          <p:cNvSpPr/>
          <p:nvPr/>
        </p:nvSpPr>
        <p:spPr>
          <a:xfrm>
            <a:off x="1838428" y="4703818"/>
            <a:ext cx="874643" cy="199547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pic>
        <p:nvPicPr>
          <p:cNvPr id="115" name="图片 114" descr="未标题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86" y="2131768"/>
            <a:ext cx="626745" cy="703861"/>
          </a:xfrm>
          <a:prstGeom prst="rect">
            <a:avLst/>
          </a:prstGeom>
        </p:spPr>
      </p:pic>
      <p:pic>
        <p:nvPicPr>
          <p:cNvPr id="116" name="图片 115" descr="未标题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84" y="4455982"/>
            <a:ext cx="626745" cy="703861"/>
          </a:xfrm>
          <a:prstGeom prst="rect">
            <a:avLst/>
          </a:prstGeom>
        </p:spPr>
      </p:pic>
      <p:pic>
        <p:nvPicPr>
          <p:cNvPr id="117" name="图片 116" descr="未标题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485" y="3293875"/>
            <a:ext cx="626745" cy="703861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9862086" y="2860221"/>
            <a:ext cx="923651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00" b="1" dirty="0"/>
              <a:t>PostgreSQL</a:t>
            </a:r>
            <a:endParaRPr lang="zh-CN" altLang="en-US" sz="1000" b="1" dirty="0"/>
          </a:p>
        </p:txBody>
      </p:sp>
      <p:sp>
        <p:nvSpPr>
          <p:cNvPr id="119" name="文本框 118"/>
          <p:cNvSpPr txBox="1"/>
          <p:nvPr/>
        </p:nvSpPr>
        <p:spPr>
          <a:xfrm>
            <a:off x="10011166" y="4062058"/>
            <a:ext cx="585417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00" b="1" dirty="0" err="1"/>
              <a:t>AntDB</a:t>
            </a:r>
            <a:endParaRPr lang="zh-CN" altLang="en-US" sz="1000" b="1" dirty="0"/>
          </a:p>
        </p:txBody>
      </p:sp>
      <p:sp>
        <p:nvSpPr>
          <p:cNvPr id="120" name="文本框 119"/>
          <p:cNvSpPr txBox="1"/>
          <p:nvPr/>
        </p:nvSpPr>
        <p:spPr>
          <a:xfrm>
            <a:off x="10152403" y="5199484"/>
            <a:ext cx="312906" cy="2462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000" b="1" dirty="0"/>
              <a:t>…</a:t>
            </a:r>
            <a:endParaRPr lang="zh-CN" altLang="en-US" sz="1000" b="1" dirty="0"/>
          </a:p>
        </p:txBody>
      </p:sp>
      <p:sp>
        <p:nvSpPr>
          <p:cNvPr id="121" name="文本框 120"/>
          <p:cNvSpPr txBox="1"/>
          <p:nvPr/>
        </p:nvSpPr>
        <p:spPr>
          <a:xfrm>
            <a:off x="9767798" y="1472262"/>
            <a:ext cx="98076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/>
              <a:t>目标库</a:t>
            </a:r>
          </a:p>
        </p:txBody>
      </p:sp>
      <p:sp>
        <p:nvSpPr>
          <p:cNvPr id="123" name="矩形 122"/>
          <p:cNvSpPr/>
          <p:nvPr/>
        </p:nvSpPr>
        <p:spPr>
          <a:xfrm>
            <a:off x="7970366" y="2202188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回放执行</a:t>
            </a:r>
          </a:p>
        </p:txBody>
      </p:sp>
      <p:sp>
        <p:nvSpPr>
          <p:cNvPr id="124" name="矩形 123"/>
          <p:cNvSpPr/>
          <p:nvPr/>
        </p:nvSpPr>
        <p:spPr>
          <a:xfrm>
            <a:off x="7970366" y="3377071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回放执行</a:t>
            </a:r>
          </a:p>
        </p:txBody>
      </p:sp>
      <p:sp>
        <p:nvSpPr>
          <p:cNvPr id="125" name="矩形 124"/>
          <p:cNvSpPr/>
          <p:nvPr/>
        </p:nvSpPr>
        <p:spPr>
          <a:xfrm>
            <a:off x="7970366" y="4543538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回放执行</a:t>
            </a:r>
          </a:p>
        </p:txBody>
      </p:sp>
      <p:sp>
        <p:nvSpPr>
          <p:cNvPr id="126" name="右箭头 125"/>
          <p:cNvSpPr/>
          <p:nvPr/>
        </p:nvSpPr>
        <p:spPr>
          <a:xfrm>
            <a:off x="9136523" y="4703818"/>
            <a:ext cx="874643" cy="199547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27" name="右箭头 126"/>
          <p:cNvSpPr/>
          <p:nvPr/>
        </p:nvSpPr>
        <p:spPr>
          <a:xfrm>
            <a:off x="9120841" y="3543354"/>
            <a:ext cx="874643" cy="199547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28" name="右箭头 127"/>
          <p:cNvSpPr/>
          <p:nvPr/>
        </p:nvSpPr>
        <p:spPr>
          <a:xfrm>
            <a:off x="9136523" y="2363969"/>
            <a:ext cx="874643" cy="199547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4723367" y="2880428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消息处理</a:t>
            </a:r>
          </a:p>
        </p:txBody>
      </p:sp>
      <p:sp>
        <p:nvSpPr>
          <p:cNvPr id="130" name="矩形 129"/>
          <p:cNvSpPr/>
          <p:nvPr/>
        </p:nvSpPr>
        <p:spPr>
          <a:xfrm>
            <a:off x="6249412" y="2891612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数据转换</a:t>
            </a:r>
          </a:p>
        </p:txBody>
      </p:sp>
      <p:sp>
        <p:nvSpPr>
          <p:cNvPr id="131" name="矩形 130"/>
          <p:cNvSpPr/>
          <p:nvPr/>
        </p:nvSpPr>
        <p:spPr>
          <a:xfrm>
            <a:off x="4723367" y="3730897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主题订阅</a:t>
            </a:r>
          </a:p>
        </p:txBody>
      </p:sp>
      <p:sp>
        <p:nvSpPr>
          <p:cNvPr id="132" name="矩形 131"/>
          <p:cNvSpPr/>
          <p:nvPr/>
        </p:nvSpPr>
        <p:spPr>
          <a:xfrm>
            <a:off x="6263408" y="3701655"/>
            <a:ext cx="1106281" cy="52584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数据处理</a:t>
            </a:r>
          </a:p>
        </p:txBody>
      </p:sp>
      <p:sp>
        <p:nvSpPr>
          <p:cNvPr id="593924" name="矩形 593923"/>
          <p:cNvSpPr/>
          <p:nvPr/>
        </p:nvSpPr>
        <p:spPr>
          <a:xfrm>
            <a:off x="4546396" y="2363969"/>
            <a:ext cx="2980210" cy="2339850"/>
          </a:xfrm>
          <a:prstGeom prst="rect">
            <a:avLst/>
          </a:prstGeom>
          <a:noFill/>
          <a:ln w="63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603458" y="2432423"/>
            <a:ext cx="98076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/>
              <a:t>数据转换</a:t>
            </a:r>
          </a:p>
        </p:txBody>
      </p:sp>
      <p:sp>
        <p:nvSpPr>
          <p:cNvPr id="593937" name="右箭头 593936"/>
          <p:cNvSpPr/>
          <p:nvPr/>
        </p:nvSpPr>
        <p:spPr>
          <a:xfrm>
            <a:off x="3987115" y="4487121"/>
            <a:ext cx="538199" cy="285320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50" name="右箭头 149"/>
          <p:cNvSpPr/>
          <p:nvPr/>
        </p:nvSpPr>
        <p:spPr>
          <a:xfrm>
            <a:off x="4008197" y="2430366"/>
            <a:ext cx="538199" cy="285320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51" name="右箭头 150"/>
          <p:cNvSpPr/>
          <p:nvPr/>
        </p:nvSpPr>
        <p:spPr>
          <a:xfrm>
            <a:off x="3990744" y="3536039"/>
            <a:ext cx="538199" cy="285320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52" name="右箭头 151"/>
          <p:cNvSpPr/>
          <p:nvPr/>
        </p:nvSpPr>
        <p:spPr>
          <a:xfrm>
            <a:off x="7618585" y="2435980"/>
            <a:ext cx="351781" cy="274092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54" name="右箭头 153"/>
          <p:cNvSpPr/>
          <p:nvPr/>
        </p:nvSpPr>
        <p:spPr>
          <a:xfrm>
            <a:off x="7596488" y="3502881"/>
            <a:ext cx="351781" cy="274092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155" name="右箭头 154"/>
          <p:cNvSpPr/>
          <p:nvPr/>
        </p:nvSpPr>
        <p:spPr>
          <a:xfrm>
            <a:off x="7579727" y="4492735"/>
            <a:ext cx="351781" cy="274092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75749" y="1836542"/>
            <a:ext cx="980768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 err="1"/>
              <a:t>AntCDC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6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>
            <a:off x="765246" y="3658421"/>
            <a:ext cx="3984216" cy="1943454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510131" y="2078735"/>
            <a:ext cx="5277678" cy="1294375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1770" y="2107474"/>
            <a:ext cx="4498716" cy="1294375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产品优势特性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logminer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优化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E0E9FC-09BD-EC44-BB56-69E4DEFF4DEE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283371" y="4811056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dirty="0"/>
              <a:t>封装</a:t>
            </a:r>
            <a:r>
              <a:rPr lang="en-US" altLang="zh-CN" sz="1200" dirty="0" err="1"/>
              <a:t>Kafa</a:t>
            </a:r>
            <a:r>
              <a:rPr lang="en-US" altLang="zh-CN" sz="1200" dirty="0"/>
              <a:t> connect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7460" y="3879998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/>
              <a:t>Transaction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57354" y="4821828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dirty="0"/>
              <a:t>清空</a:t>
            </a:r>
            <a:r>
              <a:rPr lang="en-US" altLang="zh-CN" sz="1200" dirty="0"/>
              <a:t>Transaction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2560601" y="3352092"/>
            <a:ext cx="1" cy="52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endCxn id="9" idx="0"/>
          </p:cNvCxnSpPr>
          <p:nvPr/>
        </p:nvCxnSpPr>
        <p:spPr>
          <a:xfrm rot="5400000">
            <a:off x="1469075" y="3719529"/>
            <a:ext cx="1458964" cy="724090"/>
          </a:xfrm>
          <a:prstGeom prst="bentConnector3">
            <a:avLst>
              <a:gd name="adj1" fmla="val 282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endCxn id="11" idx="0"/>
          </p:cNvCxnSpPr>
          <p:nvPr/>
        </p:nvCxnSpPr>
        <p:spPr>
          <a:xfrm rot="16200000" flipH="1">
            <a:off x="2200680" y="3712013"/>
            <a:ext cx="1469736" cy="749893"/>
          </a:xfrm>
          <a:prstGeom prst="bentConnector3">
            <a:avLst>
              <a:gd name="adj1" fmla="val 270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316323" y="4131327"/>
            <a:ext cx="10833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Commit</a:t>
            </a:r>
            <a:endParaRPr lang="zh-CN" altLang="en-US" sz="1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3036647" y="4285215"/>
            <a:ext cx="10833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Rollback</a:t>
            </a:r>
            <a:endParaRPr lang="zh-CN" alt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2162421" y="3434144"/>
            <a:ext cx="10833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DML,DDL</a:t>
            </a:r>
            <a:endParaRPr lang="zh-CN" altLang="en-US" sz="1400" b="1" dirty="0"/>
          </a:p>
        </p:txBody>
      </p:sp>
      <p:sp>
        <p:nvSpPr>
          <p:cNvPr id="29" name="矩形 28"/>
          <p:cNvSpPr/>
          <p:nvPr/>
        </p:nvSpPr>
        <p:spPr>
          <a:xfrm>
            <a:off x="2150962" y="1103219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/>
              <a:t>V$LOGMNR_CONTENTS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87628" y="2519772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dirty="0"/>
              <a:t>记录</a:t>
            </a:r>
            <a:r>
              <a:rPr lang="en-US" altLang="zh-CN" sz="1200" dirty="0"/>
              <a:t>2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884422" y="1088779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/>
              <a:t>V$LOGMNR_CONTENTS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93452" y="2188755"/>
            <a:ext cx="567955" cy="1084892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/>
              <a:t>SCN</a:t>
            </a:r>
            <a:r>
              <a:rPr lang="zh-CN" altLang="en-US" sz="1200" dirty="0"/>
              <a:t>队列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904373" y="2549720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 err="1"/>
              <a:t>ResultSet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222221" y="2549720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 err="1"/>
              <a:t>ResultSet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2941" y="2555417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dirty="0" err="1"/>
              <a:t>ResultSet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4911633" y="3596539"/>
            <a:ext cx="1666736" cy="1001415"/>
          </a:xfrm>
          <a:prstGeom prst="rightArrow">
            <a:avLst/>
          </a:prstGeom>
          <a:solidFill>
            <a:srgbClr val="92D050"/>
          </a:solidFill>
          <a:ln w="6350" cap="flat" cmpd="sng" algn="ctr">
            <a:solidFill>
              <a:srgbClr val="92D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61407" y="3795371"/>
            <a:ext cx="4061089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Redo</a:t>
            </a:r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信息分发器</a:t>
            </a:r>
          </a:p>
        </p:txBody>
      </p:sp>
      <p:sp>
        <p:nvSpPr>
          <p:cNvPr id="78" name="右箭头 77"/>
          <p:cNvSpPr/>
          <p:nvPr/>
        </p:nvSpPr>
        <p:spPr>
          <a:xfrm rot="2072943">
            <a:off x="6768211" y="3468816"/>
            <a:ext cx="660080" cy="262920"/>
          </a:xfrm>
          <a:prstGeom prst="righ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79" name="下箭头 78"/>
          <p:cNvSpPr/>
          <p:nvPr/>
        </p:nvSpPr>
        <p:spPr>
          <a:xfrm>
            <a:off x="2521317" y="1678763"/>
            <a:ext cx="365569" cy="415089"/>
          </a:xfrm>
          <a:prstGeom prst="down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80" name="下箭头 79"/>
          <p:cNvSpPr/>
          <p:nvPr/>
        </p:nvSpPr>
        <p:spPr>
          <a:xfrm>
            <a:off x="9291951" y="3379011"/>
            <a:ext cx="365569" cy="451262"/>
          </a:xfrm>
          <a:prstGeom prst="down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81" name="下箭头 80"/>
          <p:cNvSpPr/>
          <p:nvPr/>
        </p:nvSpPr>
        <p:spPr>
          <a:xfrm>
            <a:off x="10624124" y="3380151"/>
            <a:ext cx="365569" cy="451262"/>
          </a:xfrm>
          <a:prstGeom prst="down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5420" y="2507180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dirty="0"/>
              <a:t>记录</a:t>
            </a:r>
            <a:r>
              <a:rPr lang="en-US" altLang="zh-CN" sz="1200" dirty="0"/>
              <a:t>1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523824" y="2507180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dirty="0"/>
              <a:t>记录</a:t>
            </a:r>
            <a:r>
              <a:rPr lang="en-US" altLang="zh-CN" sz="1200" dirty="0"/>
              <a:t>3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87" name="下箭头 86"/>
          <p:cNvSpPr/>
          <p:nvPr/>
        </p:nvSpPr>
        <p:spPr>
          <a:xfrm>
            <a:off x="8018907" y="3401849"/>
            <a:ext cx="365569" cy="451262"/>
          </a:xfrm>
          <a:prstGeom prst="down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85790" y="5084748"/>
            <a:ext cx="613244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1400" dirty="0"/>
              <a:t>Oracle </a:t>
            </a:r>
            <a:r>
              <a:rPr lang="zh-CN" altLang="en-US" sz="1400" dirty="0"/>
              <a:t>对 </a:t>
            </a:r>
            <a:r>
              <a:rPr lang="en-US" altLang="zh-CN" sz="1400" dirty="0" err="1"/>
              <a:t>LogMiner</a:t>
            </a:r>
            <a:r>
              <a:rPr lang="en-US" altLang="zh-CN" sz="1400" dirty="0"/>
              <a:t> </a:t>
            </a:r>
            <a:r>
              <a:rPr lang="zh-CN" altLang="en-US" sz="1400" dirty="0"/>
              <a:t>做了非常严格的资源限制，每个 </a:t>
            </a:r>
            <a:r>
              <a:rPr lang="en-US" altLang="zh-CN" sz="1400" dirty="0" err="1"/>
              <a:t>Logminer</a:t>
            </a:r>
            <a:r>
              <a:rPr lang="en-US" altLang="zh-CN" sz="1400" dirty="0"/>
              <a:t> </a:t>
            </a:r>
            <a:r>
              <a:rPr lang="zh-CN" altLang="en-US" sz="1400" dirty="0"/>
              <a:t>进程资源消耗都不能超过 </a:t>
            </a:r>
            <a:r>
              <a:rPr lang="en-US" altLang="zh-CN" sz="1400" dirty="0"/>
              <a:t>1 </a:t>
            </a:r>
            <a:r>
              <a:rPr lang="zh-CN" altLang="en-US" sz="1400" dirty="0"/>
              <a:t>个 </a:t>
            </a:r>
            <a:r>
              <a:rPr lang="en-US" altLang="zh-CN" sz="1400" dirty="0"/>
              <a:t>CPU </a:t>
            </a:r>
            <a:r>
              <a:rPr lang="zh-CN" altLang="en-US" sz="1400" dirty="0"/>
              <a:t>核心。</a:t>
            </a:r>
            <a:r>
              <a:rPr lang="en-US" altLang="zh-CN" sz="1400" dirty="0" err="1"/>
              <a:t>AntCDC</a:t>
            </a:r>
            <a:r>
              <a:rPr lang="zh-CN" altLang="en-US" sz="1400" dirty="0"/>
              <a:t>增加了</a:t>
            </a:r>
            <a:r>
              <a:rPr lang="en-US" altLang="zh-CN" sz="1400" dirty="0"/>
              <a:t>SCN</a:t>
            </a:r>
            <a:r>
              <a:rPr lang="zh-CN" altLang="en-US" sz="1400" dirty="0"/>
              <a:t>的队列，可以开启多个 </a:t>
            </a:r>
            <a:r>
              <a:rPr lang="en-US" altLang="zh-CN" sz="1400" dirty="0" err="1"/>
              <a:t>LogMiner</a:t>
            </a:r>
            <a:r>
              <a:rPr lang="en-US" altLang="zh-CN" sz="1400" dirty="0"/>
              <a:t> </a:t>
            </a:r>
            <a:r>
              <a:rPr lang="zh-CN" altLang="en-US" sz="1400" dirty="0"/>
              <a:t>进程同时挖掘时，保证了多进程挖掘</a:t>
            </a:r>
            <a:r>
              <a:rPr lang="en-US" altLang="zh-CN" sz="1400" dirty="0"/>
              <a:t>redo</a:t>
            </a:r>
            <a:r>
              <a:rPr lang="zh-CN" altLang="en-US" sz="1400" dirty="0"/>
              <a:t>信息的正确处理，提高挖掘效率</a:t>
            </a:r>
            <a:endParaRPr lang="zh-CN" altLang="en-US" sz="1400" b="1" dirty="0"/>
          </a:p>
        </p:txBody>
      </p:sp>
      <p:sp>
        <p:nvSpPr>
          <p:cNvPr id="89" name="下箭头 88"/>
          <p:cNvSpPr/>
          <p:nvPr/>
        </p:nvSpPr>
        <p:spPr>
          <a:xfrm>
            <a:off x="9254777" y="1662522"/>
            <a:ext cx="365569" cy="415089"/>
          </a:xfrm>
          <a:prstGeom prst="down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1770" y="2148735"/>
            <a:ext cx="108336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1400" dirty="0" err="1"/>
              <a:t>ResultSet</a:t>
            </a:r>
            <a:endParaRPr lang="zh-CN" altLang="en-US" sz="1400" b="1" dirty="0"/>
          </a:p>
        </p:txBody>
      </p:sp>
      <p:sp>
        <p:nvSpPr>
          <p:cNvPr id="92" name="文本框 91"/>
          <p:cNvSpPr txBox="1"/>
          <p:nvPr/>
        </p:nvSpPr>
        <p:spPr>
          <a:xfrm>
            <a:off x="773613" y="3669661"/>
            <a:ext cx="8145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Redo</a:t>
            </a:r>
            <a:r>
              <a:rPr lang="zh-CN" altLang="en-US" sz="1400" b="1" dirty="0"/>
              <a:t>信息处理</a:t>
            </a:r>
          </a:p>
        </p:txBody>
      </p:sp>
    </p:spTree>
    <p:extLst>
      <p:ext uri="{BB962C8B-B14F-4D97-AF65-F5344CB8AC3E}">
        <p14:creationId xmlns:p14="http://schemas.microsoft.com/office/powerpoint/2010/main" val="154765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直角上箭头 21"/>
          <p:cNvSpPr/>
          <p:nvPr/>
        </p:nvSpPr>
        <p:spPr>
          <a:xfrm rot="5400000">
            <a:off x="6507320" y="3736169"/>
            <a:ext cx="2041238" cy="1533325"/>
          </a:xfrm>
          <a:prstGeom prst="bentUpArrow">
            <a:avLst>
              <a:gd name="adj1" fmla="val 11387"/>
              <a:gd name="adj2" fmla="val 16249"/>
              <a:gd name="adj3" fmla="val 23704"/>
            </a:avLst>
          </a:prstGeom>
          <a:solidFill>
            <a:srgbClr val="00B050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产品特性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数据一致性稽核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文档中的全部内容属亚信科技所有，未经允许，不可全部或部分发表、复制、使用于任何目的。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E0E9FC-09BD-EC44-BB56-69E4DEFF4DEE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38" name="图片 37" descr="未标题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89" y="2778351"/>
            <a:ext cx="626745" cy="70386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67355" y="3492151"/>
            <a:ext cx="80375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Oracle</a:t>
            </a:r>
            <a:endParaRPr lang="zh-CN" altLang="en-US" sz="1400" b="1" dirty="0"/>
          </a:p>
        </p:txBody>
      </p:sp>
      <p:pic>
        <p:nvPicPr>
          <p:cNvPr id="40" name="图片 39" descr="未标题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91" y="2778350"/>
            <a:ext cx="626745" cy="70386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148937" y="3492150"/>
            <a:ext cx="80375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 err="1"/>
              <a:t>AntDB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7394622" y="3925668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全量比对</a:t>
            </a:r>
          </a:p>
        </p:txBody>
      </p:sp>
      <p:sp>
        <p:nvSpPr>
          <p:cNvPr id="5" name="右箭头 4"/>
          <p:cNvSpPr/>
          <p:nvPr/>
        </p:nvSpPr>
        <p:spPr>
          <a:xfrm>
            <a:off x="1484447" y="3094849"/>
            <a:ext cx="566530" cy="261555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519458" y="3116471"/>
            <a:ext cx="566530" cy="261555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7354" y="1483273"/>
            <a:ext cx="341863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/>
              <a:t>任务级稽核：</a:t>
            </a:r>
            <a:endParaRPr lang="en-US" altLang="zh-CN" sz="1400" b="1" dirty="0"/>
          </a:p>
          <a:p>
            <a:r>
              <a:rPr lang="zh-CN" altLang="en-US" sz="1400" b="1" dirty="0"/>
              <a:t>每个任务执行完之后，针对源数据库和目标数据库的静态数据进行稽核，查看比对结果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965798" y="1343669"/>
            <a:ext cx="589179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 dirty="0"/>
              <a:t>全量多重稽核：所有任务执行完之后，在转换一份新的源库数据</a:t>
            </a:r>
            <a:endParaRPr lang="en-US" altLang="zh-CN" sz="1400" b="1" dirty="0"/>
          </a:p>
          <a:p>
            <a:r>
              <a:rPr lang="zh-CN" altLang="en-US" sz="1400" b="1" dirty="0"/>
              <a:t>源库数据和目标库全量比对静态数据，每个表逐步比对</a:t>
            </a:r>
            <a:endParaRPr lang="en-US" altLang="zh-CN" sz="1400" b="1" dirty="0"/>
          </a:p>
          <a:p>
            <a:r>
              <a:rPr lang="zh-CN" altLang="en-US" sz="1400" b="1" dirty="0"/>
              <a:t>目标库和新的源库进行反向比对</a:t>
            </a:r>
            <a:endParaRPr lang="en-US" altLang="zh-CN" sz="1400" b="1" dirty="0"/>
          </a:p>
          <a:p>
            <a:r>
              <a:rPr lang="zh-CN" altLang="en-US" sz="1400" b="1" dirty="0"/>
              <a:t>源库和新的源库全量比对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95122" y="1290599"/>
            <a:ext cx="0" cy="4901479"/>
          </a:xfrm>
          <a:prstGeom prst="line">
            <a:avLst/>
          </a:prstGeom>
          <a:ln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片 53" descr="未标题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70" y="2723718"/>
            <a:ext cx="626745" cy="703861"/>
          </a:xfrm>
          <a:prstGeom prst="rect">
            <a:avLst/>
          </a:prstGeom>
        </p:spPr>
      </p:pic>
      <p:pic>
        <p:nvPicPr>
          <p:cNvPr id="55" name="图片 54" descr="未标题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946" y="2723719"/>
            <a:ext cx="626745" cy="703861"/>
          </a:xfrm>
          <a:prstGeom prst="rect">
            <a:avLst/>
          </a:prstGeom>
        </p:spPr>
      </p:pic>
      <p:pic>
        <p:nvPicPr>
          <p:cNvPr id="64" name="图片 63" descr="未标题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722" y="2658482"/>
            <a:ext cx="626745" cy="703861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6405541" y="3362343"/>
            <a:ext cx="80375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Oracle</a:t>
            </a:r>
            <a:endParaRPr lang="zh-CN" altLang="en-US" sz="1400" b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8578566" y="3482211"/>
            <a:ext cx="803757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 err="1"/>
              <a:t>AntDB</a:t>
            </a:r>
            <a:endParaRPr lang="zh-CN" altLang="en-US" sz="14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10488886" y="3389045"/>
            <a:ext cx="119641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/>
              <a:t>Oracle New</a:t>
            </a:r>
            <a:endParaRPr lang="zh-CN" altLang="en-US" sz="1400" b="1" dirty="0"/>
          </a:p>
        </p:txBody>
      </p:sp>
      <p:sp>
        <p:nvSpPr>
          <p:cNvPr id="69" name="右箭头 68"/>
          <p:cNvSpPr/>
          <p:nvPr/>
        </p:nvSpPr>
        <p:spPr>
          <a:xfrm>
            <a:off x="7355728" y="3013329"/>
            <a:ext cx="1071648" cy="261555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70" name="右箭头 69"/>
          <p:cNvSpPr/>
          <p:nvPr/>
        </p:nvSpPr>
        <p:spPr>
          <a:xfrm>
            <a:off x="9543261" y="3010412"/>
            <a:ext cx="1071648" cy="261555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276354" y="2730768"/>
            <a:ext cx="130221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 err="1"/>
              <a:t>AntCDC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同步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9401056" y="2739445"/>
            <a:ext cx="130221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dirty="0" err="1"/>
              <a:t>AntCDC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同步</a:t>
            </a:r>
          </a:p>
        </p:txBody>
      </p:sp>
      <p:sp>
        <p:nvSpPr>
          <p:cNvPr id="75" name="矩形 74"/>
          <p:cNvSpPr/>
          <p:nvPr/>
        </p:nvSpPr>
        <p:spPr>
          <a:xfrm>
            <a:off x="2276830" y="4360806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任务稽核</a:t>
            </a:r>
          </a:p>
        </p:txBody>
      </p:sp>
      <p:sp>
        <p:nvSpPr>
          <p:cNvPr id="76" name="下箭头 75"/>
          <p:cNvSpPr/>
          <p:nvPr/>
        </p:nvSpPr>
        <p:spPr>
          <a:xfrm>
            <a:off x="2593955" y="3592383"/>
            <a:ext cx="324250" cy="569624"/>
          </a:xfrm>
          <a:prstGeom prst="down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20" name="下弧形箭头 19"/>
          <p:cNvSpPr/>
          <p:nvPr/>
        </p:nvSpPr>
        <p:spPr>
          <a:xfrm rot="19365887">
            <a:off x="3471405" y="4050900"/>
            <a:ext cx="1423171" cy="576747"/>
          </a:xfrm>
          <a:prstGeom prst="curvedUp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21" name="右弧形箭头 20"/>
          <p:cNvSpPr/>
          <p:nvPr/>
        </p:nvSpPr>
        <p:spPr>
          <a:xfrm rot="8001084">
            <a:off x="1079058" y="3622666"/>
            <a:ext cx="720711" cy="1468384"/>
          </a:xfrm>
          <a:prstGeom prst="curvedLeftArrow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401154" y="3119635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en-US" altLang="zh-CN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Ant CDC</a:t>
            </a:r>
            <a:endParaRPr lang="zh-CN" altLang="en-US" sz="1200" kern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思源黑体 CN Normal" panose="020B0400000000000000" pitchFamily="34" charset="-122"/>
            </a:endParaRPr>
          </a:p>
        </p:txBody>
      </p:sp>
      <p:sp>
        <p:nvSpPr>
          <p:cNvPr id="83" name="右箭头 82"/>
          <p:cNvSpPr/>
          <p:nvPr/>
        </p:nvSpPr>
        <p:spPr>
          <a:xfrm rot="2217240">
            <a:off x="7055930" y="3476655"/>
            <a:ext cx="656038" cy="313333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93" name="右箭头 92"/>
          <p:cNvSpPr/>
          <p:nvPr/>
        </p:nvSpPr>
        <p:spPr>
          <a:xfrm rot="8246964">
            <a:off x="8167763" y="3470062"/>
            <a:ext cx="649279" cy="318191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596987" y="3905548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全量比对</a:t>
            </a:r>
          </a:p>
        </p:txBody>
      </p:sp>
      <p:sp>
        <p:nvSpPr>
          <p:cNvPr id="95" name="右箭头 94"/>
          <p:cNvSpPr/>
          <p:nvPr/>
        </p:nvSpPr>
        <p:spPr>
          <a:xfrm rot="2217240">
            <a:off x="9225694" y="3420887"/>
            <a:ext cx="656038" cy="313333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96" name="右箭头 95"/>
          <p:cNvSpPr/>
          <p:nvPr/>
        </p:nvSpPr>
        <p:spPr>
          <a:xfrm rot="7542284">
            <a:off x="10127050" y="3392839"/>
            <a:ext cx="656038" cy="313333"/>
          </a:xfrm>
          <a:prstGeom prst="rightArrow">
            <a:avLst/>
          </a:prstGeom>
          <a:solidFill>
            <a:srgbClr val="00B050"/>
          </a:solidFill>
          <a:ln w="6350" cap="flat" cmpd="sng" algn="ctr">
            <a:solidFill>
              <a:srgbClr val="00B050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427376" y="4968865"/>
            <a:ext cx="1106281" cy="525840"/>
          </a:xfrm>
          <a:prstGeom prst="rect">
            <a:avLst/>
          </a:prstGeom>
          <a:solidFill>
            <a:srgbClr val="0058A7"/>
          </a:solidFill>
          <a:ln w="6350" cap="flat" cmpd="sng" algn="ctr">
            <a:solidFill>
              <a:srgbClr val="0058A7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r>
              <a:rPr lang="zh-CN" altLang="en-US" sz="12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思源黑体 CN Normal" panose="020B0400000000000000" pitchFamily="34" charset="-122"/>
              </a:rPr>
              <a:t>全量比对</a:t>
            </a:r>
          </a:p>
        </p:txBody>
      </p:sp>
      <p:sp>
        <p:nvSpPr>
          <p:cNvPr id="30" name="直角上箭头 29"/>
          <p:cNvSpPr/>
          <p:nvPr/>
        </p:nvSpPr>
        <p:spPr>
          <a:xfrm rot="16200000" flipH="1">
            <a:off x="9451643" y="3824458"/>
            <a:ext cx="1815594" cy="1524901"/>
          </a:xfrm>
          <a:prstGeom prst="bentUpArrow">
            <a:avLst>
              <a:gd name="adj1" fmla="val 10616"/>
              <a:gd name="adj2" fmla="val 13278"/>
              <a:gd name="adj3" fmla="val 25000"/>
            </a:avLst>
          </a:prstGeom>
          <a:solidFill>
            <a:srgbClr val="00B050"/>
          </a:solidFill>
          <a:ln w="6350" cap="flat" cmpd="sng" algn="ctr">
            <a:solidFill>
              <a:schemeClr val="accent3"/>
            </a:solidFill>
            <a:prstDash val="solid"/>
            <a:miter lim="800000"/>
          </a:ln>
        </p:spPr>
        <p:txBody>
          <a:bodyPr lIns="0" tIns="0" rIns="0" bIns="0" rtlCol="0" anchor="ctr"/>
          <a:lstStyle/>
          <a:p>
            <a:pPr algn="ctr" defTabSz="721360"/>
            <a:endParaRPr lang="zh-CN" altLang="en-US" sz="710" kern="0">
              <a:ln>
                <a:solidFill>
                  <a:srgbClr val="FFC000"/>
                </a:solidFill>
              </a:ln>
              <a:solidFill>
                <a:srgbClr val="FFFFFF"/>
              </a:solidFill>
              <a:latin typeface="Open Sans" panose="020B0606030504020204" pitchFamily="34" charset="0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913255"/>
      </p:ext>
    </p:extLst>
  </p:cSld>
  <p:clrMapOvr>
    <a:masterClrMapping/>
  </p:clrMapOvr>
</p:sld>
</file>

<file path=ppt/theme/theme1.xml><?xml version="1.0" encoding="utf-8"?>
<a:theme xmlns:a="http://schemas.openxmlformats.org/drawingml/2006/main" name="母版格式.V.0309">
  <a:themeElements>
    <a:clrScheme name="AsiaInfo 2020">
      <a:dk1>
        <a:srgbClr val="404040"/>
      </a:dk1>
      <a:lt1>
        <a:srgbClr val="FFFFFF"/>
      </a:lt1>
      <a:dk2>
        <a:srgbClr val="505050"/>
      </a:dk2>
      <a:lt2>
        <a:srgbClr val="D2E2F2"/>
      </a:lt2>
      <a:accent1>
        <a:srgbClr val="0058A7"/>
      </a:accent1>
      <a:accent2>
        <a:srgbClr val="EE770B"/>
      </a:accent2>
      <a:accent3>
        <a:srgbClr val="5AB546"/>
      </a:accent3>
      <a:accent4>
        <a:srgbClr val="B8B5B3"/>
      </a:accent4>
      <a:accent5>
        <a:srgbClr val="3271AD"/>
      </a:accent5>
      <a:accent6>
        <a:srgbClr val="3AA0D3"/>
      </a:accent6>
      <a:hlink>
        <a:srgbClr val="319DFF"/>
      </a:hlink>
      <a:folHlink>
        <a:srgbClr val="8C8784"/>
      </a:folHlink>
    </a:clrScheme>
    <a:fontScheme name="1tdo0jz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 cap="flat" cmpd="sng" algn="ctr">
          <a:solidFill>
            <a:srgbClr val="FFC000"/>
          </a:solidFill>
          <a:prstDash val="solid"/>
          <a:miter lim="800000"/>
        </a:ln>
      </a:spPr>
      <a:bodyPr lIns="0" tIns="0" rIns="0" bIns="0" rtlCol="0" anchor="ctr"/>
      <a:lstStyle>
        <a:defPPr algn="ctr" defTabSz="721360">
          <a:defRPr sz="710" kern="0">
            <a:ln>
              <a:solidFill>
                <a:srgbClr val="FFC000"/>
              </a:solidFill>
            </a:ln>
            <a:solidFill>
              <a:srgbClr val="FFFFFF"/>
            </a:solidFill>
            <a:latin typeface="Open Sans" panose="020B0606030504020204" pitchFamily="34" charset="0"/>
            <a:ea typeface="思源黑体 CN Normal" panose="020B0400000000000000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0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1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2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3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4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5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16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2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3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4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5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6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7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8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ppt/theme/themeOverride9.xml><?xml version="1.0" encoding="utf-8"?>
<a:themeOverride xmlns:a="http://schemas.openxmlformats.org/drawingml/2006/main">
  <a:clrScheme name="AsiaInfo 2020">
    <a:dk1>
      <a:srgbClr val="404040"/>
    </a:dk1>
    <a:lt1>
      <a:srgbClr val="FFFFFF"/>
    </a:lt1>
    <a:dk2>
      <a:srgbClr val="505050"/>
    </a:dk2>
    <a:lt2>
      <a:srgbClr val="D2E2F2"/>
    </a:lt2>
    <a:accent1>
      <a:srgbClr val="0058A7"/>
    </a:accent1>
    <a:accent2>
      <a:srgbClr val="EE770B"/>
    </a:accent2>
    <a:accent3>
      <a:srgbClr val="5AB546"/>
    </a:accent3>
    <a:accent4>
      <a:srgbClr val="B8B5B3"/>
    </a:accent4>
    <a:accent5>
      <a:srgbClr val="3271AD"/>
    </a:accent5>
    <a:accent6>
      <a:srgbClr val="3AA0D3"/>
    </a:accent6>
    <a:hlink>
      <a:srgbClr val="319DFF"/>
    </a:hlink>
    <a:folHlink>
      <a:srgbClr val="8C878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17312</TotalTime>
  <Words>319</Words>
  <Application>Microsoft Office PowerPoint</Application>
  <PresentationFormat>宽屏</PresentationFormat>
  <Paragraphs>66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Microsoft YaHei</vt:lpstr>
      <vt:lpstr>Microsoft YaHei</vt:lpstr>
      <vt:lpstr>Arial</vt:lpstr>
      <vt:lpstr>Open Sans</vt:lpstr>
      <vt:lpstr>Wingdings</vt:lpstr>
      <vt:lpstr>母版格式.V.0309</vt:lpstr>
      <vt:lpstr>PowerPoint 演示文稿</vt:lpstr>
      <vt:lpstr>产品优势特性-logminer优化</vt:lpstr>
      <vt:lpstr>产品特性-数据一致性稽核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sun</dc:creator>
  <cp:lastModifiedBy>ldx0531 lin</cp:lastModifiedBy>
  <cp:revision>1591</cp:revision>
  <dcterms:created xsi:type="dcterms:W3CDTF">2021-03-14T10:07:34Z</dcterms:created>
  <dcterms:modified xsi:type="dcterms:W3CDTF">2023-10-19T07:51:52Z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