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zh-CN" altLang="en-US" dirty="0" smtClean="0"/>
              <a:t>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项目的一些个人分享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</a:t>
            </a:r>
            <a:r>
              <a:rPr lang="zh-CN" altLang="en-US" dirty="0" smtClean="0"/>
              <a:t>中的一些碎碎念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/>
              <a:t>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可编程的预处理语言。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en-US" altLang="zh-CN" dirty="0" smtClean="0"/>
              <a:t>/.sass               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</a:t>
            </a:r>
            <a:r>
              <a:rPr lang="zh-CN" altLang="en-US" dirty="0" smtClean="0"/>
              <a:t>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ruby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appcan IDE</a:t>
            </a:r>
            <a:r>
              <a:rPr lang="zh-CN" altLang="en-US" dirty="0" smtClean="0"/>
              <a:t>安装时默认安装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</a:t>
            </a:r>
            <a:r>
              <a:rPr lang="en-US" altLang="zh-CN" dirty="0"/>
              <a:t>ruby </a:t>
            </a:r>
            <a:r>
              <a:rPr lang="en-US" altLang="zh-CN" dirty="0" smtClean="0"/>
              <a:t>–v</a:t>
            </a:r>
            <a:r>
              <a:rPr lang="zh-CN" altLang="en-US" dirty="0" smtClean="0"/>
              <a:t>查看版本，修改环境变量）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/>
              <a:t>gem install </a:t>
            </a:r>
            <a:r>
              <a:rPr lang="en-US" altLang="zh-CN" dirty="0" smtClean="0"/>
              <a:t>sass </a:t>
            </a:r>
            <a:r>
              <a:rPr lang="en-US" altLang="zh-CN" dirty="0">
                <a:solidFill>
                  <a:srgbClr val="7030A0"/>
                </a:solidFill>
              </a:rPr>
              <a:t>gem install </a:t>
            </a:r>
            <a:r>
              <a:rPr lang="en-US" altLang="zh-CN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淘</a:t>
            </a:r>
            <a:r>
              <a:rPr lang="zh-CN" altLang="en-US" dirty="0" smtClean="0"/>
              <a:t>宝</a:t>
            </a:r>
            <a:r>
              <a:rPr lang="en-US" altLang="zh-CN" dirty="0" smtClean="0"/>
              <a:t>RubyGems</a:t>
            </a:r>
            <a:r>
              <a:rPr lang="zh-CN" altLang="en-US" dirty="0" smtClean="0"/>
              <a:t>镜像安装</a:t>
            </a:r>
            <a:endParaRPr lang="en-US" altLang="zh-CN" dirty="0" smtClean="0"/>
          </a:p>
          <a:p>
            <a:pPr marL="400050">
              <a:buFont typeface="+mj-lt"/>
              <a:buAutoNum type="arabi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800100" lvl="1">
              <a:buFont typeface="+mj-lt"/>
              <a:buAutoNum type="alphaLcPeriod"/>
            </a:pPr>
            <a:r>
              <a:rPr lang="en-US" altLang="zh-CN" dirty="0"/>
              <a:t>	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命令 </a:t>
            </a:r>
            <a:r>
              <a:rPr lang="en-US" altLang="zh-CN" dirty="0"/>
              <a:t>sass style.scss </a:t>
            </a:r>
            <a:r>
              <a:rPr lang="en-US" altLang="zh-CN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dirty="0" smtClean="0"/>
              <a:t>VS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dirty="0" smtClean="0"/>
              <a:t>免费编译器</a:t>
            </a:r>
            <a:r>
              <a:rPr lang="en-US" altLang="zh-CN" dirty="0" smtClean="0">
                <a:hlinkClick r:id="rId2"/>
              </a:rPr>
              <a:t>koala</a:t>
            </a:r>
            <a:endParaRPr lang="en-US" altLang="zh-CN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dirty="0" smtClean="0"/>
              <a:t>演示使用 </a:t>
            </a:r>
            <a:r>
              <a:rPr lang="en-US" altLang="zh-CN" dirty="0" smtClean="0">
                <a:hlinkClick r:id="rId3"/>
              </a:rPr>
              <a:t>sassmeister</a:t>
            </a:r>
            <a:endParaRPr lang="en-US" altLang="zh-CN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7" y="2871988"/>
            <a:ext cx="4307398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注释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smtClean="0"/>
              <a:t>/**/ </a:t>
            </a:r>
            <a:r>
              <a:rPr lang="zh-CN" altLang="en-US" dirty="0" smtClean="0"/>
              <a:t>，导入</a:t>
            </a:r>
            <a:r>
              <a:rPr lang="en-US" altLang="zh-CN" dirty="0" smtClean="0"/>
              <a:t>@import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变量 </a:t>
            </a:r>
            <a:r>
              <a:rPr lang="en-US" altLang="zh-CN" dirty="0" smtClean="0"/>
              <a:t>$</a:t>
            </a:r>
            <a:r>
              <a:rPr lang="zh-CN" altLang="en-US" dirty="0" smtClean="0"/>
              <a:t>，关键字</a:t>
            </a:r>
            <a:r>
              <a:rPr lang="en-US" altLang="zh-CN" dirty="0"/>
              <a:t>!</a:t>
            </a:r>
            <a:r>
              <a:rPr lang="en-US" altLang="zh-CN" dirty="0" smtClean="0"/>
              <a:t>default </a:t>
            </a:r>
            <a:r>
              <a:rPr lang="zh-CN" altLang="en-US" dirty="0" smtClean="0"/>
              <a:t>和</a:t>
            </a:r>
            <a:r>
              <a:rPr lang="en-US" altLang="zh-CN" dirty="0"/>
              <a:t>!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（未启用）</a:t>
            </a:r>
            <a:endParaRPr lang="en-US" altLang="zh-CN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dirty="0" smtClean="0"/>
              <a:t>基本类型变量，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（多值一起声明用</a:t>
            </a:r>
            <a:r>
              <a:rPr lang="en-US" altLang="zh-CN" dirty="0"/>
              <a:t>nth($var,index</a:t>
            </a:r>
            <a:r>
              <a:rPr lang="en-US" altLang="zh-CN" dirty="0" smtClean="0"/>
              <a:t>)</a:t>
            </a:r>
            <a:r>
              <a:rPr lang="zh-CN" altLang="en-US" dirty="0" smtClean="0"/>
              <a:t>遍历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uint</a:t>
            </a:r>
            <a:r>
              <a:rPr lang="zh-CN" altLang="en-US" dirty="0" smtClean="0"/>
              <a:t>类型等</a:t>
            </a:r>
            <a:endParaRPr lang="en-US" altLang="zh-CN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dirty="0" smtClean="0"/>
              <a:t>复合数据类型，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（遍历时候用到</a:t>
            </a:r>
            <a:r>
              <a:rPr lang="en-US" altLang="zh-CN" dirty="0" smtClean="0"/>
              <a:t>@each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@if @else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可用，比如</a:t>
            </a:r>
            <a:r>
              <a:rPr lang="en-US" altLang="zh-CN" dirty="0"/>
              <a:t>length($list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/>
              <a:t>join($list1,$list2,[$separator</a:t>
            </a:r>
            <a:r>
              <a:rPr lang="en-US" altLang="zh-CN" dirty="0" smtClean="0"/>
              <a:t>])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dirty="0" smtClean="0"/>
              <a:t>变量作为属性使用 </a:t>
            </a:r>
            <a:r>
              <a:rPr lang="en-US" altLang="zh-CN" dirty="0"/>
              <a:t>#{$variables</a:t>
            </a:r>
            <a:r>
              <a:rPr lang="en-US" altLang="zh-CN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关键字 </a:t>
            </a:r>
            <a:endParaRPr lang="en-US" altLang="zh-CN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dirty="0" smtClean="0"/>
              <a:t>&amp;</a:t>
            </a:r>
            <a:r>
              <a:rPr lang="zh-CN" altLang="en-US" dirty="0" smtClean="0"/>
              <a:t>选择器嵌套时候，表示父元素选择器</a:t>
            </a:r>
            <a:endParaRPr lang="en-US" altLang="zh-CN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dirty="0" smtClean="0"/>
              <a:t>@extend</a:t>
            </a:r>
            <a:r>
              <a:rPr lang="zh-CN" altLang="en-US" dirty="0" smtClean="0"/>
              <a:t>，选择器继承；</a:t>
            </a:r>
            <a:r>
              <a:rPr lang="en-US" altLang="zh-CN" dirty="0" smtClean="0"/>
              <a:t>%</a:t>
            </a:r>
            <a:r>
              <a:rPr lang="zh-CN" altLang="en-US" dirty="0" smtClean="0"/>
              <a:t>占位选择符，通过</a:t>
            </a:r>
            <a:r>
              <a:rPr lang="en-US" altLang="zh-CN" dirty="0" smtClean="0"/>
              <a:t>@extend</a:t>
            </a:r>
            <a:r>
              <a:rPr lang="zh-CN" altLang="en-US" dirty="0" smtClean="0"/>
              <a:t>调用。</a:t>
            </a:r>
            <a:endParaRPr lang="en-US" altLang="zh-CN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dirty="0" smtClean="0"/>
              <a:t> </a:t>
            </a:r>
            <a:r>
              <a:rPr lang="en-US" altLang="zh-CN" dirty="0" smtClean="0"/>
              <a:t>@at-root(without:…)</a:t>
            </a:r>
            <a:r>
              <a:rPr lang="zh-CN" altLang="en-US" dirty="0" smtClean="0"/>
              <a:t>，默认跳出选择器嵌套，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（未广泛使用）跳出</a:t>
            </a:r>
            <a:endParaRPr lang="en-US" altLang="zh-CN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 </a:t>
            </a:r>
            <a:r>
              <a:rPr lang="en-US" altLang="zh-CN" dirty="0" smtClean="0"/>
              <a:t>@function</a:t>
            </a: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</TotalTime>
  <Words>796</Words>
  <Application>Microsoft Office PowerPoint</Application>
  <PresentationFormat>宽屏</PresentationFormat>
  <Paragraphs>74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T440P</dc:creator>
  <cp:lastModifiedBy>T440P</cp:lastModifiedBy>
  <cp:revision>169</cp:revision>
  <dcterms:created xsi:type="dcterms:W3CDTF">2015-07-03T09:37:50Z</dcterms:created>
  <dcterms:modified xsi:type="dcterms:W3CDTF">2015-07-07T06:44:26Z</dcterms:modified>
</cp:coreProperties>
</file>