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有两种后缀名文件，一种是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，不使用大括号和分号；另外一种是</a:t>
            </a:r>
            <a:r>
              <a:rPr lang="en-US" altLang="zh-CN" dirty="0" smtClean="0"/>
              <a:t>scss</a:t>
            </a:r>
            <a:r>
              <a:rPr lang="zh-CN" altLang="en-US" dirty="0" smtClean="0"/>
              <a:t>，和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格式差不多，使用大括号和分号。建议使用</a:t>
            </a:r>
            <a:r>
              <a:rPr lang="en-US" altLang="zh-CN" dirty="0" smtClean="0"/>
              <a:t>scss</a:t>
            </a:r>
            <a:r>
              <a:rPr lang="zh-CN" altLang="en-US" dirty="0" smtClean="0"/>
              <a:t>，避免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后缀名的严格格式要求报错。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6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nodejs-npm-install-config" TargetMode="External"/><Relationship Id="rId2" Type="http://schemas.openxmlformats.org/officeDocument/2006/relationships/hyperlink" Target="http://sassdo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ianshu.com/p/8a985c622e6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oala-app.com/index-zh.html" TargetMode="External"/><Relationship Id="rId2" Type="http://schemas.openxmlformats.org/officeDocument/2006/relationships/hyperlink" Target="http://rubyinstaller.org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cplus.com/sassguide/install.html" TargetMode="External"/><Relationship Id="rId4" Type="http://schemas.openxmlformats.org/officeDocument/2006/relationships/hyperlink" Target="http://sassmeister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引入项目的一些个人分享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8090" y="6272011"/>
            <a:ext cx="24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技术部 王卫慧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zh-CN" altLang="en-US" dirty="0"/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</a:t>
            </a:r>
            <a:r>
              <a:rPr lang="en-US" altLang="zh-CN" dirty="0" smtClean="0"/>
              <a:t>assdoc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安装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npm </a:t>
            </a:r>
            <a:r>
              <a:rPr lang="en-US" altLang="zh-CN" dirty="0">
                <a:solidFill>
                  <a:srgbClr val="7030A0"/>
                </a:solidFill>
              </a:rPr>
              <a:t>install sassdoc -g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.scss</a:t>
            </a:r>
            <a:r>
              <a:rPr lang="zh-CN" altLang="en-US" dirty="0" smtClean="0"/>
              <a:t>文件生成文档 </a:t>
            </a:r>
            <a:r>
              <a:rPr lang="en-US" altLang="zh-CN" dirty="0">
                <a:hlinkClick r:id="rId2"/>
              </a:rPr>
              <a:t>http://sassdoc.com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scss</a:t>
            </a:r>
            <a:r>
              <a:rPr lang="zh-CN" altLang="en-US" dirty="0" smtClean="0"/>
              <a:t>私有，不可加前缀</a:t>
            </a:r>
            <a:r>
              <a:rPr lang="en-US" altLang="zh-CN" dirty="0" smtClean="0"/>
              <a:t>_</a:t>
            </a:r>
          </a:p>
          <a:p>
            <a:pPr marL="457200" lvl="1" indent="0">
              <a:buNone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npm </a:t>
            </a:r>
            <a:r>
              <a:rPr lang="en-US" altLang="zh-CN" dirty="0" smtClean="0">
                <a:hlinkClick r:id="rId3"/>
              </a:rPr>
              <a:t>Infoq</a:t>
            </a:r>
            <a:r>
              <a:rPr lang="zh-CN" altLang="en-US" dirty="0" smtClean="0">
                <a:hlinkClick r:id="rId3"/>
              </a:rPr>
              <a:t>教程</a:t>
            </a:r>
            <a:r>
              <a:rPr lang="zh-CN" altLang="en-US" dirty="0" smtClean="0"/>
              <a:t>。工具</a:t>
            </a:r>
            <a:r>
              <a:rPr lang="en-US" altLang="zh-CN" dirty="0" smtClean="0"/>
              <a:t>bower</a:t>
            </a:r>
          </a:p>
          <a:p>
            <a:pPr marL="457200" lvl="1" indent="0">
              <a:buNone/>
            </a:pPr>
            <a:r>
              <a:rPr lang="en-US" altLang="zh-CN" dirty="0" smtClean="0"/>
              <a:t>Mac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sudo</a:t>
            </a:r>
            <a:r>
              <a:rPr lang="zh-CN" altLang="en-US" dirty="0" smtClean="0"/>
              <a:t>，权限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npm i -g </a:t>
            </a:r>
            <a:r>
              <a:rPr lang="en-US" altLang="zh-CN" dirty="0" smtClean="0"/>
              <a:t>serve;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跨域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Git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SourceTree</a:t>
            </a:r>
          </a:p>
          <a:p>
            <a:pPr marL="457200" lvl="1" indent="0">
              <a:buNone/>
            </a:pPr>
            <a:r>
              <a:rPr lang="en-US" altLang="zh-CN" dirty="0" smtClean="0"/>
              <a:t>Git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SourceTree SSH</a:t>
            </a:r>
            <a:r>
              <a:rPr lang="zh-CN" altLang="en-US" dirty="0" smtClean="0"/>
              <a:t>配置，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介绍</a:t>
            </a:r>
            <a:r>
              <a:rPr lang="zh-CN" altLang="en-US" dirty="0"/>
              <a:t>参考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www.jianshu.com/p/8a985c622e61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en-US" altLang="zh-CN" dirty="0" smtClean="0"/>
              <a:t>oding.net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4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霓为衣兮风为马，云之君兮纷纷而来下。</a:t>
            </a:r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945" y="624110"/>
            <a:ext cx="10860668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Q&amp;A</a:t>
            </a:r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100034" y="1504890"/>
            <a:ext cx="6404578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人生若只如初见，何事秋风悲画扇？</a:t>
            </a:r>
          </a:p>
        </p:txBody>
      </p:sp>
    </p:spTree>
    <p:extLst>
      <p:ext uri="{BB962C8B-B14F-4D97-AF65-F5344CB8AC3E}">
        <p14:creationId xmlns:p14="http://schemas.microsoft.com/office/powerpoint/2010/main" val="326932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</a:t>
            </a:r>
            <a:r>
              <a:rPr lang="zh-CN" altLang="en-US" sz="2400" smtClean="0"/>
              <a:t>枚</a:t>
            </a:r>
            <a:r>
              <a:rPr lang="zh-CN" altLang="en-US" sz="2400" smtClean="0"/>
              <a:t>，抛砖引玉</a:t>
            </a:r>
            <a:r>
              <a:rPr lang="zh-CN" altLang="en-US" sz="2400" dirty="0" smtClean="0"/>
              <a:t>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为什么要用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的，可编程的预处理语言。</a:t>
            </a:r>
            <a:r>
              <a:rPr lang="en-US" altLang="zh-CN" dirty="0" smtClean="0"/>
              <a:t>.scss/.sass               .css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</a:t>
            </a:r>
            <a:r>
              <a:rPr lang="en-US" altLang="zh-CN" dirty="0" err="1"/>
              <a:t>home.scss</a:t>
            </a:r>
            <a:r>
              <a:rPr lang="en-US" altLang="zh-CN" dirty="0"/>
              <a:t>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err="1" smtClean="0"/>
              <a:t>panel.scss</a:t>
            </a:r>
            <a:r>
              <a:rPr lang="en-US" altLang="zh-CN" dirty="0" smtClean="0"/>
              <a:t>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  </a:t>
            </a: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查看版本，修改环境变量）</a:t>
            </a:r>
            <a:endParaRPr lang="en-US" altLang="zh-CN" sz="1700" dirty="0" smtClean="0"/>
          </a:p>
          <a:p>
            <a:pPr marL="857250" lvl="2" indent="0">
              <a:buNone/>
            </a:pPr>
            <a:r>
              <a:rPr lang="en-US" altLang="zh-CN" sz="1500" dirty="0">
                <a:hlinkClick r:id="rId2"/>
              </a:rPr>
              <a:t>http://rubyinstaller.org/downloads</a:t>
            </a:r>
            <a:endParaRPr lang="en-US" altLang="zh-CN" sz="15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</a:t>
            </a:r>
            <a:r>
              <a:rPr lang="en-US" altLang="zh-CN" sz="1700" dirty="0" err="1"/>
              <a:t>style.scss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3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4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5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纸上得来终觉浅，绝知此事要</a:t>
            </a:r>
            <a:r>
              <a:rPr lang="zh-CN" altLang="en-US" sz="2000" dirty="0" smtClean="0">
                <a:solidFill>
                  <a:srgbClr val="00B050"/>
                </a:solidFill>
              </a:rPr>
              <a:t>躬行。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@import css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scss</a:t>
            </a:r>
            <a:r>
              <a:rPr lang="zh-CN" altLang="en-US" sz="1900" dirty="0" smtClean="0"/>
              <a:t>的区别）</a:t>
            </a:r>
            <a:endParaRPr lang="en-US" altLang="zh-CN" sz="19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-webkit-box-shadow:$shadow;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-moz-box-shadow:$shadow;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box-shadow:$shadow;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@function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@function</a:t>
            </a:r>
            <a:r>
              <a:rPr lang="zh-CN" altLang="en-US" dirty="0" smtClean="0"/>
              <a:t>声明，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自带很多函数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函数列表参考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sass-lang.com/documentation/Sass/Script/Functions.html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归纳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样式</a:t>
            </a:r>
            <a:r>
              <a:rPr lang="zh-CN" altLang="en-US" dirty="0"/>
              <a:t>可以组合</a:t>
            </a:r>
            <a:r>
              <a:rPr lang="zh-CN" altLang="en-US" dirty="0" smtClean="0"/>
              <a:t>申明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浏览器兼容样式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1297</TotalTime>
  <Words>1136</Words>
  <Application>Microsoft Office PowerPoint</Application>
  <PresentationFormat>宽屏</PresentationFormat>
  <Paragraphs>124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  <vt:lpstr>Q&amp;A？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wangweihui@gridsum.com</dc:creator>
  <cp:lastModifiedBy>T440P</cp:lastModifiedBy>
  <cp:revision>291</cp:revision>
  <dcterms:created xsi:type="dcterms:W3CDTF">2015-07-03T09:37:50Z</dcterms:created>
  <dcterms:modified xsi:type="dcterms:W3CDTF">2015-07-09T01:32:13Z</dcterms:modified>
</cp:coreProperties>
</file>