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5288" autoAdjust="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有两种注释方式，一种是标准的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注释方式</a:t>
            </a:r>
            <a:r>
              <a:rPr lang="en-US" altLang="zh-CN" sz="1100" dirty="0" smtClean="0"/>
              <a:t>/* */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，另一种则是</a:t>
            </a:r>
            <a:r>
              <a:rPr lang="en-US" altLang="zh-CN" sz="1100" dirty="0" smtClean="0"/>
              <a:t>//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双斜杆形式的单行注释，不过这种单行注释不会被转译出来。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文件合并进来只生成一个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文件，导入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文件如</a:t>
            </a:r>
            <a:r>
              <a:rPr lang="en-US" altLang="zh-CN" sz="1100" dirty="0" smtClean="0"/>
              <a:t>@import ‘reset.css’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，那效果跟普通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导入样式文件一样，导入的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文件不会合并到编译后的文件中，而是以</a:t>
            </a:r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方式存在。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循环有两种形式，分别为：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through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to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表示起始值，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表示结束值，这两个的区别是关键字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ssmeister.com/" TargetMode="External"/><Relationship Id="rId2" Type="http://schemas.openxmlformats.org/officeDocument/2006/relationships/hyperlink" Target="http://koala-app.com/index-z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plus.com/sassguide/instal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</a:t>
            </a:r>
            <a:r>
              <a:rPr lang="zh-CN" altLang="en-US" dirty="0" smtClean="0"/>
              <a:t>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</a:t>
            </a:r>
            <a:r>
              <a:rPr lang="zh-CN" altLang="en-US" dirty="0" smtClean="0"/>
              <a:t>项目的一些个人分享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10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入前端，菜鸟一枚，今之动作，实属抛砖引玉之举。希望小伙伴们少包容、多批评、多指正。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过程中的一些碎碎念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初识</a:t>
            </a:r>
            <a:r>
              <a:rPr lang="en-US" altLang="zh-CN" sz="4000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的，</a:t>
            </a:r>
            <a:r>
              <a:rPr lang="zh-CN" altLang="en-US" dirty="0" smtClean="0"/>
              <a:t>可编程的预处理语言。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en-US" altLang="zh-CN" dirty="0" smtClean="0"/>
              <a:t>/.sass               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可编程，可以</a:t>
            </a:r>
            <a:r>
              <a:rPr lang="zh-CN" altLang="en-US" dirty="0" smtClean="0"/>
              <a:t>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86521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338817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</a:t>
            </a:r>
            <a:r>
              <a:rPr lang="zh-CN" altLang="en-US" sz="2000" dirty="0">
                <a:solidFill>
                  <a:srgbClr val="00B050"/>
                </a:solidFill>
              </a:rPr>
              <a:t>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home.scss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smtClean="0"/>
              <a:t>panel.scss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zh-CN" altLang="en-US" sz="1900" dirty="0" smtClean="0"/>
              <a:t>环境准备</a:t>
            </a:r>
            <a:endParaRPr lang="en-US" altLang="zh-CN" sz="19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安装</a:t>
            </a:r>
            <a:r>
              <a:rPr lang="en-US" altLang="zh-CN" sz="1700" dirty="0" smtClean="0"/>
              <a:t>ruby 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appcan IDE</a:t>
            </a:r>
            <a:r>
              <a:rPr lang="zh-CN" altLang="en-US" sz="1700" dirty="0" smtClean="0"/>
              <a:t>安装时默认安装</a:t>
            </a:r>
            <a:r>
              <a:rPr lang="en-US" altLang="zh-CN" sz="1700" dirty="0" smtClean="0"/>
              <a:t>ruby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ruby </a:t>
            </a:r>
            <a:r>
              <a:rPr lang="en-US" altLang="zh-CN" sz="1700" dirty="0" smtClean="0"/>
              <a:t>–v</a:t>
            </a:r>
            <a:r>
              <a:rPr lang="zh-CN" altLang="en-US" sz="1700" dirty="0" smtClean="0"/>
              <a:t>查看版本，修改环境变量）</a:t>
            </a:r>
            <a:endParaRPr lang="en-US" altLang="zh-CN" sz="17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700" dirty="0"/>
              <a:t>gem install </a:t>
            </a:r>
            <a:r>
              <a:rPr lang="en-US" altLang="zh-CN" sz="1700" dirty="0" smtClean="0"/>
              <a:t>sass </a:t>
            </a:r>
            <a:r>
              <a:rPr lang="en-US" altLang="zh-CN" sz="1700" dirty="0">
                <a:solidFill>
                  <a:srgbClr val="7030A0"/>
                </a:solidFill>
              </a:rPr>
              <a:t>gem install </a:t>
            </a:r>
            <a:r>
              <a:rPr lang="en-US" altLang="zh-CN" sz="1700" dirty="0" smtClean="0">
                <a:solidFill>
                  <a:srgbClr val="7030A0"/>
                </a:solidFill>
              </a:rPr>
              <a:t>sass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淘</a:t>
            </a:r>
            <a:r>
              <a:rPr lang="zh-CN" altLang="en-US" sz="1700" dirty="0" smtClean="0"/>
              <a:t>宝</a:t>
            </a:r>
            <a:r>
              <a:rPr lang="en-US" altLang="zh-CN" sz="1700" dirty="0" smtClean="0"/>
              <a:t>RubyGems</a:t>
            </a:r>
            <a:r>
              <a:rPr lang="zh-CN" altLang="en-US" sz="1700" dirty="0" smtClean="0"/>
              <a:t>镜像安装</a:t>
            </a:r>
            <a:endParaRPr lang="en-US" altLang="zh-CN" sz="1700" dirty="0" smtClean="0"/>
          </a:p>
          <a:p>
            <a:pPr marL="400050">
              <a:buFont typeface="+mj-lt"/>
              <a:buAutoNum type="arabicPeriod"/>
            </a:pPr>
            <a:r>
              <a:rPr lang="en-US" altLang="zh-CN" sz="1900" dirty="0" smtClean="0"/>
              <a:t>SASS</a:t>
            </a:r>
            <a:r>
              <a:rPr lang="zh-CN" altLang="en-US" sz="1900" dirty="0" smtClean="0"/>
              <a:t>编译</a:t>
            </a:r>
            <a:endParaRPr lang="en-US" altLang="zh-CN" sz="19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本地</a:t>
            </a:r>
            <a:r>
              <a:rPr lang="en-US" altLang="zh-CN" sz="1700" dirty="0" smtClean="0"/>
              <a:t>sass</a:t>
            </a:r>
            <a:r>
              <a:rPr lang="zh-CN" altLang="en-US" sz="1700" dirty="0" smtClean="0"/>
              <a:t>命令 </a:t>
            </a:r>
            <a:r>
              <a:rPr lang="en-US" altLang="zh-CN" sz="1700" dirty="0"/>
              <a:t>sass style.scss </a:t>
            </a:r>
            <a:r>
              <a:rPr lang="en-US" altLang="zh-CN" sz="1700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sz="1700" dirty="0" smtClean="0"/>
              <a:t>VS</a:t>
            </a:r>
            <a:r>
              <a:rPr lang="zh-CN" altLang="en-US" sz="1700" dirty="0" smtClean="0"/>
              <a:t>插件</a:t>
            </a:r>
            <a:r>
              <a:rPr lang="en-US" altLang="zh-CN" sz="1700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免费编译器</a:t>
            </a:r>
            <a:r>
              <a:rPr lang="en-US" altLang="zh-CN" sz="1700" dirty="0" smtClean="0">
                <a:hlinkClick r:id="rId2"/>
              </a:rPr>
              <a:t>koala</a:t>
            </a:r>
            <a:endParaRPr lang="en-US" altLang="zh-CN" sz="17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演示使用 </a:t>
            </a:r>
            <a:r>
              <a:rPr lang="en-US" altLang="zh-CN" sz="1700" dirty="0" smtClean="0">
                <a:hlinkClick r:id="rId3"/>
              </a:rPr>
              <a:t>sassmeister</a:t>
            </a:r>
            <a:endParaRPr lang="en-US" altLang="zh-CN" sz="1700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4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草木有本心，何求美人折？ 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6106" y="2871988"/>
            <a:ext cx="449850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gem sources --remove https://rubygems.org/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-a https://ruby.taobao.org/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-l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SOURCES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https://ruby.taobao.org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请确保只有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ruby.taobao.org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install sass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注释 </a:t>
            </a:r>
            <a:r>
              <a:rPr lang="en-US" altLang="zh-CN" sz="1900" dirty="0" smtClean="0"/>
              <a:t>//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 </a:t>
            </a:r>
            <a:r>
              <a:rPr lang="en-US" altLang="zh-CN" sz="1900" dirty="0" smtClean="0"/>
              <a:t>/**/ </a:t>
            </a:r>
            <a:r>
              <a:rPr lang="zh-CN" altLang="en-US" sz="1900" dirty="0" smtClean="0"/>
              <a:t>，导入</a:t>
            </a:r>
            <a:r>
              <a:rPr lang="en-US" altLang="zh-CN" sz="1900" dirty="0" smtClean="0"/>
              <a:t>@import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变量 </a:t>
            </a:r>
            <a:r>
              <a:rPr lang="en-US" altLang="zh-CN" sz="1900" dirty="0" smtClean="0"/>
              <a:t>$</a:t>
            </a:r>
            <a:r>
              <a:rPr lang="zh-CN" altLang="en-US" sz="1900" dirty="0" smtClean="0"/>
              <a:t>，关键字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default </a:t>
            </a:r>
            <a:r>
              <a:rPr lang="zh-CN" altLang="en-US" sz="1900" dirty="0" smtClean="0"/>
              <a:t>和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global</a:t>
            </a:r>
            <a:r>
              <a:rPr lang="zh-CN" altLang="en-US" sz="1900" dirty="0" smtClean="0"/>
              <a:t>（未启用）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基本类型，</a:t>
            </a:r>
            <a:r>
              <a:rPr lang="en-US" altLang="zh-CN" sz="1700" dirty="0" smtClean="0"/>
              <a:t>string</a:t>
            </a:r>
            <a:r>
              <a:rPr lang="zh-CN" altLang="en-US" sz="1700" dirty="0" smtClean="0"/>
              <a:t>（多值一起声明用</a:t>
            </a:r>
            <a:r>
              <a:rPr lang="en-US" altLang="zh-CN" sz="1700" dirty="0"/>
              <a:t>nth($var,index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遍历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uint</a:t>
            </a:r>
            <a:r>
              <a:rPr lang="zh-CN" altLang="en-US" sz="1700" dirty="0" smtClean="0"/>
              <a:t>类型等</a:t>
            </a:r>
            <a:endParaRPr lang="en-US" altLang="zh-CN" sz="1700" dirty="0" smtClean="0"/>
          </a:p>
          <a:p>
            <a:pPr marL="857250" lvl="1" indent="-400050">
              <a:lnSpc>
                <a:spcPct val="140000"/>
              </a:lnSpc>
              <a:buFont typeface="+mj-lt"/>
              <a:buAutoNum type="alphaLcPeriod"/>
            </a:pPr>
            <a:r>
              <a:rPr lang="zh-CN" altLang="en-US" sz="1700" dirty="0" smtClean="0"/>
              <a:t>复合类型，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（遍历时候用到</a:t>
            </a:r>
            <a:r>
              <a:rPr lang="en-US" altLang="zh-CN" sz="1700" dirty="0" smtClean="0"/>
              <a:t>@each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@for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@if @else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自带</a:t>
            </a:r>
            <a:r>
              <a:rPr lang="en-US" altLang="zh-CN" sz="1700" dirty="0" smtClean="0"/>
              <a:t>function</a:t>
            </a:r>
            <a:r>
              <a:rPr lang="zh-CN" altLang="en-US" sz="1700" dirty="0" smtClean="0"/>
              <a:t>可用，比如</a:t>
            </a:r>
            <a:r>
              <a:rPr lang="en-US" altLang="zh-CN" sz="1700" dirty="0"/>
              <a:t>length($list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join($list1,$list2,[$separator</a:t>
            </a:r>
            <a:r>
              <a:rPr lang="en-US" altLang="zh-CN" sz="1700" dirty="0" smtClean="0"/>
              <a:t>])</a:t>
            </a:r>
            <a:r>
              <a:rPr lang="zh-CN" altLang="en-US" sz="1700" dirty="0" smtClean="0"/>
              <a:t>等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变量作为属性使用 </a:t>
            </a:r>
            <a:r>
              <a:rPr lang="en-US" altLang="zh-CN" sz="1700" dirty="0"/>
              <a:t>#{$variables</a:t>
            </a:r>
            <a:r>
              <a:rPr lang="en-US" altLang="zh-CN" sz="1700" dirty="0" smtClean="0"/>
              <a:t>}</a:t>
            </a:r>
          </a:p>
          <a:p>
            <a:pPr marL="457200" indent="-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关键字 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&amp;</a:t>
            </a:r>
            <a:r>
              <a:rPr lang="zh-CN" altLang="en-US" sz="1700" dirty="0" smtClean="0"/>
              <a:t>选择器嵌套时候，表示父元素选择器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，选择器继承；</a:t>
            </a:r>
            <a:r>
              <a:rPr lang="en-US" altLang="zh-CN" sz="1700" dirty="0" smtClean="0"/>
              <a:t>%</a:t>
            </a:r>
            <a:r>
              <a:rPr lang="zh-CN" altLang="en-US" sz="1700" dirty="0" smtClean="0"/>
              <a:t>占位选择符，通过</a:t>
            </a: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调用。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 </a:t>
            </a:r>
            <a:r>
              <a:rPr lang="en-US" altLang="zh-CN" sz="1700" dirty="0" smtClean="0"/>
              <a:t>@at-root(without:…)</a:t>
            </a:r>
            <a:r>
              <a:rPr lang="zh-CN" altLang="en-US" sz="1700" dirty="0" smtClean="0"/>
              <a:t>，默认跳出选择器嵌套，</a:t>
            </a:r>
            <a:r>
              <a:rPr lang="en-US" altLang="zh-CN" sz="1700" dirty="0" smtClean="0"/>
              <a:t>without</a:t>
            </a:r>
            <a:r>
              <a:rPr lang="zh-CN" altLang="en-US" sz="1700" dirty="0" smtClean="0"/>
              <a:t>支持</a:t>
            </a:r>
            <a:r>
              <a:rPr lang="en-US" altLang="zh-CN" sz="1700" dirty="0" smtClean="0"/>
              <a:t>all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rule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media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support</a:t>
            </a:r>
            <a:r>
              <a:rPr lang="zh-CN" altLang="en-US" sz="1700" dirty="0" smtClean="0"/>
              <a:t>（未广泛使用）跳出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1"/>
            <a:ext cx="8915399" cy="400110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与君歌一曲，请君为我侧耳听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1800" dirty="0"/>
              <a:t>@</a:t>
            </a:r>
            <a:r>
              <a:rPr lang="en-US" altLang="zh-CN" sz="1800" dirty="0" smtClean="0"/>
              <a:t>mixin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@include</a:t>
            </a:r>
            <a:r>
              <a:rPr lang="zh-CN" altLang="en-US" dirty="0" smtClean="0"/>
              <a:t>调用，最后产生的样式是以复制拷贝的方式存在。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可以传参数。不确定或者多值参数用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，比如：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设置</a:t>
            </a:r>
            <a:r>
              <a:rPr lang="zh-CN" altLang="en-US" sz="1600" dirty="0"/>
              <a:t>参数默认</a:t>
            </a:r>
            <a:r>
              <a:rPr lang="zh-CN" altLang="en-US" sz="1600" dirty="0" smtClean="0"/>
              <a:t>值，否则可用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替代。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对需要前缀的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属性。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en-US" altLang="zh-CN" sz="1600" dirty="0"/>
              <a:t>@</a:t>
            </a:r>
            <a:r>
              <a:rPr lang="en-US" altLang="zh-CN" sz="1600" dirty="0" smtClean="0"/>
              <a:t>content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@mixin</a:t>
            </a:r>
            <a:r>
              <a:rPr lang="zh-CN" altLang="en-US" sz="1600" dirty="0" smtClean="0"/>
              <a:t>组合使用于媒体查询。</a:t>
            </a:r>
            <a:endParaRPr lang="en-US" altLang="zh-CN" sz="16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%</a:t>
            </a:r>
            <a:r>
              <a:rPr lang="zh-CN" altLang="en-US" dirty="0" smtClean="0"/>
              <a:t>占位符，组合声明代码块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不调用不产生</a:t>
            </a:r>
            <a:r>
              <a:rPr lang="en-US" altLang="zh-CN" dirty="0" smtClean="0"/>
              <a:t>css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/>
              <a:t>@extend</a:t>
            </a:r>
            <a:r>
              <a:rPr lang="zh-CN" altLang="en-US" dirty="0"/>
              <a:t>调用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是必须带上</a:t>
            </a:r>
            <a:r>
              <a:rPr lang="en-US" altLang="zh-CN" dirty="0" smtClean="0"/>
              <a:t>%</a:t>
            </a:r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不能传递参数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3711"/>
            <a:ext cx="8915400" cy="400110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我醉君复乐，陶然共忘机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0" y="3073400"/>
            <a:ext cx="3643312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@mixin box-shadow($shadow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...){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webkit-box-shadow:$shadow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-moz-box-shadow:$shadow; </a:t>
            </a:r>
            <a:endParaRPr lang="en-US" altLang="zh-CN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box-shadow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7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Sass 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桃花尽日随流水，洞在清溪何处边。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728</TotalTime>
  <Words>940</Words>
  <Application>Microsoft Office PowerPoint</Application>
  <PresentationFormat>宽屏</PresentationFormat>
  <Paragraphs>91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Microsoft YaHei UI</vt:lpstr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使用Sass —— 环境搭建</vt:lpstr>
      <vt:lpstr>使用Sass —— 基本语法</vt:lpstr>
      <vt:lpstr>使用Sass —— 基本语法</vt:lpstr>
      <vt:lpstr>使用Sass —— 基本语法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T440P</dc:creator>
  <cp:lastModifiedBy>T440P</cp:lastModifiedBy>
  <cp:revision>211</cp:revision>
  <dcterms:created xsi:type="dcterms:W3CDTF">2015-07-03T09:37:50Z</dcterms:created>
  <dcterms:modified xsi:type="dcterms:W3CDTF">2015-07-07T08:36:15Z</dcterms:modified>
</cp:coreProperties>
</file>