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入前端，菜鸟一枚，今之动作，实属抛砖引玉之举。希望小伙伴们少包容、多批评、多指正。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啥子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为啥子要用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咋</a:t>
            </a:r>
            <a:r>
              <a:rPr lang="zh-CN" altLang="en-US" dirty="0" smtClean="0"/>
              <a:t>用来着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可编程的有独立语法的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en-US" altLang="zh-CN" dirty="0" smtClean="0"/>
              <a:t>/.sass              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因为可编程，所以可以用一些编程思想，比如面向对象、继承等。语法上有条件语句、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272789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670774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stA="50000" endA="300" endPos="92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</a:t>
            </a:r>
            <a:r>
              <a:rPr lang="zh-CN" altLang="en-US" dirty="0" smtClean="0">
                <a:hlinkClick r:id="rId3"/>
              </a:rPr>
              <a:t>组件</a:t>
            </a:r>
            <a:r>
              <a:rPr lang="zh-CN" altLang="en-US" dirty="0" smtClean="0">
                <a:hlinkClick r:id="rId3"/>
              </a:rPr>
              <a:t>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299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52</cp:revision>
  <dcterms:created xsi:type="dcterms:W3CDTF">2015-07-03T09:37:50Z</dcterms:created>
  <dcterms:modified xsi:type="dcterms:W3CDTF">2015-07-06T07:40:57Z</dcterms:modified>
</cp:coreProperties>
</file>