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入前端，菜鸟一枚，今之动作，实属抛砖引玉之举。希望小伙伴们少包容、多批评、多指正。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啥子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为啥子要用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咋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/>
              <a:t>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可编程的有独立语法的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因为可编程，所以可以用一些编程思想，比如面向对象、继承等。语法上有条件语句、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272789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670774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</a:t>
            </a:r>
            <a:r>
              <a:rPr lang="zh-CN" altLang="en-US" dirty="0" smtClean="0">
                <a:hlinkClick r:id="rId3"/>
              </a:rPr>
              <a:t>组件</a:t>
            </a:r>
            <a:r>
              <a:rPr lang="zh-CN" altLang="en-US" dirty="0" smtClean="0">
                <a:hlinkClick r:id="rId3"/>
              </a:rPr>
              <a:t>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ruby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appcan IDE</a:t>
            </a:r>
            <a:r>
              <a:rPr lang="zh-CN" altLang="en-US" dirty="0" smtClean="0"/>
              <a:t>安装时默认安装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/>
              <a:t>ruby </a:t>
            </a:r>
            <a:r>
              <a:rPr lang="en-US" altLang="zh-CN" dirty="0" smtClean="0"/>
              <a:t>–v</a:t>
            </a:r>
            <a:r>
              <a:rPr lang="zh-CN" altLang="en-US" dirty="0" smtClean="0"/>
              <a:t>查看版本，修改环境变量）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/>
              <a:t>gem install </a:t>
            </a:r>
            <a:r>
              <a:rPr lang="en-US" altLang="zh-CN" dirty="0" smtClean="0"/>
              <a:t>sass </a:t>
            </a:r>
            <a:r>
              <a:rPr lang="zh-CN" altLang="en-US" dirty="0" smtClean="0"/>
              <a:t>淘宝</a:t>
            </a:r>
            <a:r>
              <a:rPr lang="en-US" altLang="zh-CN" dirty="0" smtClean="0"/>
              <a:t>RubyGems</a:t>
            </a:r>
            <a:r>
              <a:rPr lang="zh-CN" altLang="en-US" dirty="0" smtClean="0"/>
              <a:t>镜像安装</a:t>
            </a:r>
            <a:endParaRPr lang="en-US" altLang="zh-CN" dirty="0" smtClean="0"/>
          </a:p>
          <a:p>
            <a:pPr marL="400050">
              <a:buFont typeface="+mj-lt"/>
              <a:buAutoNum type="arabi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en-US" altLang="zh-CN" dirty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命令 </a:t>
            </a:r>
            <a:r>
              <a:rPr lang="en-US" altLang="zh-CN" dirty="0"/>
              <a:t>sass style.scss </a:t>
            </a:r>
            <a:r>
              <a:rPr lang="en-US" altLang="zh-CN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dirty="0" smtClean="0"/>
              <a:t>VS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免费编译器</a:t>
            </a:r>
            <a:r>
              <a:rPr lang="en-US" altLang="zh-CN" dirty="0" smtClean="0">
                <a:hlinkClick r:id="rId2"/>
              </a:rPr>
              <a:t>koala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演示使用 </a:t>
            </a:r>
            <a:r>
              <a:rPr lang="en-US" altLang="zh-CN" dirty="0" smtClean="0">
                <a:hlinkClick r:id="rId3"/>
              </a:rPr>
              <a:t>sassmeister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何以解忧，唯有杜康？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SASS 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362</Words>
  <Application>Microsoft Office PowerPoint</Application>
  <PresentationFormat>宽屏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如何使用SASS —— 环境搭建</vt:lpstr>
      <vt:lpstr>如何使用SASS —— 基本语法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92</cp:revision>
  <dcterms:created xsi:type="dcterms:W3CDTF">2015-07-03T09:37:50Z</dcterms:created>
  <dcterms:modified xsi:type="dcterms:W3CDTF">2015-07-06T10:33:35Z</dcterms:modified>
</cp:coreProperties>
</file>