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anshu.com/p/8a985c622e6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zh-CN" altLang="en-US" dirty="0" smtClean="0"/>
              <a:t>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</a:t>
            </a:r>
            <a:r>
              <a:rPr lang="en-US" altLang="zh-CN" dirty="0" smtClean="0"/>
              <a:t>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</a:t>
            </a:r>
            <a:r>
              <a:rPr lang="zh-CN" altLang="en-US" dirty="0" smtClean="0"/>
              <a:t>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</a:t>
            </a:r>
            <a:r>
              <a:rPr lang="zh-CN" altLang="en-US" sz="1700" dirty="0" smtClean="0"/>
              <a:t>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2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3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webkit-box-shadow:$shadow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-moz-box-shadow:$shadow; </a:t>
            </a:r>
            <a:endParaRPr lang="en-US" altLang="zh-CN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764</TotalTime>
  <Words>1029</Words>
  <Application>Microsoft Office PowerPoint</Application>
  <PresentationFormat>宽屏</PresentationFormat>
  <Paragraphs>116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257</cp:revision>
  <dcterms:created xsi:type="dcterms:W3CDTF">2015-07-03T09:37:50Z</dcterms:created>
  <dcterms:modified xsi:type="dcterms:W3CDTF">2015-07-07T09:13:02Z</dcterms:modified>
</cp:coreProperties>
</file>