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ala-app.com/index-zh.html" TargetMode="External"/><Relationship Id="rId2" Type="http://schemas.openxmlformats.org/officeDocument/2006/relationships/hyperlink" Target="http://rubyinstaller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plus.com/sassguide/install.html" TargetMode="External"/><Relationship Id="rId4" Type="http://schemas.openxmlformats.org/officeDocument/2006/relationships/hyperlink" Target="http://sassmeiste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scss</a:t>
            </a:r>
            <a:r>
              <a:rPr lang="zh-CN" altLang="en-US" dirty="0" smtClean="0"/>
              <a:t>私有，不可加前缀</a:t>
            </a:r>
            <a:r>
              <a:rPr lang="en-US" altLang="zh-CN" dirty="0" smtClean="0"/>
              <a:t>_</a:t>
            </a:r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npm i -g </a:t>
            </a:r>
            <a:r>
              <a:rPr lang="en-US" altLang="zh-CN" dirty="0" smtClean="0"/>
              <a:t>serve;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跨域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</a:t>
            </a:r>
            <a:r>
              <a:rPr lang="zh-CN" altLang="en-US" sz="2400" dirty="0" smtClean="0"/>
              <a:t>，抛砖引玉</a:t>
            </a:r>
            <a:r>
              <a:rPr lang="zh-CN" altLang="en-US" sz="2400" dirty="0" smtClean="0"/>
              <a:t>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  </a:t>
            </a: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57250" lvl="2" indent="0">
              <a:buNone/>
            </a:pPr>
            <a:r>
              <a:rPr lang="en-US" altLang="zh-CN" sz="1500" dirty="0">
                <a:hlinkClick r:id="rId2"/>
              </a:rPr>
              <a:t>http://rubyinstaller.org/downloads</a:t>
            </a:r>
            <a:endParaRPr lang="en-US" altLang="zh-CN" sz="15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3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4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5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纸上得来终觉浅，绝知此事要</a:t>
            </a:r>
            <a:r>
              <a:rPr lang="zh-CN" altLang="en-US" sz="2000" dirty="0" smtClean="0">
                <a:solidFill>
                  <a:srgbClr val="00B050"/>
                </a:solidFill>
              </a:rPr>
              <a:t>躬行。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1300</TotalTime>
  <Words>1136</Words>
  <Application>Microsoft Office PowerPoint</Application>
  <PresentationFormat>宽屏</PresentationFormat>
  <Paragraphs>124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PowerPoint 演示文稿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292</cp:revision>
  <dcterms:created xsi:type="dcterms:W3CDTF">2015-07-03T09:37:50Z</dcterms:created>
  <dcterms:modified xsi:type="dcterms:W3CDTF">2015-07-09T01:35:39Z</dcterms:modified>
</cp:coreProperties>
</file>