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5288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8a985c622e61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meister.com/" TargetMode="External"/><Relationship Id="rId2" Type="http://schemas.openxmlformats.org/officeDocument/2006/relationships/hyperlink" Target="http://koala-app.com/index-z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cplus.com/sassguide/instal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</a:t>
            </a:r>
            <a:r>
              <a:rPr lang="zh-CN" altLang="en-US" dirty="0" smtClean="0"/>
              <a:t>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http://sassdoc.com/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G</a:t>
            </a:r>
            <a:r>
              <a:rPr lang="en-US" altLang="zh-CN" dirty="0" smtClean="0"/>
              <a:t>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入前端，菜鸟一枚，今之动作，实属抛砖引玉之举。希望小伙伴们少包容、多批评、多指正。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</a:t>
            </a:r>
            <a:r>
              <a:rPr lang="zh-CN" altLang="en-US" dirty="0" smtClean="0"/>
              <a:t>用</a:t>
            </a:r>
            <a:r>
              <a:rPr lang="en-US" altLang="zh-CN" dirty="0" smtClean="0"/>
              <a:t>Sass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</a:t>
            </a:r>
            <a:r>
              <a:rPr lang="zh-CN" altLang="en-US" dirty="0" smtClean="0"/>
              <a:t>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</a:t>
            </a:r>
            <a:r>
              <a:rPr lang="zh-CN" altLang="en-US" dirty="0" smtClean="0"/>
              <a:t>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</a:t>
            </a:r>
            <a:r>
              <a:rPr lang="zh-CN" altLang="en-US" sz="2000" dirty="0">
                <a:solidFill>
                  <a:srgbClr val="00B050"/>
                </a:solidFill>
              </a:rPr>
              <a:t>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home.scss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smtClean="0"/>
              <a:t>panel.scss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</a:t>
            </a:r>
            <a:r>
              <a:rPr lang="zh-CN" altLang="en-US" sz="1700" dirty="0" smtClean="0"/>
              <a:t>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2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3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4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草木有本心，何求美人折？ 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webkit-box-shadow:$shadow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-moz-box-shadow:$shadow; </a:t>
            </a:r>
            <a:endParaRPr lang="en-US" altLang="zh-CN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:$shadow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800</TotalTime>
  <Words>1045</Words>
  <Application>Microsoft Office PowerPoint</Application>
  <PresentationFormat>宽屏</PresentationFormat>
  <Paragraphs>117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261</cp:revision>
  <dcterms:created xsi:type="dcterms:W3CDTF">2015-07-03T09:37:50Z</dcterms:created>
  <dcterms:modified xsi:type="dcterms:W3CDTF">2015-07-07T09:48:22Z</dcterms:modified>
</cp:coreProperties>
</file>