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80" r:id="rId5"/>
    <p:sldId id="465" r:id="rId6"/>
    <p:sldId id="381" r:id="rId7"/>
    <p:sldId id="578" r:id="rId8"/>
    <p:sldId id="565" r:id="rId9"/>
    <p:sldId id="579" r:id="rId10"/>
    <p:sldId id="280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D7A"/>
    <a:srgbClr val="33C3AB"/>
    <a:srgbClr val="364555"/>
    <a:srgbClr val="FCB030"/>
    <a:srgbClr val="EB5F56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204" y="648"/>
      </p:cViewPr>
      <p:guideLst>
        <p:guide orient="horz" pos="2054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0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F057F-C503-4354-B656-01B5AEED57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285721"/>
            <a:ext cx="380966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 userDrawn="1"/>
        </p:nvSpPr>
        <p:spPr>
          <a:xfrm>
            <a:off x="1" y="285721"/>
            <a:ext cx="380966" cy="5714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380967" y="274630"/>
            <a:ext cx="11430278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175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6834301" y="6476918"/>
            <a:ext cx="5139603" cy="285751"/>
            <a:chOff x="14309694" y="12240174"/>
            <a:chExt cx="7916467" cy="540016"/>
          </a:xfrm>
        </p:grpSpPr>
        <p:sp>
          <p:nvSpPr>
            <p:cNvPr id="13" name="文本框 12"/>
            <p:cNvSpPr txBox="1"/>
            <p:nvPr userDrawn="1"/>
          </p:nvSpPr>
          <p:spPr>
            <a:xfrm>
              <a:off x="16443027" y="12240175"/>
              <a:ext cx="2650604" cy="540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Android</a:t>
              </a:r>
              <a:r>
                <a:rPr lang="zh-CN" altLang="en-US" sz="127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架构师课程</a:t>
              </a:r>
              <a:endParaRPr lang="en-US" sz="127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694" y="12243350"/>
              <a:ext cx="2133333" cy="533333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 userDrawn="1"/>
          </p:nvSpPr>
          <p:spPr>
            <a:xfrm>
              <a:off x="18944694" y="12240174"/>
              <a:ext cx="3281467" cy="540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zh-CN" altLang="en-US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官方客服</a:t>
              </a:r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QQ</a:t>
              </a:r>
              <a:r>
                <a:rPr lang="zh-CN" altLang="en-US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708875071</a:t>
              </a:r>
              <a:endParaRPr lang="en-US" sz="127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285721"/>
            <a:ext cx="380966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 userDrawn="1"/>
        </p:nvSpPr>
        <p:spPr>
          <a:xfrm>
            <a:off x="1" y="285721"/>
            <a:ext cx="380966" cy="571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80967" y="274630"/>
            <a:ext cx="11430278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7324" y="1181070"/>
            <a:ext cx="10397520" cy="5200601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3385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2540"/>
            </a:lvl2pPr>
          </a:lstStyle>
          <a:p>
            <a:pPr marL="863600" lvl="0" indent="-863600" algn="l" defTabSz="2303145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070B"/>
              </a:gs>
              <a:gs pos="100000">
                <a:srgbClr val="E5008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6"/>
          <p:cNvSpPr txBox="1"/>
          <p:nvPr userDrawn="1"/>
        </p:nvSpPr>
        <p:spPr>
          <a:xfrm>
            <a:off x="3020404" y="5190809"/>
            <a:ext cx="256083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关注微信公众号查看使用教程和免费领取图标、模板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82" y="3850122"/>
            <a:ext cx="1993173" cy="1993173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6585601" y="3794362"/>
            <a:ext cx="4875773" cy="636304"/>
            <a:chOff x="721513" y="4633411"/>
            <a:chExt cx="4875773" cy="636304"/>
          </a:xfrm>
        </p:grpSpPr>
        <p:sp>
          <p:nvSpPr>
            <p:cNvPr id="11" name="椭圆 10"/>
            <p:cNvSpPr/>
            <p:nvPr/>
          </p:nvSpPr>
          <p:spPr>
            <a:xfrm>
              <a:off x="721513" y="463341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grpSp>
          <p:nvGrpSpPr>
            <p:cNvPr id="12" name="Group 4"/>
            <p:cNvGrpSpPr>
              <a:grpSpLocks noChangeAspect="1"/>
            </p:cNvGrpSpPr>
            <p:nvPr/>
          </p:nvGrpSpPr>
          <p:grpSpPr bwMode="auto">
            <a:xfrm>
              <a:off x="893071" y="4788474"/>
              <a:ext cx="293189" cy="334051"/>
              <a:chOff x="1807" y="2337"/>
              <a:chExt cx="574" cy="654"/>
            </a:xfrm>
            <a:solidFill>
              <a:schemeClr val="bg1"/>
            </a:solidFill>
          </p:grpSpPr>
          <p:sp>
            <p:nvSpPr>
              <p:cNvPr id="14" name="Freeform 5"/>
              <p:cNvSpPr/>
              <p:nvPr/>
            </p:nvSpPr>
            <p:spPr bwMode="auto">
              <a:xfrm>
                <a:off x="1852" y="2337"/>
                <a:ext cx="529" cy="654"/>
              </a:xfrm>
              <a:custGeom>
                <a:avLst/>
                <a:gdLst>
                  <a:gd name="T0" fmla="*/ 2355 w 2387"/>
                  <a:gd name="T1" fmla="*/ 0 h 2947"/>
                  <a:gd name="T2" fmla="*/ 2386 w 2387"/>
                  <a:gd name="T3" fmla="*/ 811 h 2947"/>
                  <a:gd name="T4" fmla="*/ 2343 w 2387"/>
                  <a:gd name="T5" fmla="*/ 855 h 2947"/>
                  <a:gd name="T6" fmla="*/ 2327 w 2387"/>
                  <a:gd name="T7" fmla="*/ 855 h 2947"/>
                  <a:gd name="T8" fmla="*/ 2284 w 2387"/>
                  <a:gd name="T9" fmla="*/ 821 h 2947"/>
                  <a:gd name="T10" fmla="*/ 2097 w 2387"/>
                  <a:gd name="T11" fmla="*/ 406 h 2947"/>
                  <a:gd name="T12" fmla="*/ 1770 w 2387"/>
                  <a:gd name="T13" fmla="*/ 306 h 2947"/>
                  <a:gd name="T14" fmla="*/ 1504 w 2387"/>
                  <a:gd name="T15" fmla="*/ 306 h 2947"/>
                  <a:gd name="T16" fmla="*/ 1462 w 2387"/>
                  <a:gd name="T17" fmla="*/ 349 h 2947"/>
                  <a:gd name="T18" fmla="*/ 1462 w 2387"/>
                  <a:gd name="T19" fmla="*/ 2484 h 2947"/>
                  <a:gd name="T20" fmla="*/ 1524 w 2387"/>
                  <a:gd name="T21" fmla="*/ 2780 h 2947"/>
                  <a:gd name="T22" fmla="*/ 1527 w 2387"/>
                  <a:gd name="T23" fmla="*/ 2784 h 2947"/>
                  <a:gd name="T24" fmla="*/ 1766 w 2387"/>
                  <a:gd name="T25" fmla="*/ 2862 h 2947"/>
                  <a:gd name="T26" fmla="*/ 1806 w 2387"/>
                  <a:gd name="T27" fmla="*/ 2905 h 2947"/>
                  <a:gd name="T28" fmla="*/ 1763 w 2387"/>
                  <a:gd name="T29" fmla="*/ 2947 h 2947"/>
                  <a:gd name="T30" fmla="*/ 639 w 2387"/>
                  <a:gd name="T31" fmla="*/ 2947 h 2947"/>
                  <a:gd name="T32" fmla="*/ 597 w 2387"/>
                  <a:gd name="T33" fmla="*/ 2905 h 2947"/>
                  <a:gd name="T34" fmla="*/ 636 w 2387"/>
                  <a:gd name="T35" fmla="*/ 2862 h 2947"/>
                  <a:gd name="T36" fmla="*/ 859 w 2387"/>
                  <a:gd name="T37" fmla="*/ 2769 h 2947"/>
                  <a:gd name="T38" fmla="*/ 865 w 2387"/>
                  <a:gd name="T39" fmla="*/ 2762 h 2947"/>
                  <a:gd name="T40" fmla="*/ 926 w 2387"/>
                  <a:gd name="T41" fmla="*/ 2433 h 2947"/>
                  <a:gd name="T42" fmla="*/ 926 w 2387"/>
                  <a:gd name="T43" fmla="*/ 349 h 2947"/>
                  <a:gd name="T44" fmla="*/ 883 w 2387"/>
                  <a:gd name="T45" fmla="*/ 306 h 2947"/>
                  <a:gd name="T46" fmla="*/ 618 w 2387"/>
                  <a:gd name="T47" fmla="*/ 306 h 2947"/>
                  <a:gd name="T48" fmla="*/ 292 w 2387"/>
                  <a:gd name="T49" fmla="*/ 405 h 2947"/>
                  <a:gd name="T50" fmla="*/ 290 w 2387"/>
                  <a:gd name="T51" fmla="*/ 406 h 2947"/>
                  <a:gd name="T52" fmla="*/ 103 w 2387"/>
                  <a:gd name="T53" fmla="*/ 819 h 2947"/>
                  <a:gd name="T54" fmla="*/ 61 w 2387"/>
                  <a:gd name="T55" fmla="*/ 854 h 2947"/>
                  <a:gd name="T56" fmla="*/ 44 w 2387"/>
                  <a:gd name="T57" fmla="*/ 854 h 2947"/>
                  <a:gd name="T58" fmla="*/ 2 w 2387"/>
                  <a:gd name="T59" fmla="*/ 809 h 2947"/>
                  <a:gd name="T60" fmla="*/ 31 w 2387"/>
                  <a:gd name="T61" fmla="*/ 41 h 2947"/>
                  <a:gd name="T62" fmla="*/ 74 w 2387"/>
                  <a:gd name="T63" fmla="*/ 0 h 2947"/>
                  <a:gd name="T64" fmla="*/ 2355 w 2387"/>
                  <a:gd name="T65" fmla="*/ 0 h 2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87" h="2947">
                    <a:moveTo>
                      <a:pt x="2355" y="0"/>
                    </a:moveTo>
                    <a:cubicBezTo>
                      <a:pt x="2386" y="811"/>
                      <a:pt x="2386" y="811"/>
                      <a:pt x="2386" y="811"/>
                    </a:cubicBezTo>
                    <a:cubicBezTo>
                      <a:pt x="2387" y="836"/>
                      <a:pt x="2368" y="855"/>
                      <a:pt x="2343" y="855"/>
                    </a:cubicBezTo>
                    <a:cubicBezTo>
                      <a:pt x="2327" y="855"/>
                      <a:pt x="2327" y="855"/>
                      <a:pt x="2327" y="855"/>
                    </a:cubicBezTo>
                    <a:cubicBezTo>
                      <a:pt x="2305" y="855"/>
                      <a:pt x="2289" y="840"/>
                      <a:pt x="2284" y="821"/>
                    </a:cubicBezTo>
                    <a:cubicBezTo>
                      <a:pt x="2241" y="608"/>
                      <a:pt x="2179" y="470"/>
                      <a:pt x="2097" y="406"/>
                    </a:cubicBezTo>
                    <a:cubicBezTo>
                      <a:pt x="2022" y="339"/>
                      <a:pt x="2007" y="306"/>
                      <a:pt x="1770" y="306"/>
                    </a:cubicBezTo>
                    <a:cubicBezTo>
                      <a:pt x="1504" y="306"/>
                      <a:pt x="1504" y="306"/>
                      <a:pt x="1504" y="306"/>
                    </a:cubicBezTo>
                    <a:cubicBezTo>
                      <a:pt x="1480" y="306"/>
                      <a:pt x="1462" y="326"/>
                      <a:pt x="1462" y="349"/>
                    </a:cubicBezTo>
                    <a:cubicBezTo>
                      <a:pt x="1462" y="2484"/>
                      <a:pt x="1462" y="2484"/>
                      <a:pt x="1462" y="2484"/>
                    </a:cubicBezTo>
                    <a:cubicBezTo>
                      <a:pt x="1462" y="2638"/>
                      <a:pt x="1483" y="2736"/>
                      <a:pt x="1524" y="2780"/>
                    </a:cubicBezTo>
                    <a:cubicBezTo>
                      <a:pt x="1527" y="2784"/>
                      <a:pt x="1527" y="2784"/>
                      <a:pt x="1527" y="2784"/>
                    </a:cubicBezTo>
                    <a:cubicBezTo>
                      <a:pt x="1575" y="2823"/>
                      <a:pt x="1640" y="2849"/>
                      <a:pt x="1766" y="2862"/>
                    </a:cubicBezTo>
                    <a:cubicBezTo>
                      <a:pt x="1789" y="2864"/>
                      <a:pt x="1806" y="2884"/>
                      <a:pt x="1806" y="2905"/>
                    </a:cubicBezTo>
                    <a:cubicBezTo>
                      <a:pt x="1806" y="2929"/>
                      <a:pt x="1786" y="2947"/>
                      <a:pt x="1763" y="2947"/>
                    </a:cubicBezTo>
                    <a:cubicBezTo>
                      <a:pt x="639" y="2947"/>
                      <a:pt x="639" y="2947"/>
                      <a:pt x="639" y="2947"/>
                    </a:cubicBezTo>
                    <a:cubicBezTo>
                      <a:pt x="615" y="2947"/>
                      <a:pt x="597" y="2928"/>
                      <a:pt x="597" y="2905"/>
                    </a:cubicBezTo>
                    <a:cubicBezTo>
                      <a:pt x="597" y="2882"/>
                      <a:pt x="613" y="2864"/>
                      <a:pt x="636" y="2862"/>
                    </a:cubicBezTo>
                    <a:cubicBezTo>
                      <a:pt x="762" y="2849"/>
                      <a:pt x="823" y="2818"/>
                      <a:pt x="859" y="2769"/>
                    </a:cubicBezTo>
                    <a:cubicBezTo>
                      <a:pt x="860" y="2767"/>
                      <a:pt x="862" y="2764"/>
                      <a:pt x="865" y="2762"/>
                    </a:cubicBezTo>
                    <a:cubicBezTo>
                      <a:pt x="906" y="2726"/>
                      <a:pt x="926" y="2617"/>
                      <a:pt x="926" y="2433"/>
                    </a:cubicBezTo>
                    <a:cubicBezTo>
                      <a:pt x="926" y="349"/>
                      <a:pt x="926" y="349"/>
                      <a:pt x="926" y="349"/>
                    </a:cubicBezTo>
                    <a:cubicBezTo>
                      <a:pt x="926" y="324"/>
                      <a:pt x="906" y="306"/>
                      <a:pt x="883" y="306"/>
                    </a:cubicBezTo>
                    <a:cubicBezTo>
                      <a:pt x="618" y="306"/>
                      <a:pt x="618" y="306"/>
                      <a:pt x="618" y="306"/>
                    </a:cubicBezTo>
                    <a:cubicBezTo>
                      <a:pt x="382" y="306"/>
                      <a:pt x="366" y="339"/>
                      <a:pt x="292" y="405"/>
                    </a:cubicBezTo>
                    <a:cubicBezTo>
                      <a:pt x="290" y="406"/>
                      <a:pt x="290" y="406"/>
                      <a:pt x="290" y="406"/>
                    </a:cubicBezTo>
                    <a:cubicBezTo>
                      <a:pt x="208" y="470"/>
                      <a:pt x="146" y="608"/>
                      <a:pt x="103" y="819"/>
                    </a:cubicBezTo>
                    <a:cubicBezTo>
                      <a:pt x="98" y="839"/>
                      <a:pt x="82" y="854"/>
                      <a:pt x="61" y="854"/>
                    </a:cubicBezTo>
                    <a:cubicBezTo>
                      <a:pt x="44" y="854"/>
                      <a:pt x="44" y="854"/>
                      <a:pt x="44" y="854"/>
                    </a:cubicBezTo>
                    <a:cubicBezTo>
                      <a:pt x="20" y="854"/>
                      <a:pt x="0" y="834"/>
                      <a:pt x="2" y="809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3" y="18"/>
                      <a:pt x="51" y="0"/>
                      <a:pt x="74" y="0"/>
                    </a:cubicBezTo>
                    <a:cubicBezTo>
                      <a:pt x="2355" y="0"/>
                      <a:pt x="2355" y="0"/>
                      <a:pt x="235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 bwMode="auto">
              <a:xfrm>
                <a:off x="1807" y="2770"/>
                <a:ext cx="179" cy="221"/>
              </a:xfrm>
              <a:custGeom>
                <a:avLst/>
                <a:gdLst>
                  <a:gd name="T0" fmla="*/ 798 w 808"/>
                  <a:gd name="T1" fmla="*/ 2 h 998"/>
                  <a:gd name="T2" fmla="*/ 808 w 808"/>
                  <a:gd name="T3" fmla="*/ 276 h 998"/>
                  <a:gd name="T4" fmla="*/ 793 w 808"/>
                  <a:gd name="T5" fmla="*/ 290 h 998"/>
                  <a:gd name="T6" fmla="*/ 788 w 808"/>
                  <a:gd name="T7" fmla="*/ 290 h 998"/>
                  <a:gd name="T8" fmla="*/ 773 w 808"/>
                  <a:gd name="T9" fmla="*/ 279 h 998"/>
                  <a:gd name="T10" fmla="*/ 709 w 808"/>
                  <a:gd name="T11" fmla="*/ 140 h 998"/>
                  <a:gd name="T12" fmla="*/ 598 w 808"/>
                  <a:gd name="T13" fmla="*/ 105 h 998"/>
                  <a:gd name="T14" fmla="*/ 508 w 808"/>
                  <a:gd name="T15" fmla="*/ 105 h 998"/>
                  <a:gd name="T16" fmla="*/ 493 w 808"/>
                  <a:gd name="T17" fmla="*/ 120 h 998"/>
                  <a:gd name="T18" fmla="*/ 493 w 808"/>
                  <a:gd name="T19" fmla="*/ 841 h 998"/>
                  <a:gd name="T20" fmla="*/ 514 w 808"/>
                  <a:gd name="T21" fmla="*/ 941 h 998"/>
                  <a:gd name="T22" fmla="*/ 516 w 808"/>
                  <a:gd name="T23" fmla="*/ 942 h 998"/>
                  <a:gd name="T24" fmla="*/ 596 w 808"/>
                  <a:gd name="T25" fmla="*/ 969 h 998"/>
                  <a:gd name="T26" fmla="*/ 609 w 808"/>
                  <a:gd name="T27" fmla="*/ 983 h 998"/>
                  <a:gd name="T28" fmla="*/ 595 w 808"/>
                  <a:gd name="T29" fmla="*/ 998 h 998"/>
                  <a:gd name="T30" fmla="*/ 215 w 808"/>
                  <a:gd name="T31" fmla="*/ 998 h 998"/>
                  <a:gd name="T32" fmla="*/ 200 w 808"/>
                  <a:gd name="T33" fmla="*/ 983 h 998"/>
                  <a:gd name="T34" fmla="*/ 213 w 808"/>
                  <a:gd name="T35" fmla="*/ 969 h 998"/>
                  <a:gd name="T36" fmla="*/ 288 w 808"/>
                  <a:gd name="T37" fmla="*/ 937 h 998"/>
                  <a:gd name="T38" fmla="*/ 290 w 808"/>
                  <a:gd name="T39" fmla="*/ 936 h 998"/>
                  <a:gd name="T40" fmla="*/ 311 w 808"/>
                  <a:gd name="T41" fmla="*/ 824 h 998"/>
                  <a:gd name="T42" fmla="*/ 311 w 808"/>
                  <a:gd name="T43" fmla="*/ 122 h 998"/>
                  <a:gd name="T44" fmla="*/ 297 w 808"/>
                  <a:gd name="T45" fmla="*/ 107 h 998"/>
                  <a:gd name="T46" fmla="*/ 206 w 808"/>
                  <a:gd name="T47" fmla="*/ 107 h 998"/>
                  <a:gd name="T48" fmla="*/ 97 w 808"/>
                  <a:gd name="T49" fmla="*/ 140 h 998"/>
                  <a:gd name="T50" fmla="*/ 34 w 808"/>
                  <a:gd name="T51" fmla="*/ 279 h 998"/>
                  <a:gd name="T52" fmla="*/ 20 w 808"/>
                  <a:gd name="T53" fmla="*/ 290 h 998"/>
                  <a:gd name="T54" fmla="*/ 15 w 808"/>
                  <a:gd name="T55" fmla="*/ 290 h 998"/>
                  <a:gd name="T56" fmla="*/ 0 w 808"/>
                  <a:gd name="T57" fmla="*/ 276 h 998"/>
                  <a:gd name="T58" fmla="*/ 10 w 808"/>
                  <a:gd name="T59" fmla="*/ 15 h 998"/>
                  <a:gd name="T60" fmla="*/ 25 w 808"/>
                  <a:gd name="T61" fmla="*/ 0 h 998"/>
                  <a:gd name="T62" fmla="*/ 798 w 808"/>
                  <a:gd name="T63" fmla="*/ 0 h 998"/>
                  <a:gd name="T64" fmla="*/ 798 w 808"/>
                  <a:gd name="T65" fmla="*/ 2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08" h="998">
                    <a:moveTo>
                      <a:pt x="798" y="2"/>
                    </a:moveTo>
                    <a:cubicBezTo>
                      <a:pt x="808" y="276"/>
                      <a:pt x="808" y="276"/>
                      <a:pt x="808" y="276"/>
                    </a:cubicBezTo>
                    <a:cubicBezTo>
                      <a:pt x="808" y="284"/>
                      <a:pt x="801" y="290"/>
                      <a:pt x="793" y="290"/>
                    </a:cubicBezTo>
                    <a:cubicBezTo>
                      <a:pt x="788" y="290"/>
                      <a:pt x="788" y="290"/>
                      <a:pt x="788" y="290"/>
                    </a:cubicBezTo>
                    <a:cubicBezTo>
                      <a:pt x="782" y="290"/>
                      <a:pt x="775" y="285"/>
                      <a:pt x="773" y="279"/>
                    </a:cubicBezTo>
                    <a:cubicBezTo>
                      <a:pt x="759" y="207"/>
                      <a:pt x="737" y="161"/>
                      <a:pt x="709" y="140"/>
                    </a:cubicBezTo>
                    <a:cubicBezTo>
                      <a:pt x="683" y="117"/>
                      <a:pt x="678" y="105"/>
                      <a:pt x="598" y="105"/>
                    </a:cubicBezTo>
                    <a:cubicBezTo>
                      <a:pt x="508" y="105"/>
                      <a:pt x="508" y="105"/>
                      <a:pt x="508" y="105"/>
                    </a:cubicBezTo>
                    <a:cubicBezTo>
                      <a:pt x="500" y="105"/>
                      <a:pt x="493" y="112"/>
                      <a:pt x="493" y="120"/>
                    </a:cubicBezTo>
                    <a:cubicBezTo>
                      <a:pt x="493" y="841"/>
                      <a:pt x="493" y="841"/>
                      <a:pt x="493" y="841"/>
                    </a:cubicBezTo>
                    <a:cubicBezTo>
                      <a:pt x="493" y="893"/>
                      <a:pt x="500" y="926"/>
                      <a:pt x="514" y="941"/>
                    </a:cubicBezTo>
                    <a:cubicBezTo>
                      <a:pt x="516" y="942"/>
                      <a:pt x="516" y="942"/>
                      <a:pt x="516" y="942"/>
                    </a:cubicBezTo>
                    <a:cubicBezTo>
                      <a:pt x="532" y="956"/>
                      <a:pt x="554" y="965"/>
                      <a:pt x="596" y="969"/>
                    </a:cubicBezTo>
                    <a:cubicBezTo>
                      <a:pt x="605" y="970"/>
                      <a:pt x="609" y="975"/>
                      <a:pt x="609" y="983"/>
                    </a:cubicBezTo>
                    <a:cubicBezTo>
                      <a:pt x="609" y="992"/>
                      <a:pt x="603" y="998"/>
                      <a:pt x="595" y="998"/>
                    </a:cubicBezTo>
                    <a:cubicBezTo>
                      <a:pt x="215" y="998"/>
                      <a:pt x="215" y="998"/>
                      <a:pt x="215" y="998"/>
                    </a:cubicBezTo>
                    <a:cubicBezTo>
                      <a:pt x="206" y="998"/>
                      <a:pt x="200" y="992"/>
                      <a:pt x="200" y="983"/>
                    </a:cubicBezTo>
                    <a:cubicBezTo>
                      <a:pt x="200" y="975"/>
                      <a:pt x="206" y="970"/>
                      <a:pt x="213" y="969"/>
                    </a:cubicBezTo>
                    <a:cubicBezTo>
                      <a:pt x="256" y="964"/>
                      <a:pt x="277" y="954"/>
                      <a:pt x="288" y="937"/>
                    </a:cubicBezTo>
                    <a:cubicBezTo>
                      <a:pt x="288" y="936"/>
                      <a:pt x="290" y="936"/>
                      <a:pt x="290" y="936"/>
                    </a:cubicBezTo>
                    <a:cubicBezTo>
                      <a:pt x="303" y="923"/>
                      <a:pt x="311" y="887"/>
                      <a:pt x="311" y="824"/>
                    </a:cubicBezTo>
                    <a:cubicBezTo>
                      <a:pt x="311" y="122"/>
                      <a:pt x="311" y="122"/>
                      <a:pt x="311" y="122"/>
                    </a:cubicBezTo>
                    <a:cubicBezTo>
                      <a:pt x="311" y="113"/>
                      <a:pt x="305" y="107"/>
                      <a:pt x="297" y="107"/>
                    </a:cubicBezTo>
                    <a:cubicBezTo>
                      <a:pt x="206" y="107"/>
                      <a:pt x="206" y="107"/>
                      <a:pt x="206" y="107"/>
                    </a:cubicBezTo>
                    <a:cubicBezTo>
                      <a:pt x="126" y="107"/>
                      <a:pt x="121" y="118"/>
                      <a:pt x="97" y="140"/>
                    </a:cubicBezTo>
                    <a:cubicBezTo>
                      <a:pt x="69" y="161"/>
                      <a:pt x="48" y="207"/>
                      <a:pt x="34" y="279"/>
                    </a:cubicBezTo>
                    <a:cubicBezTo>
                      <a:pt x="33" y="285"/>
                      <a:pt x="26" y="290"/>
                      <a:pt x="20" y="290"/>
                    </a:cubicBezTo>
                    <a:cubicBezTo>
                      <a:pt x="15" y="290"/>
                      <a:pt x="15" y="290"/>
                      <a:pt x="15" y="290"/>
                    </a:cubicBezTo>
                    <a:cubicBezTo>
                      <a:pt x="7" y="290"/>
                      <a:pt x="0" y="284"/>
                      <a:pt x="0" y="27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7"/>
                      <a:pt x="16" y="0"/>
                      <a:pt x="25" y="0"/>
                    </a:cubicBezTo>
                    <a:cubicBezTo>
                      <a:pt x="798" y="0"/>
                      <a:pt x="798" y="0"/>
                      <a:pt x="798" y="0"/>
                    </a:cubicBezTo>
                    <a:cubicBezTo>
                      <a:pt x="798" y="2"/>
                      <a:pt x="798" y="2"/>
                      <a:pt x="79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485040" y="474644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字体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微软雅黑，商用请自行购买。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6585601" y="2404534"/>
            <a:ext cx="4875773" cy="636304"/>
            <a:chOff x="721513" y="3784751"/>
            <a:chExt cx="4875773" cy="636304"/>
          </a:xfrm>
        </p:grpSpPr>
        <p:grpSp>
          <p:nvGrpSpPr>
            <p:cNvPr id="17" name="Group 13"/>
            <p:cNvGrpSpPr>
              <a:grpSpLocks noChangeAspect="1"/>
            </p:cNvGrpSpPr>
            <p:nvPr/>
          </p:nvGrpSpPr>
          <p:grpSpPr bwMode="auto">
            <a:xfrm>
              <a:off x="851381" y="3914439"/>
              <a:ext cx="376569" cy="376929"/>
              <a:chOff x="4850" y="777"/>
              <a:chExt cx="1045" cy="1046"/>
            </a:xfrm>
            <a:solidFill>
              <a:schemeClr val="bg1"/>
            </a:solidFill>
          </p:grpSpPr>
          <p:sp>
            <p:nvSpPr>
              <p:cNvPr id="20" name="Freeform 14"/>
              <p:cNvSpPr/>
              <p:nvPr/>
            </p:nvSpPr>
            <p:spPr bwMode="auto">
              <a:xfrm>
                <a:off x="5532" y="785"/>
                <a:ext cx="354" cy="356"/>
              </a:xfrm>
              <a:custGeom>
                <a:avLst/>
                <a:gdLst>
                  <a:gd name="T0" fmla="*/ 894 w 990"/>
                  <a:gd name="T1" fmla="*/ 469 h 994"/>
                  <a:gd name="T2" fmla="*/ 521 w 990"/>
                  <a:gd name="T3" fmla="*/ 96 h 994"/>
                  <a:gd name="T4" fmla="*/ 184 w 990"/>
                  <a:gd name="T5" fmla="*/ 98 h 994"/>
                  <a:gd name="T6" fmla="*/ 0 w 990"/>
                  <a:gd name="T7" fmla="*/ 282 h 994"/>
                  <a:gd name="T8" fmla="*/ 712 w 990"/>
                  <a:gd name="T9" fmla="*/ 994 h 994"/>
                  <a:gd name="T10" fmla="*/ 894 w 990"/>
                  <a:gd name="T11" fmla="*/ 813 h 994"/>
                  <a:gd name="T12" fmla="*/ 894 w 990"/>
                  <a:gd name="T13" fmla="*/ 469 h 994"/>
                  <a:gd name="T14" fmla="*/ 894 w 990"/>
                  <a:gd name="T15" fmla="*/ 469 h 994"/>
                  <a:gd name="T16" fmla="*/ 894 w 990"/>
                  <a:gd name="T17" fmla="*/ 469 h 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0" h="994">
                    <a:moveTo>
                      <a:pt x="894" y="469"/>
                    </a:moveTo>
                    <a:cubicBezTo>
                      <a:pt x="521" y="96"/>
                      <a:pt x="521" y="96"/>
                      <a:pt x="521" y="96"/>
                    </a:cubicBezTo>
                    <a:cubicBezTo>
                      <a:pt x="426" y="0"/>
                      <a:pt x="280" y="2"/>
                      <a:pt x="184" y="98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712" y="994"/>
                      <a:pt x="712" y="994"/>
                      <a:pt x="712" y="994"/>
                    </a:cubicBezTo>
                    <a:cubicBezTo>
                      <a:pt x="894" y="813"/>
                      <a:pt x="894" y="813"/>
                      <a:pt x="894" y="813"/>
                    </a:cubicBezTo>
                    <a:cubicBezTo>
                      <a:pt x="990" y="715"/>
                      <a:pt x="987" y="564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auto">
              <a:xfrm>
                <a:off x="4869" y="1498"/>
                <a:ext cx="304" cy="309"/>
              </a:xfrm>
              <a:custGeom>
                <a:avLst/>
                <a:gdLst>
                  <a:gd name="T0" fmla="*/ 146 w 851"/>
                  <a:gd name="T1" fmla="*/ 0 h 861"/>
                  <a:gd name="T2" fmla="*/ 0 w 851"/>
                  <a:gd name="T3" fmla="*/ 672 h 861"/>
                  <a:gd name="T4" fmla="*/ 0 w 851"/>
                  <a:gd name="T5" fmla="*/ 677 h 861"/>
                  <a:gd name="T6" fmla="*/ 48 w 851"/>
                  <a:gd name="T7" fmla="*/ 808 h 861"/>
                  <a:gd name="T8" fmla="*/ 177 w 851"/>
                  <a:gd name="T9" fmla="*/ 856 h 861"/>
                  <a:gd name="T10" fmla="*/ 182 w 851"/>
                  <a:gd name="T11" fmla="*/ 856 h 861"/>
                  <a:gd name="T12" fmla="*/ 851 w 851"/>
                  <a:gd name="T13" fmla="*/ 708 h 861"/>
                  <a:gd name="T14" fmla="*/ 146 w 851"/>
                  <a:gd name="T15" fmla="*/ 0 h 861"/>
                  <a:gd name="T16" fmla="*/ 146 w 851"/>
                  <a:gd name="T17" fmla="*/ 0 h 861"/>
                  <a:gd name="T18" fmla="*/ 146 w 851"/>
                  <a:gd name="T19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1" h="861">
                    <a:moveTo>
                      <a:pt x="146" y="0"/>
                    </a:moveTo>
                    <a:cubicBezTo>
                      <a:pt x="110" y="53"/>
                      <a:pt x="63" y="282"/>
                      <a:pt x="0" y="672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725"/>
                      <a:pt x="17" y="772"/>
                      <a:pt x="48" y="808"/>
                    </a:cubicBezTo>
                    <a:cubicBezTo>
                      <a:pt x="77" y="844"/>
                      <a:pt x="132" y="861"/>
                      <a:pt x="177" y="856"/>
                    </a:cubicBezTo>
                    <a:cubicBezTo>
                      <a:pt x="182" y="856"/>
                      <a:pt x="182" y="856"/>
                      <a:pt x="182" y="856"/>
                    </a:cubicBezTo>
                    <a:cubicBezTo>
                      <a:pt x="557" y="796"/>
                      <a:pt x="782" y="749"/>
                      <a:pt x="851" y="708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4952" y="916"/>
                <a:ext cx="816" cy="805"/>
              </a:xfrm>
              <a:custGeom>
                <a:avLst/>
                <a:gdLst>
                  <a:gd name="T0" fmla="*/ 803 w 816"/>
                  <a:gd name="T1" fmla="*/ 255 h 805"/>
                  <a:gd name="T2" fmla="*/ 549 w 816"/>
                  <a:gd name="T3" fmla="*/ 0 h 805"/>
                  <a:gd name="T4" fmla="*/ 421 w 816"/>
                  <a:gd name="T5" fmla="*/ 128 h 805"/>
                  <a:gd name="T6" fmla="*/ 421 w 816"/>
                  <a:gd name="T7" fmla="*/ 128 h 805"/>
                  <a:gd name="T8" fmla="*/ 166 w 816"/>
                  <a:gd name="T9" fmla="*/ 383 h 805"/>
                  <a:gd name="T10" fmla="*/ 166 w 816"/>
                  <a:gd name="T11" fmla="*/ 383 h 805"/>
                  <a:gd name="T12" fmla="*/ 0 w 816"/>
                  <a:gd name="T13" fmla="*/ 550 h 805"/>
                  <a:gd name="T14" fmla="*/ 255 w 816"/>
                  <a:gd name="T15" fmla="*/ 805 h 805"/>
                  <a:gd name="T16" fmla="*/ 317 w 816"/>
                  <a:gd name="T17" fmla="*/ 742 h 805"/>
                  <a:gd name="T18" fmla="*/ 317 w 816"/>
                  <a:gd name="T19" fmla="*/ 742 h 805"/>
                  <a:gd name="T20" fmla="*/ 687 w 816"/>
                  <a:gd name="T21" fmla="*/ 372 h 805"/>
                  <a:gd name="T22" fmla="*/ 816 w 816"/>
                  <a:gd name="T23" fmla="*/ 244 h 805"/>
                  <a:gd name="T24" fmla="*/ 803 w 816"/>
                  <a:gd name="T25" fmla="*/ 255 h 805"/>
                  <a:gd name="T26" fmla="*/ 803 w 816"/>
                  <a:gd name="T27" fmla="*/ 255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6" h="805">
                    <a:moveTo>
                      <a:pt x="803" y="255"/>
                    </a:moveTo>
                    <a:lnTo>
                      <a:pt x="549" y="0"/>
                    </a:lnTo>
                    <a:lnTo>
                      <a:pt x="421" y="128"/>
                    </a:lnTo>
                    <a:lnTo>
                      <a:pt x="421" y="128"/>
                    </a:lnTo>
                    <a:lnTo>
                      <a:pt x="166" y="383"/>
                    </a:lnTo>
                    <a:lnTo>
                      <a:pt x="166" y="383"/>
                    </a:lnTo>
                    <a:lnTo>
                      <a:pt x="0" y="550"/>
                    </a:lnTo>
                    <a:lnTo>
                      <a:pt x="255" y="805"/>
                    </a:lnTo>
                    <a:lnTo>
                      <a:pt x="317" y="742"/>
                    </a:lnTo>
                    <a:lnTo>
                      <a:pt x="317" y="742"/>
                    </a:lnTo>
                    <a:lnTo>
                      <a:pt x="687" y="372"/>
                    </a:lnTo>
                    <a:lnTo>
                      <a:pt x="816" y="244"/>
                    </a:lnTo>
                    <a:lnTo>
                      <a:pt x="803" y="255"/>
                    </a:lnTo>
                    <a:lnTo>
                      <a:pt x="803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4850" y="777"/>
                <a:ext cx="493" cy="492"/>
              </a:xfrm>
              <a:custGeom>
                <a:avLst/>
                <a:gdLst>
                  <a:gd name="T0" fmla="*/ 810 w 1379"/>
                  <a:gd name="T1" fmla="*/ 96 h 1375"/>
                  <a:gd name="T2" fmla="*/ 473 w 1379"/>
                  <a:gd name="T3" fmla="*/ 96 h 1375"/>
                  <a:gd name="T4" fmla="*/ 96 w 1379"/>
                  <a:gd name="T5" fmla="*/ 476 h 1375"/>
                  <a:gd name="T6" fmla="*/ 100 w 1379"/>
                  <a:gd name="T7" fmla="*/ 808 h 1375"/>
                  <a:gd name="T8" fmla="*/ 225 w 1379"/>
                  <a:gd name="T9" fmla="*/ 932 h 1375"/>
                  <a:gd name="T10" fmla="*/ 607 w 1379"/>
                  <a:gd name="T11" fmla="*/ 550 h 1375"/>
                  <a:gd name="T12" fmla="*/ 693 w 1379"/>
                  <a:gd name="T13" fmla="*/ 550 h 1375"/>
                  <a:gd name="T14" fmla="*/ 693 w 1379"/>
                  <a:gd name="T15" fmla="*/ 636 h 1375"/>
                  <a:gd name="T16" fmla="*/ 311 w 1379"/>
                  <a:gd name="T17" fmla="*/ 1018 h 1375"/>
                  <a:gd name="T18" fmla="*/ 456 w 1379"/>
                  <a:gd name="T19" fmla="*/ 1164 h 1375"/>
                  <a:gd name="T20" fmla="*/ 839 w 1379"/>
                  <a:gd name="T21" fmla="*/ 782 h 1375"/>
                  <a:gd name="T22" fmla="*/ 925 w 1379"/>
                  <a:gd name="T23" fmla="*/ 782 h 1375"/>
                  <a:gd name="T24" fmla="*/ 925 w 1379"/>
                  <a:gd name="T25" fmla="*/ 868 h 1375"/>
                  <a:gd name="T26" fmla="*/ 543 w 1379"/>
                  <a:gd name="T27" fmla="*/ 1250 h 1375"/>
                  <a:gd name="T28" fmla="*/ 667 w 1379"/>
                  <a:gd name="T29" fmla="*/ 1375 h 1375"/>
                  <a:gd name="T30" fmla="*/ 1379 w 1379"/>
                  <a:gd name="T31" fmla="*/ 662 h 1375"/>
                  <a:gd name="T32" fmla="*/ 810 w 1379"/>
                  <a:gd name="T33" fmla="*/ 96 h 1375"/>
                  <a:gd name="T34" fmla="*/ 810 w 1379"/>
                  <a:gd name="T35" fmla="*/ 96 h 1375"/>
                  <a:gd name="T36" fmla="*/ 810 w 1379"/>
                  <a:gd name="T37" fmla="*/ 9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9" h="1375">
                    <a:moveTo>
                      <a:pt x="810" y="96"/>
                    </a:moveTo>
                    <a:cubicBezTo>
                      <a:pt x="715" y="0"/>
                      <a:pt x="569" y="0"/>
                      <a:pt x="473" y="96"/>
                    </a:cubicBezTo>
                    <a:cubicBezTo>
                      <a:pt x="96" y="476"/>
                      <a:pt x="96" y="476"/>
                      <a:pt x="96" y="476"/>
                    </a:cubicBezTo>
                    <a:cubicBezTo>
                      <a:pt x="0" y="571"/>
                      <a:pt x="7" y="712"/>
                      <a:pt x="100" y="808"/>
                    </a:cubicBezTo>
                    <a:cubicBezTo>
                      <a:pt x="225" y="932"/>
                      <a:pt x="225" y="932"/>
                      <a:pt x="225" y="932"/>
                    </a:cubicBezTo>
                    <a:cubicBezTo>
                      <a:pt x="607" y="550"/>
                      <a:pt x="607" y="550"/>
                      <a:pt x="607" y="550"/>
                    </a:cubicBezTo>
                    <a:cubicBezTo>
                      <a:pt x="631" y="526"/>
                      <a:pt x="669" y="526"/>
                      <a:pt x="693" y="550"/>
                    </a:cubicBezTo>
                    <a:cubicBezTo>
                      <a:pt x="717" y="574"/>
                      <a:pt x="717" y="612"/>
                      <a:pt x="693" y="636"/>
                    </a:cubicBezTo>
                    <a:cubicBezTo>
                      <a:pt x="311" y="1018"/>
                      <a:pt x="311" y="1018"/>
                      <a:pt x="311" y="1018"/>
                    </a:cubicBezTo>
                    <a:cubicBezTo>
                      <a:pt x="456" y="1164"/>
                      <a:pt x="456" y="1164"/>
                      <a:pt x="456" y="1164"/>
                    </a:cubicBezTo>
                    <a:cubicBezTo>
                      <a:pt x="839" y="782"/>
                      <a:pt x="839" y="782"/>
                      <a:pt x="839" y="782"/>
                    </a:cubicBezTo>
                    <a:cubicBezTo>
                      <a:pt x="863" y="758"/>
                      <a:pt x="901" y="758"/>
                      <a:pt x="925" y="782"/>
                    </a:cubicBezTo>
                    <a:cubicBezTo>
                      <a:pt x="949" y="806"/>
                      <a:pt x="949" y="844"/>
                      <a:pt x="925" y="868"/>
                    </a:cubicBezTo>
                    <a:cubicBezTo>
                      <a:pt x="543" y="1250"/>
                      <a:pt x="543" y="1250"/>
                      <a:pt x="543" y="1250"/>
                    </a:cubicBezTo>
                    <a:cubicBezTo>
                      <a:pt x="667" y="1375"/>
                      <a:pt x="667" y="1375"/>
                      <a:pt x="667" y="1375"/>
                    </a:cubicBezTo>
                    <a:cubicBezTo>
                      <a:pt x="1379" y="662"/>
                      <a:pt x="1379" y="662"/>
                      <a:pt x="1379" y="662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5405" y="1331"/>
                <a:ext cx="490" cy="492"/>
              </a:xfrm>
              <a:custGeom>
                <a:avLst/>
                <a:gdLst>
                  <a:gd name="T0" fmla="*/ 1277 w 1370"/>
                  <a:gd name="T1" fmla="*/ 564 h 1374"/>
                  <a:gd name="T2" fmla="*/ 713 w 1370"/>
                  <a:gd name="T3" fmla="*/ 0 h 1374"/>
                  <a:gd name="T4" fmla="*/ 0 w 1370"/>
                  <a:gd name="T5" fmla="*/ 712 h 1374"/>
                  <a:gd name="T6" fmla="*/ 48 w 1370"/>
                  <a:gd name="T7" fmla="*/ 760 h 1374"/>
                  <a:gd name="T8" fmla="*/ 431 w 1370"/>
                  <a:gd name="T9" fmla="*/ 377 h 1374"/>
                  <a:gd name="T10" fmla="*/ 517 w 1370"/>
                  <a:gd name="T11" fmla="*/ 377 h 1374"/>
                  <a:gd name="T12" fmla="*/ 517 w 1370"/>
                  <a:gd name="T13" fmla="*/ 464 h 1374"/>
                  <a:gd name="T14" fmla="*/ 134 w 1370"/>
                  <a:gd name="T15" fmla="*/ 846 h 1374"/>
                  <a:gd name="T16" fmla="*/ 316 w 1370"/>
                  <a:gd name="T17" fmla="*/ 1028 h 1374"/>
                  <a:gd name="T18" fmla="*/ 698 w 1370"/>
                  <a:gd name="T19" fmla="*/ 645 h 1374"/>
                  <a:gd name="T20" fmla="*/ 784 w 1370"/>
                  <a:gd name="T21" fmla="*/ 645 h 1374"/>
                  <a:gd name="T22" fmla="*/ 784 w 1370"/>
                  <a:gd name="T23" fmla="*/ 731 h 1374"/>
                  <a:gd name="T24" fmla="*/ 402 w 1370"/>
                  <a:gd name="T25" fmla="*/ 1114 h 1374"/>
                  <a:gd name="T26" fmla="*/ 567 w 1370"/>
                  <a:gd name="T27" fmla="*/ 1279 h 1374"/>
                  <a:gd name="T28" fmla="*/ 902 w 1370"/>
                  <a:gd name="T29" fmla="*/ 1281 h 1374"/>
                  <a:gd name="T30" fmla="*/ 1279 w 1370"/>
                  <a:gd name="T31" fmla="*/ 901 h 1374"/>
                  <a:gd name="T32" fmla="*/ 1277 w 1370"/>
                  <a:gd name="T33" fmla="*/ 564 h 1374"/>
                  <a:gd name="T34" fmla="*/ 1277 w 1370"/>
                  <a:gd name="T35" fmla="*/ 564 h 1374"/>
                  <a:gd name="T36" fmla="*/ 1277 w 1370"/>
                  <a:gd name="T37" fmla="*/ 564 h 1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0" h="1374">
                    <a:moveTo>
                      <a:pt x="1277" y="564"/>
                    </a:moveTo>
                    <a:cubicBezTo>
                      <a:pt x="713" y="0"/>
                      <a:pt x="713" y="0"/>
                      <a:pt x="713" y="0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48" y="760"/>
                      <a:pt x="48" y="760"/>
                      <a:pt x="48" y="760"/>
                    </a:cubicBezTo>
                    <a:cubicBezTo>
                      <a:pt x="431" y="377"/>
                      <a:pt x="431" y="377"/>
                      <a:pt x="431" y="377"/>
                    </a:cubicBezTo>
                    <a:cubicBezTo>
                      <a:pt x="455" y="354"/>
                      <a:pt x="493" y="354"/>
                      <a:pt x="517" y="377"/>
                    </a:cubicBezTo>
                    <a:cubicBezTo>
                      <a:pt x="541" y="401"/>
                      <a:pt x="541" y="440"/>
                      <a:pt x="517" y="464"/>
                    </a:cubicBezTo>
                    <a:cubicBezTo>
                      <a:pt x="134" y="846"/>
                      <a:pt x="134" y="846"/>
                      <a:pt x="134" y="846"/>
                    </a:cubicBezTo>
                    <a:cubicBezTo>
                      <a:pt x="316" y="1028"/>
                      <a:pt x="316" y="1028"/>
                      <a:pt x="316" y="1028"/>
                    </a:cubicBezTo>
                    <a:cubicBezTo>
                      <a:pt x="698" y="645"/>
                      <a:pt x="698" y="645"/>
                      <a:pt x="698" y="645"/>
                    </a:cubicBezTo>
                    <a:cubicBezTo>
                      <a:pt x="722" y="621"/>
                      <a:pt x="760" y="621"/>
                      <a:pt x="784" y="645"/>
                    </a:cubicBezTo>
                    <a:cubicBezTo>
                      <a:pt x="808" y="669"/>
                      <a:pt x="808" y="707"/>
                      <a:pt x="784" y="731"/>
                    </a:cubicBezTo>
                    <a:cubicBezTo>
                      <a:pt x="402" y="1114"/>
                      <a:pt x="402" y="1114"/>
                      <a:pt x="402" y="1114"/>
                    </a:cubicBezTo>
                    <a:cubicBezTo>
                      <a:pt x="567" y="1279"/>
                      <a:pt x="567" y="1279"/>
                      <a:pt x="567" y="1279"/>
                    </a:cubicBezTo>
                    <a:cubicBezTo>
                      <a:pt x="662" y="1374"/>
                      <a:pt x="808" y="1374"/>
                      <a:pt x="902" y="1281"/>
                    </a:cubicBezTo>
                    <a:cubicBezTo>
                      <a:pt x="1279" y="901"/>
                      <a:pt x="1279" y="901"/>
                      <a:pt x="1279" y="901"/>
                    </a:cubicBezTo>
                    <a:cubicBezTo>
                      <a:pt x="1365" y="810"/>
                      <a:pt x="1370" y="652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721513" y="378475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5040" y="389778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承接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PPT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定制和各类广告平面设计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6585601" y="5184189"/>
            <a:ext cx="4875774" cy="636304"/>
            <a:chOff x="721513" y="5482071"/>
            <a:chExt cx="4875774" cy="636304"/>
          </a:xfrm>
        </p:grpSpPr>
        <p:sp>
          <p:nvSpPr>
            <p:cNvPr id="26" name="椭圆 25"/>
            <p:cNvSpPr/>
            <p:nvPr/>
          </p:nvSpPr>
          <p:spPr>
            <a:xfrm>
              <a:off x="721513" y="548207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85041" y="559510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更多精美作品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请搜索或点击“飞印象”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864164" y="5624722"/>
              <a:ext cx="351003" cy="351003"/>
            </a:xfrm>
            <a:custGeom>
              <a:avLst/>
              <a:gdLst>
                <a:gd name="T0" fmla="*/ 26 w 900"/>
                <a:gd name="T1" fmla="*/ 900 h 900"/>
                <a:gd name="T2" fmla="*/ 866 w 900"/>
                <a:gd name="T3" fmla="*/ 900 h 900"/>
                <a:gd name="T4" fmla="*/ 884 w 900"/>
                <a:gd name="T5" fmla="*/ 856 h 900"/>
                <a:gd name="T6" fmla="*/ 44 w 900"/>
                <a:gd name="T7" fmla="*/ 16 h 900"/>
                <a:gd name="T8" fmla="*/ 0 w 900"/>
                <a:gd name="T9" fmla="*/ 34 h 900"/>
                <a:gd name="T10" fmla="*/ 0 w 900"/>
                <a:gd name="T11" fmla="*/ 259 h 900"/>
                <a:gd name="T12" fmla="*/ 67 w 900"/>
                <a:gd name="T13" fmla="*/ 259 h 900"/>
                <a:gd name="T14" fmla="*/ 98 w 900"/>
                <a:gd name="T15" fmla="*/ 290 h 900"/>
                <a:gd name="T16" fmla="*/ 67 w 900"/>
                <a:gd name="T17" fmla="*/ 320 h 900"/>
                <a:gd name="T18" fmla="*/ 0 w 900"/>
                <a:gd name="T19" fmla="*/ 320 h 900"/>
                <a:gd name="T20" fmla="*/ 0 w 900"/>
                <a:gd name="T21" fmla="*/ 418 h 900"/>
                <a:gd name="T22" fmla="*/ 67 w 900"/>
                <a:gd name="T23" fmla="*/ 418 h 900"/>
                <a:gd name="T24" fmla="*/ 98 w 900"/>
                <a:gd name="T25" fmla="*/ 449 h 900"/>
                <a:gd name="T26" fmla="*/ 67 w 900"/>
                <a:gd name="T27" fmla="*/ 480 h 900"/>
                <a:gd name="T28" fmla="*/ 0 w 900"/>
                <a:gd name="T29" fmla="*/ 480 h 900"/>
                <a:gd name="T30" fmla="*/ 0 w 900"/>
                <a:gd name="T31" fmla="*/ 578 h 900"/>
                <a:gd name="T32" fmla="*/ 67 w 900"/>
                <a:gd name="T33" fmla="*/ 578 h 900"/>
                <a:gd name="T34" fmla="*/ 98 w 900"/>
                <a:gd name="T35" fmla="*/ 608 h 900"/>
                <a:gd name="T36" fmla="*/ 67 w 900"/>
                <a:gd name="T37" fmla="*/ 639 h 900"/>
                <a:gd name="T38" fmla="*/ 0 w 900"/>
                <a:gd name="T39" fmla="*/ 639 h 900"/>
                <a:gd name="T40" fmla="*/ 0 w 900"/>
                <a:gd name="T41" fmla="*/ 737 h 900"/>
                <a:gd name="T42" fmla="*/ 67 w 900"/>
                <a:gd name="T43" fmla="*/ 737 h 900"/>
                <a:gd name="T44" fmla="*/ 98 w 900"/>
                <a:gd name="T45" fmla="*/ 768 h 900"/>
                <a:gd name="T46" fmla="*/ 67 w 900"/>
                <a:gd name="T47" fmla="*/ 799 h 900"/>
                <a:gd name="T48" fmla="*/ 0 w 900"/>
                <a:gd name="T49" fmla="*/ 799 h 900"/>
                <a:gd name="T50" fmla="*/ 0 w 900"/>
                <a:gd name="T51" fmla="*/ 874 h 900"/>
                <a:gd name="T52" fmla="*/ 26 w 900"/>
                <a:gd name="T53" fmla="*/ 900 h 900"/>
                <a:gd name="T54" fmla="*/ 185 w 900"/>
                <a:gd name="T55" fmla="*/ 418 h 900"/>
                <a:gd name="T56" fmla="*/ 482 w 900"/>
                <a:gd name="T57" fmla="*/ 715 h 900"/>
                <a:gd name="T58" fmla="*/ 185 w 900"/>
                <a:gd name="T59" fmla="*/ 715 h 900"/>
                <a:gd name="T60" fmla="*/ 185 w 900"/>
                <a:gd name="T61" fmla="*/ 418 h 900"/>
                <a:gd name="T62" fmla="*/ 185 w 900"/>
                <a:gd name="T63" fmla="*/ 418 h 900"/>
                <a:gd name="T64" fmla="*/ 185 w 900"/>
                <a:gd name="T65" fmla="*/ 418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0" h="900">
                  <a:moveTo>
                    <a:pt x="26" y="900"/>
                  </a:moveTo>
                  <a:cubicBezTo>
                    <a:pt x="866" y="900"/>
                    <a:pt x="866" y="900"/>
                    <a:pt x="866" y="900"/>
                  </a:cubicBezTo>
                  <a:cubicBezTo>
                    <a:pt x="889" y="900"/>
                    <a:pt x="900" y="872"/>
                    <a:pt x="884" y="85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28" y="0"/>
                    <a:pt x="0" y="12"/>
                    <a:pt x="0" y="34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7" y="259"/>
                    <a:pt x="67" y="259"/>
                    <a:pt x="67" y="259"/>
                  </a:cubicBezTo>
                  <a:cubicBezTo>
                    <a:pt x="84" y="259"/>
                    <a:pt x="98" y="273"/>
                    <a:pt x="98" y="290"/>
                  </a:cubicBezTo>
                  <a:cubicBezTo>
                    <a:pt x="98" y="307"/>
                    <a:pt x="84" y="320"/>
                    <a:pt x="67" y="32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67" y="418"/>
                    <a:pt x="67" y="418"/>
                    <a:pt x="67" y="418"/>
                  </a:cubicBezTo>
                  <a:cubicBezTo>
                    <a:pt x="84" y="418"/>
                    <a:pt x="98" y="432"/>
                    <a:pt x="98" y="449"/>
                  </a:cubicBezTo>
                  <a:cubicBezTo>
                    <a:pt x="98" y="466"/>
                    <a:pt x="84" y="480"/>
                    <a:pt x="67" y="48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67" y="578"/>
                    <a:pt x="67" y="578"/>
                    <a:pt x="67" y="578"/>
                  </a:cubicBezTo>
                  <a:cubicBezTo>
                    <a:pt x="84" y="578"/>
                    <a:pt x="98" y="591"/>
                    <a:pt x="98" y="608"/>
                  </a:cubicBezTo>
                  <a:cubicBezTo>
                    <a:pt x="98" y="625"/>
                    <a:pt x="84" y="639"/>
                    <a:pt x="67" y="639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0" y="737"/>
                    <a:pt x="0" y="737"/>
                    <a:pt x="0" y="737"/>
                  </a:cubicBezTo>
                  <a:cubicBezTo>
                    <a:pt x="67" y="737"/>
                    <a:pt x="67" y="737"/>
                    <a:pt x="67" y="737"/>
                  </a:cubicBezTo>
                  <a:cubicBezTo>
                    <a:pt x="84" y="737"/>
                    <a:pt x="98" y="751"/>
                    <a:pt x="98" y="768"/>
                  </a:cubicBezTo>
                  <a:cubicBezTo>
                    <a:pt x="98" y="785"/>
                    <a:pt x="84" y="799"/>
                    <a:pt x="67" y="799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874"/>
                    <a:pt x="0" y="874"/>
                    <a:pt x="0" y="874"/>
                  </a:cubicBezTo>
                  <a:cubicBezTo>
                    <a:pt x="0" y="889"/>
                    <a:pt x="12" y="900"/>
                    <a:pt x="26" y="900"/>
                  </a:cubicBezTo>
                  <a:close/>
                  <a:moveTo>
                    <a:pt x="185" y="418"/>
                  </a:moveTo>
                  <a:cubicBezTo>
                    <a:pt x="482" y="715"/>
                    <a:pt x="482" y="715"/>
                    <a:pt x="482" y="715"/>
                  </a:cubicBezTo>
                  <a:cubicBezTo>
                    <a:pt x="185" y="715"/>
                    <a:pt x="185" y="715"/>
                    <a:pt x="185" y="715"/>
                  </a:cubicBezTo>
                  <a:lnTo>
                    <a:pt x="185" y="418"/>
                  </a:lnTo>
                  <a:close/>
                  <a:moveTo>
                    <a:pt x="185" y="418"/>
                  </a:moveTo>
                  <a:cubicBezTo>
                    <a:pt x="185" y="418"/>
                    <a:pt x="185" y="418"/>
                    <a:pt x="185" y="4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6585601" y="1014706"/>
            <a:ext cx="4875773" cy="636304"/>
            <a:chOff x="721513" y="2863688"/>
            <a:chExt cx="4875773" cy="636304"/>
          </a:xfrm>
        </p:grpSpPr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860503" y="2975666"/>
              <a:ext cx="358325" cy="412348"/>
            </a:xfrm>
            <a:custGeom>
              <a:avLst/>
              <a:gdLst>
                <a:gd name="T0" fmla="*/ 403 w 403"/>
                <a:gd name="T1" fmla="*/ 317 h 464"/>
                <a:gd name="T2" fmla="*/ 403 w 403"/>
                <a:gd name="T3" fmla="*/ 330 h 464"/>
                <a:gd name="T4" fmla="*/ 403 w 403"/>
                <a:gd name="T5" fmla="*/ 333 h 464"/>
                <a:gd name="T6" fmla="*/ 398 w 403"/>
                <a:gd name="T7" fmla="*/ 354 h 464"/>
                <a:gd name="T8" fmla="*/ 388 w 403"/>
                <a:gd name="T9" fmla="*/ 358 h 464"/>
                <a:gd name="T10" fmla="*/ 377 w 403"/>
                <a:gd name="T11" fmla="*/ 352 h 464"/>
                <a:gd name="T12" fmla="*/ 354 w 403"/>
                <a:gd name="T13" fmla="*/ 328 h 464"/>
                <a:gd name="T14" fmla="*/ 352 w 403"/>
                <a:gd name="T15" fmla="*/ 326 h 464"/>
                <a:gd name="T16" fmla="*/ 320 w 403"/>
                <a:gd name="T17" fmla="*/ 387 h 464"/>
                <a:gd name="T18" fmla="*/ 322 w 403"/>
                <a:gd name="T19" fmla="*/ 387 h 464"/>
                <a:gd name="T20" fmla="*/ 347 w 403"/>
                <a:gd name="T21" fmla="*/ 399 h 464"/>
                <a:gd name="T22" fmla="*/ 364 w 403"/>
                <a:gd name="T23" fmla="*/ 416 h 464"/>
                <a:gd name="T24" fmla="*/ 367 w 403"/>
                <a:gd name="T25" fmla="*/ 431 h 464"/>
                <a:gd name="T26" fmla="*/ 355 w 403"/>
                <a:gd name="T27" fmla="*/ 448 h 464"/>
                <a:gd name="T28" fmla="*/ 333 w 403"/>
                <a:gd name="T29" fmla="*/ 458 h 464"/>
                <a:gd name="T30" fmla="*/ 255 w 403"/>
                <a:gd name="T31" fmla="*/ 454 h 464"/>
                <a:gd name="T32" fmla="*/ 218 w 403"/>
                <a:gd name="T33" fmla="*/ 431 h 464"/>
                <a:gd name="T34" fmla="*/ 216 w 403"/>
                <a:gd name="T35" fmla="*/ 431 h 464"/>
                <a:gd name="T36" fmla="*/ 197 w 403"/>
                <a:gd name="T37" fmla="*/ 431 h 464"/>
                <a:gd name="T38" fmla="*/ 194 w 403"/>
                <a:gd name="T39" fmla="*/ 432 h 464"/>
                <a:gd name="T40" fmla="*/ 182 w 403"/>
                <a:gd name="T41" fmla="*/ 443 h 464"/>
                <a:gd name="T42" fmla="*/ 130 w 403"/>
                <a:gd name="T43" fmla="*/ 461 h 464"/>
                <a:gd name="T44" fmla="*/ 116 w 403"/>
                <a:gd name="T45" fmla="*/ 462 h 464"/>
                <a:gd name="T46" fmla="*/ 101 w 403"/>
                <a:gd name="T47" fmla="*/ 462 h 464"/>
                <a:gd name="T48" fmla="*/ 98 w 403"/>
                <a:gd name="T49" fmla="*/ 462 h 464"/>
                <a:gd name="T50" fmla="*/ 65 w 403"/>
                <a:gd name="T51" fmla="*/ 455 h 464"/>
                <a:gd name="T52" fmla="*/ 44 w 403"/>
                <a:gd name="T53" fmla="*/ 441 h 464"/>
                <a:gd name="T54" fmla="*/ 42 w 403"/>
                <a:gd name="T55" fmla="*/ 416 h 464"/>
                <a:gd name="T56" fmla="*/ 52 w 403"/>
                <a:gd name="T57" fmla="*/ 405 h 464"/>
                <a:gd name="T58" fmla="*/ 77 w 403"/>
                <a:gd name="T59" fmla="*/ 391 h 464"/>
                <a:gd name="T60" fmla="*/ 87 w 403"/>
                <a:gd name="T61" fmla="*/ 387 h 464"/>
                <a:gd name="T62" fmla="*/ 54 w 403"/>
                <a:gd name="T63" fmla="*/ 323 h 464"/>
                <a:gd name="T64" fmla="*/ 52 w 403"/>
                <a:gd name="T65" fmla="*/ 325 h 464"/>
                <a:gd name="T66" fmla="*/ 31 w 403"/>
                <a:gd name="T67" fmla="*/ 344 h 464"/>
                <a:gd name="T68" fmla="*/ 17 w 403"/>
                <a:gd name="T69" fmla="*/ 351 h 464"/>
                <a:gd name="T70" fmla="*/ 7 w 403"/>
                <a:gd name="T71" fmla="*/ 348 h 464"/>
                <a:gd name="T72" fmla="*/ 2 w 403"/>
                <a:gd name="T73" fmla="*/ 337 h 464"/>
                <a:gd name="T74" fmla="*/ 0 w 403"/>
                <a:gd name="T75" fmla="*/ 325 h 464"/>
                <a:gd name="T76" fmla="*/ 0 w 403"/>
                <a:gd name="T77" fmla="*/ 314 h 464"/>
                <a:gd name="T78" fmla="*/ 0 w 403"/>
                <a:gd name="T79" fmla="*/ 312 h 464"/>
                <a:gd name="T80" fmla="*/ 11 w 403"/>
                <a:gd name="T81" fmla="*/ 270 h 464"/>
                <a:gd name="T82" fmla="*/ 42 w 403"/>
                <a:gd name="T83" fmla="*/ 223 h 464"/>
                <a:gd name="T84" fmla="*/ 43 w 403"/>
                <a:gd name="T85" fmla="*/ 220 h 464"/>
                <a:gd name="T86" fmla="*/ 39 w 403"/>
                <a:gd name="T87" fmla="*/ 194 h 464"/>
                <a:gd name="T88" fmla="*/ 51 w 403"/>
                <a:gd name="T89" fmla="*/ 172 h 464"/>
                <a:gd name="T90" fmla="*/ 52 w 403"/>
                <a:gd name="T91" fmla="*/ 169 h 464"/>
                <a:gd name="T92" fmla="*/ 54 w 403"/>
                <a:gd name="T93" fmla="*/ 114 h 464"/>
                <a:gd name="T94" fmla="*/ 185 w 403"/>
                <a:gd name="T95" fmla="*/ 2 h 464"/>
                <a:gd name="T96" fmla="*/ 198 w 403"/>
                <a:gd name="T97" fmla="*/ 0 h 464"/>
                <a:gd name="T98" fmla="*/ 213 w 403"/>
                <a:gd name="T99" fmla="*/ 0 h 464"/>
                <a:gd name="T100" fmla="*/ 215 w 403"/>
                <a:gd name="T101" fmla="*/ 1 h 464"/>
                <a:gd name="T102" fmla="*/ 242 w 403"/>
                <a:gd name="T103" fmla="*/ 5 h 464"/>
                <a:gd name="T104" fmla="*/ 342 w 403"/>
                <a:gd name="T105" fmla="*/ 77 h 464"/>
                <a:gd name="T106" fmla="*/ 361 w 403"/>
                <a:gd name="T107" fmla="*/ 154 h 464"/>
                <a:gd name="T108" fmla="*/ 360 w 403"/>
                <a:gd name="T109" fmla="*/ 168 h 464"/>
                <a:gd name="T110" fmla="*/ 376 w 403"/>
                <a:gd name="T111" fmla="*/ 181 h 464"/>
                <a:gd name="T112" fmla="*/ 369 w 403"/>
                <a:gd name="T113" fmla="*/ 230 h 464"/>
                <a:gd name="T114" fmla="*/ 370 w 403"/>
                <a:gd name="T115" fmla="*/ 231 h 464"/>
                <a:gd name="T116" fmla="*/ 383 w 403"/>
                <a:gd name="T117" fmla="*/ 251 h 464"/>
                <a:gd name="T118" fmla="*/ 402 w 403"/>
                <a:gd name="T119" fmla="*/ 306 h 464"/>
                <a:gd name="T120" fmla="*/ 403 w 403"/>
                <a:gd name="T121" fmla="*/ 317 h 464"/>
                <a:gd name="T122" fmla="*/ 403 w 403"/>
                <a:gd name="T123" fmla="*/ 317 h 464"/>
                <a:gd name="T124" fmla="*/ 403 w 403"/>
                <a:gd name="T125" fmla="*/ 317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3" h="464">
                  <a:moveTo>
                    <a:pt x="403" y="317"/>
                  </a:moveTo>
                  <a:cubicBezTo>
                    <a:pt x="403" y="330"/>
                    <a:pt x="403" y="330"/>
                    <a:pt x="403" y="330"/>
                  </a:cubicBezTo>
                  <a:cubicBezTo>
                    <a:pt x="403" y="331"/>
                    <a:pt x="403" y="332"/>
                    <a:pt x="403" y="333"/>
                  </a:cubicBezTo>
                  <a:cubicBezTo>
                    <a:pt x="402" y="340"/>
                    <a:pt x="401" y="347"/>
                    <a:pt x="398" y="354"/>
                  </a:cubicBezTo>
                  <a:cubicBezTo>
                    <a:pt x="395" y="358"/>
                    <a:pt x="393" y="359"/>
                    <a:pt x="388" y="358"/>
                  </a:cubicBezTo>
                  <a:cubicBezTo>
                    <a:pt x="384" y="356"/>
                    <a:pt x="380" y="354"/>
                    <a:pt x="377" y="352"/>
                  </a:cubicBezTo>
                  <a:cubicBezTo>
                    <a:pt x="368" y="345"/>
                    <a:pt x="361" y="337"/>
                    <a:pt x="354" y="328"/>
                  </a:cubicBezTo>
                  <a:cubicBezTo>
                    <a:pt x="354" y="328"/>
                    <a:pt x="353" y="327"/>
                    <a:pt x="352" y="326"/>
                  </a:cubicBezTo>
                  <a:cubicBezTo>
                    <a:pt x="348" y="350"/>
                    <a:pt x="337" y="370"/>
                    <a:pt x="320" y="387"/>
                  </a:cubicBezTo>
                  <a:cubicBezTo>
                    <a:pt x="321" y="387"/>
                    <a:pt x="321" y="387"/>
                    <a:pt x="322" y="387"/>
                  </a:cubicBezTo>
                  <a:cubicBezTo>
                    <a:pt x="331" y="390"/>
                    <a:pt x="340" y="394"/>
                    <a:pt x="347" y="399"/>
                  </a:cubicBezTo>
                  <a:cubicBezTo>
                    <a:pt x="354" y="404"/>
                    <a:pt x="360" y="409"/>
                    <a:pt x="364" y="416"/>
                  </a:cubicBezTo>
                  <a:cubicBezTo>
                    <a:pt x="367" y="421"/>
                    <a:pt x="368" y="426"/>
                    <a:pt x="367" y="431"/>
                  </a:cubicBezTo>
                  <a:cubicBezTo>
                    <a:pt x="365" y="439"/>
                    <a:pt x="361" y="444"/>
                    <a:pt x="355" y="448"/>
                  </a:cubicBezTo>
                  <a:cubicBezTo>
                    <a:pt x="348" y="453"/>
                    <a:pt x="341" y="456"/>
                    <a:pt x="333" y="458"/>
                  </a:cubicBezTo>
                  <a:cubicBezTo>
                    <a:pt x="306" y="464"/>
                    <a:pt x="281" y="462"/>
                    <a:pt x="255" y="454"/>
                  </a:cubicBezTo>
                  <a:cubicBezTo>
                    <a:pt x="241" y="449"/>
                    <a:pt x="228" y="443"/>
                    <a:pt x="218" y="431"/>
                  </a:cubicBezTo>
                  <a:cubicBezTo>
                    <a:pt x="218" y="431"/>
                    <a:pt x="217" y="431"/>
                    <a:pt x="216" y="431"/>
                  </a:cubicBezTo>
                  <a:cubicBezTo>
                    <a:pt x="209" y="431"/>
                    <a:pt x="203" y="431"/>
                    <a:pt x="197" y="431"/>
                  </a:cubicBezTo>
                  <a:cubicBezTo>
                    <a:pt x="196" y="431"/>
                    <a:pt x="195" y="432"/>
                    <a:pt x="194" y="432"/>
                  </a:cubicBezTo>
                  <a:cubicBezTo>
                    <a:pt x="190" y="436"/>
                    <a:pt x="186" y="440"/>
                    <a:pt x="182" y="443"/>
                  </a:cubicBezTo>
                  <a:cubicBezTo>
                    <a:pt x="166" y="454"/>
                    <a:pt x="148" y="458"/>
                    <a:pt x="130" y="461"/>
                  </a:cubicBezTo>
                  <a:cubicBezTo>
                    <a:pt x="125" y="462"/>
                    <a:pt x="121" y="462"/>
                    <a:pt x="116" y="462"/>
                  </a:cubicBezTo>
                  <a:cubicBezTo>
                    <a:pt x="101" y="462"/>
                    <a:pt x="101" y="462"/>
                    <a:pt x="101" y="462"/>
                  </a:cubicBezTo>
                  <a:cubicBezTo>
                    <a:pt x="100" y="462"/>
                    <a:pt x="99" y="462"/>
                    <a:pt x="98" y="462"/>
                  </a:cubicBezTo>
                  <a:cubicBezTo>
                    <a:pt x="87" y="461"/>
                    <a:pt x="75" y="459"/>
                    <a:pt x="65" y="455"/>
                  </a:cubicBezTo>
                  <a:cubicBezTo>
                    <a:pt x="57" y="452"/>
                    <a:pt x="49" y="448"/>
                    <a:pt x="44" y="441"/>
                  </a:cubicBezTo>
                  <a:cubicBezTo>
                    <a:pt x="38" y="433"/>
                    <a:pt x="37" y="424"/>
                    <a:pt x="42" y="416"/>
                  </a:cubicBezTo>
                  <a:cubicBezTo>
                    <a:pt x="45" y="412"/>
                    <a:pt x="48" y="408"/>
                    <a:pt x="52" y="405"/>
                  </a:cubicBezTo>
                  <a:cubicBezTo>
                    <a:pt x="59" y="398"/>
                    <a:pt x="68" y="394"/>
                    <a:pt x="77" y="391"/>
                  </a:cubicBezTo>
                  <a:cubicBezTo>
                    <a:pt x="80" y="389"/>
                    <a:pt x="84" y="388"/>
                    <a:pt x="87" y="387"/>
                  </a:cubicBezTo>
                  <a:cubicBezTo>
                    <a:pt x="69" y="369"/>
                    <a:pt x="57" y="349"/>
                    <a:pt x="54" y="323"/>
                  </a:cubicBezTo>
                  <a:cubicBezTo>
                    <a:pt x="53" y="324"/>
                    <a:pt x="52" y="324"/>
                    <a:pt x="52" y="325"/>
                  </a:cubicBezTo>
                  <a:cubicBezTo>
                    <a:pt x="46" y="332"/>
                    <a:pt x="39" y="339"/>
                    <a:pt x="31" y="344"/>
                  </a:cubicBezTo>
                  <a:cubicBezTo>
                    <a:pt x="27" y="347"/>
                    <a:pt x="22" y="350"/>
                    <a:pt x="17" y="351"/>
                  </a:cubicBezTo>
                  <a:cubicBezTo>
                    <a:pt x="13" y="352"/>
                    <a:pt x="10" y="351"/>
                    <a:pt x="7" y="348"/>
                  </a:cubicBezTo>
                  <a:cubicBezTo>
                    <a:pt x="4" y="345"/>
                    <a:pt x="3" y="341"/>
                    <a:pt x="2" y="337"/>
                  </a:cubicBezTo>
                  <a:cubicBezTo>
                    <a:pt x="1" y="333"/>
                    <a:pt x="1" y="329"/>
                    <a:pt x="0" y="325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14"/>
                    <a:pt x="0" y="313"/>
                    <a:pt x="0" y="312"/>
                  </a:cubicBezTo>
                  <a:cubicBezTo>
                    <a:pt x="1" y="298"/>
                    <a:pt x="5" y="284"/>
                    <a:pt x="11" y="270"/>
                  </a:cubicBezTo>
                  <a:cubicBezTo>
                    <a:pt x="19" y="252"/>
                    <a:pt x="29" y="237"/>
                    <a:pt x="42" y="223"/>
                  </a:cubicBezTo>
                  <a:cubicBezTo>
                    <a:pt x="43" y="222"/>
                    <a:pt x="44" y="221"/>
                    <a:pt x="43" y="220"/>
                  </a:cubicBezTo>
                  <a:cubicBezTo>
                    <a:pt x="39" y="212"/>
                    <a:pt x="38" y="203"/>
                    <a:pt x="39" y="194"/>
                  </a:cubicBezTo>
                  <a:cubicBezTo>
                    <a:pt x="41" y="185"/>
                    <a:pt x="44" y="177"/>
                    <a:pt x="51" y="172"/>
                  </a:cubicBezTo>
                  <a:cubicBezTo>
                    <a:pt x="51" y="171"/>
                    <a:pt x="52" y="170"/>
                    <a:pt x="52" y="169"/>
                  </a:cubicBezTo>
                  <a:cubicBezTo>
                    <a:pt x="49" y="151"/>
                    <a:pt x="50" y="132"/>
                    <a:pt x="54" y="114"/>
                  </a:cubicBezTo>
                  <a:cubicBezTo>
                    <a:pt x="69" y="54"/>
                    <a:pt x="122" y="10"/>
                    <a:pt x="185" y="2"/>
                  </a:cubicBezTo>
                  <a:cubicBezTo>
                    <a:pt x="189" y="1"/>
                    <a:pt x="194" y="1"/>
                    <a:pt x="198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4" y="0"/>
                    <a:pt x="215" y="1"/>
                    <a:pt x="215" y="1"/>
                  </a:cubicBezTo>
                  <a:cubicBezTo>
                    <a:pt x="224" y="2"/>
                    <a:pt x="234" y="3"/>
                    <a:pt x="242" y="5"/>
                  </a:cubicBezTo>
                  <a:cubicBezTo>
                    <a:pt x="286" y="15"/>
                    <a:pt x="319" y="39"/>
                    <a:pt x="342" y="77"/>
                  </a:cubicBezTo>
                  <a:cubicBezTo>
                    <a:pt x="356" y="101"/>
                    <a:pt x="362" y="127"/>
                    <a:pt x="361" y="154"/>
                  </a:cubicBezTo>
                  <a:cubicBezTo>
                    <a:pt x="361" y="159"/>
                    <a:pt x="360" y="164"/>
                    <a:pt x="360" y="168"/>
                  </a:cubicBezTo>
                  <a:cubicBezTo>
                    <a:pt x="368" y="170"/>
                    <a:pt x="372" y="174"/>
                    <a:pt x="376" y="181"/>
                  </a:cubicBezTo>
                  <a:cubicBezTo>
                    <a:pt x="383" y="195"/>
                    <a:pt x="382" y="218"/>
                    <a:pt x="369" y="230"/>
                  </a:cubicBezTo>
                  <a:cubicBezTo>
                    <a:pt x="369" y="230"/>
                    <a:pt x="370" y="231"/>
                    <a:pt x="370" y="231"/>
                  </a:cubicBezTo>
                  <a:cubicBezTo>
                    <a:pt x="374" y="238"/>
                    <a:pt x="379" y="244"/>
                    <a:pt x="383" y="251"/>
                  </a:cubicBezTo>
                  <a:cubicBezTo>
                    <a:pt x="393" y="268"/>
                    <a:pt x="399" y="286"/>
                    <a:pt x="402" y="306"/>
                  </a:cubicBezTo>
                  <a:cubicBezTo>
                    <a:pt x="402" y="310"/>
                    <a:pt x="403" y="313"/>
                    <a:pt x="403" y="317"/>
                  </a:cubicBezTo>
                  <a:close/>
                  <a:moveTo>
                    <a:pt x="403" y="317"/>
                  </a:moveTo>
                  <a:cubicBezTo>
                    <a:pt x="403" y="317"/>
                    <a:pt x="403" y="317"/>
                    <a:pt x="403" y="3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721513" y="2863688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485040" y="2991211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售后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QQ】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1964271550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 userDrawn="1"/>
        </p:nvSpPr>
        <p:spPr>
          <a:xfrm>
            <a:off x="884581" y="1014705"/>
            <a:ext cx="4696655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用心制作的原创模板，请您尊重设计师成果，请不要二次销售或免费共享。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如发现一律举报，情节严重者我们将保留法律追究的权利。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884581" y="2326957"/>
            <a:ext cx="469665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original template made by heart, please respect the designer, please don't sell it two times or share it free of charge. If a report is found, we will retain the right to pursue the law if the circumstances are serious.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3209925" y="2282190"/>
            <a:ext cx="7426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4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高级开发正式课</a:t>
            </a:r>
            <a:endParaRPr lang="zh-CN" altLang="zh-CN" sz="48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7920355" y="3112135"/>
            <a:ext cx="226822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用代码码出精彩的人生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325" y="1746885"/>
            <a:ext cx="1865630" cy="1865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ldLvl="0" animBg="1"/>
      <p:bldP spid="15" grpId="0" animBg="1"/>
      <p:bldP spid="16" grpId="0" animBg="1"/>
      <p:bldP spid="17" grpId="0" animBg="1"/>
      <p:bldP spid="62" grpId="1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2611755" y="2481580"/>
            <a:ext cx="74269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AspectJ</a:t>
            </a:r>
            <a:r>
              <a:rPr lang="zh-CN" altLang="en-US" sz="32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面向切面编程进阶</a:t>
            </a:r>
            <a:endParaRPr lang="en-US" sz="32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打造</a:t>
            </a:r>
            <a:r>
              <a:rPr lang="en-US" altLang="zh-CN" sz="2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2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思想下的</a:t>
            </a:r>
            <a:r>
              <a:rPr lang="zh-CN" sz="2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埋点上传</a:t>
            </a:r>
            <a:r>
              <a:rPr lang="zh-CN" altLang="en-US" sz="2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28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9902825" y="5870575"/>
            <a:ext cx="209677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用代码码出牛逼人生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LYING IMPRESSION FID FEIZHAO    qq:1964271550"/>
          <p:cNvSpPr txBox="1"/>
          <p:nvPr/>
        </p:nvSpPr>
        <p:spPr>
          <a:xfrm>
            <a:off x="15428" y="235168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8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今晚课题</a:t>
            </a:r>
            <a:endParaRPr lang="zh-CN" sz="4800" dirty="0">
              <a:solidFill>
                <a:srgbClr val="EB5F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62" grpId="1"/>
      <p:bldP spid="64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YING IMPRESSION FID FEIZHAO    qq:1964271550"/>
          <p:cNvSpPr/>
          <p:nvPr/>
        </p:nvSpPr>
        <p:spPr bwMode="auto">
          <a:xfrm>
            <a:off x="9729012" y="0"/>
            <a:ext cx="2462989" cy="1750423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302144" y="0"/>
            <a:ext cx="2462989" cy="1750423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877973" y="0"/>
            <a:ext cx="2433493" cy="1750423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26863" y="0"/>
            <a:ext cx="2462989" cy="1750423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0"/>
            <a:ext cx="2462989" cy="1750423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LYING IMPRESSION FID FEIZHAO    qq:1964271550"/>
          <p:cNvSpPr>
            <a:spLocks noChangeArrowheads="1"/>
          </p:cNvSpPr>
          <p:nvPr/>
        </p:nvSpPr>
        <p:spPr bwMode="auto">
          <a:xfrm>
            <a:off x="5350155" y="336602"/>
            <a:ext cx="1491690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目 录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LYING IMPRESSION FID FEIZHAO    qq:1964271550"/>
          <p:cNvSpPr/>
          <p:nvPr/>
        </p:nvSpPr>
        <p:spPr bwMode="auto">
          <a:xfrm>
            <a:off x="0" y="6728342"/>
            <a:ext cx="2289256" cy="129658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LYING IMPRESSION FID FEIZHAO    qq:1964271550"/>
          <p:cNvSpPr/>
          <p:nvPr/>
        </p:nvSpPr>
        <p:spPr bwMode="auto">
          <a:xfrm>
            <a:off x="2470201" y="6728342"/>
            <a:ext cx="2289256" cy="129658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LYING IMPRESSION FID FEIZHAO    qq:1964271550"/>
          <p:cNvSpPr/>
          <p:nvPr/>
        </p:nvSpPr>
        <p:spPr bwMode="auto">
          <a:xfrm>
            <a:off x="4965079" y="6728342"/>
            <a:ext cx="2261840" cy="129658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LYING IMPRESSION FID FEIZHAO    qq:1964271550"/>
          <p:cNvSpPr/>
          <p:nvPr/>
        </p:nvSpPr>
        <p:spPr bwMode="auto">
          <a:xfrm>
            <a:off x="7432540" y="6728342"/>
            <a:ext cx="2289256" cy="129658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LYING IMPRESSION FID FEIZHAO    qq:1964271550"/>
          <p:cNvSpPr/>
          <p:nvPr/>
        </p:nvSpPr>
        <p:spPr bwMode="auto">
          <a:xfrm>
            <a:off x="9902744" y="6728342"/>
            <a:ext cx="2289256" cy="129658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2" name="FLYING IMPRESSION FID FEIZHAO    qq:1964271550"/>
          <p:cNvGrpSpPr/>
          <p:nvPr>
            <p:custDataLst>
              <p:tags r:id="rId1"/>
            </p:custDataLst>
          </p:nvPr>
        </p:nvGrpSpPr>
        <p:grpSpPr>
          <a:xfrm>
            <a:off x="2374208" y="2448272"/>
            <a:ext cx="7606665" cy="678574"/>
            <a:chOff x="1878908" y="2616819"/>
            <a:chExt cx="7606665" cy="678574"/>
          </a:xfrm>
        </p:grpSpPr>
        <p:sp>
          <p:nvSpPr>
            <p:cNvPr id="26" name="FLYING IMPRESSION FID FEIZHAO    qq:1964271550"/>
            <p:cNvSpPr>
              <a:spLocks noChangeArrowheads="1"/>
            </p:cNvSpPr>
            <p:nvPr/>
          </p:nvSpPr>
          <p:spPr bwMode="auto">
            <a:xfrm>
              <a:off x="1878908" y="2616819"/>
              <a:ext cx="678574" cy="678574"/>
            </a:xfrm>
            <a:prstGeom prst="roundRect">
              <a:avLst/>
            </a:prstGeom>
            <a:solidFill>
              <a:srgbClr val="EB5F56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LYING IMPRESSION FID FEIZHAO    qq:1964271550"/>
            <p:cNvSpPr txBox="1"/>
            <p:nvPr/>
          </p:nvSpPr>
          <p:spPr>
            <a:xfrm>
              <a:off x="2633288" y="2724134"/>
              <a:ext cx="685228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400" dirty="0">
                  <a:solidFill>
                    <a:srgbClr val="EB5F5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为什么要去做埋点上传</a:t>
              </a:r>
              <a:r>
                <a:rPr lang="en-US" altLang="zh-CN" sz="2400" dirty="0">
                  <a:solidFill>
                    <a:srgbClr val="EB5F5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  <a:r>
                <a:rPr lang="zh-CN" sz="2400" dirty="0">
                  <a:solidFill>
                    <a:srgbClr val="EB5F5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埋点上传的几种方式分析。</a:t>
              </a:r>
              <a:endParaRPr lang="en-US" altLang="zh-CN" sz="24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FLYING IMPRESSION FID FEIZHAO    qq:1964271550"/>
          <p:cNvGrpSpPr/>
          <p:nvPr>
            <p:custDataLst>
              <p:tags r:id="rId2"/>
            </p:custDataLst>
          </p:nvPr>
        </p:nvGrpSpPr>
        <p:grpSpPr>
          <a:xfrm>
            <a:off x="2374208" y="4351932"/>
            <a:ext cx="7044690" cy="678574"/>
            <a:chOff x="1878908" y="4239809"/>
            <a:chExt cx="7044690" cy="678574"/>
          </a:xfrm>
        </p:grpSpPr>
        <p:sp>
          <p:nvSpPr>
            <p:cNvPr id="35" name="FLYING IMPRESSION FID FEIZHAO    qq:1964271550"/>
            <p:cNvSpPr>
              <a:spLocks noChangeArrowheads="1"/>
            </p:cNvSpPr>
            <p:nvPr/>
          </p:nvSpPr>
          <p:spPr bwMode="auto">
            <a:xfrm>
              <a:off x="1878908" y="4239809"/>
              <a:ext cx="678574" cy="678574"/>
            </a:xfrm>
            <a:prstGeom prst="roundRect">
              <a:avLst/>
            </a:prstGeom>
            <a:solidFill>
              <a:srgbClr val="364555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LYING IMPRESSION FID FEIZHAO    qq:1964271550"/>
            <p:cNvSpPr txBox="1"/>
            <p:nvPr/>
          </p:nvSpPr>
          <p:spPr>
            <a:xfrm>
              <a:off x="2633288" y="4330614"/>
              <a:ext cx="629031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33C3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AspectJ</a:t>
              </a:r>
              <a:r>
                <a:rPr lang="zh-CN" altLang="en-US" sz="2400" dirty="0">
                  <a:solidFill>
                    <a:srgbClr val="33C3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打造埋点上传功能</a:t>
              </a:r>
              <a:endParaRPr lang="zh-CN" sz="2400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FLYING IMPRESSION FID FEIZHAO    qq:1964271550"/>
          <p:cNvGrpSpPr/>
          <p:nvPr>
            <p:custDataLst>
              <p:tags r:id="rId3"/>
            </p:custDataLst>
          </p:nvPr>
        </p:nvGrpSpPr>
        <p:grpSpPr>
          <a:xfrm>
            <a:off x="2373995" y="3399502"/>
            <a:ext cx="7044690" cy="678574"/>
            <a:chOff x="7196185" y="2616819"/>
            <a:chExt cx="7044690" cy="678574"/>
          </a:xfrm>
        </p:grpSpPr>
        <p:sp>
          <p:nvSpPr>
            <p:cNvPr id="44" name="FLYING IMPRESSION FID FEIZHAO    qq:1964271550"/>
            <p:cNvSpPr>
              <a:spLocks noChangeArrowheads="1"/>
            </p:cNvSpPr>
            <p:nvPr/>
          </p:nvSpPr>
          <p:spPr bwMode="auto">
            <a:xfrm>
              <a:off x="7196185" y="2616819"/>
              <a:ext cx="678574" cy="678574"/>
            </a:xfrm>
            <a:prstGeom prst="roundRect">
              <a:avLst/>
            </a:prstGeom>
            <a:solidFill>
              <a:srgbClr val="FCB030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LYING IMPRESSION FID FEIZHAO    qq:1964271550"/>
            <p:cNvSpPr txBox="1"/>
            <p:nvPr/>
          </p:nvSpPr>
          <p:spPr>
            <a:xfrm>
              <a:off x="7950565" y="2724134"/>
              <a:ext cx="629031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400" dirty="0">
                  <a:solidFill>
                    <a:srgbClr val="FCB0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埋点上传为什么要用</a:t>
              </a:r>
              <a:r>
                <a:rPr lang="en-US" altLang="zh-CN" sz="2400" dirty="0">
                  <a:solidFill>
                    <a:srgbClr val="FCB0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AspectJ</a:t>
              </a:r>
              <a:r>
                <a:rPr lang="zh-CN" altLang="en-US" sz="2400" dirty="0">
                  <a:solidFill>
                    <a:srgbClr val="FCB0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来实现更好。</a:t>
              </a:r>
              <a:endParaRPr lang="zh-CN" altLang="en-US" sz="2400" dirty="0">
                <a:solidFill>
                  <a:srgbClr val="FCB03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9" grpId="0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4998006" y="261476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为什么要埋点上传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07745" y="1196975"/>
            <a:ext cx="9098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 dirty="0" smtClean="0">
                <a:sym typeface="+mn-ea"/>
              </a:rPr>
              <a:t>为什么要埋点？</a:t>
            </a:r>
            <a:endParaRPr lang="zh-CN" altLang="en-US" b="1" dirty="0" smtClean="0">
              <a:sym typeface="+mn-ea"/>
            </a:endParaRPr>
          </a:p>
          <a:p>
            <a:pPr algn="l"/>
            <a:r>
              <a:rPr lang="zh-CN" altLang="en-US" dirty="0" smtClean="0">
                <a:sym typeface="+mn-ea"/>
              </a:rPr>
              <a:t>埋点上传是为了</a:t>
            </a:r>
            <a:r>
              <a:rPr lang="zh-CN" altLang="en-US" dirty="0">
                <a:sym typeface="+mn-ea"/>
              </a:rPr>
              <a:t>统计分析的需要，对用户行为的每一个事件进行埋点布置，并对这些</a:t>
            </a:r>
            <a:r>
              <a:rPr lang="zh-CN" altLang="en-US" dirty="0" smtClean="0">
                <a:sym typeface="+mn-ea"/>
              </a:rPr>
              <a:t>数据</a:t>
            </a:r>
            <a:endParaRPr lang="en-US" altLang="zh-CN" dirty="0" smtClean="0"/>
          </a:p>
          <a:p>
            <a:pPr algn="l"/>
            <a:r>
              <a:rPr lang="zh-CN" altLang="en-US" dirty="0" smtClean="0">
                <a:sym typeface="+mn-ea"/>
              </a:rPr>
              <a:t>结果</a:t>
            </a:r>
            <a:r>
              <a:rPr lang="zh-CN" altLang="en-US" dirty="0">
                <a:sym typeface="+mn-ea"/>
              </a:rPr>
              <a:t>进行分析，进一步优化产品或指导</a:t>
            </a:r>
            <a:r>
              <a:rPr lang="zh-CN" altLang="en-US" dirty="0" smtClean="0">
                <a:sym typeface="+mn-ea"/>
              </a:rPr>
              <a:t>运营。</a:t>
            </a:r>
            <a:endParaRPr lang="zh-CN" altLang="en-US" dirty="0" smtClean="0"/>
          </a:p>
          <a:p>
            <a:endParaRPr lang="zh-CN" altLang="en-US"/>
          </a:p>
        </p:txBody>
      </p:sp>
      <p:sp>
        <p:nvSpPr>
          <p:cNvPr id="28" name="左大括号 27"/>
          <p:cNvSpPr/>
          <p:nvPr/>
        </p:nvSpPr>
        <p:spPr>
          <a:xfrm>
            <a:off x="1176020" y="2877185"/>
            <a:ext cx="518795" cy="2514600"/>
          </a:xfrm>
          <a:prstGeom prst="leftBrace">
            <a:avLst/>
          </a:prstGeom>
          <a:ln w="28575" cmpd="sng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066925" y="2710815"/>
            <a:ext cx="7454265" cy="33718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r>
              <a:rPr lang="zh-CN" altLang="en-US" sz="1600" dirty="0" smtClean="0"/>
              <a:t>如投放活动时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再点击埋入事件，这样清楚哪些用户点击了活动，转化比是多少。</a:t>
            </a:r>
            <a:endParaRPr lang="zh-CN" altLang="en-US" sz="16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2066925" y="3575050"/>
            <a:ext cx="7969250" cy="33718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r>
              <a:rPr lang="zh-CN" altLang="en-US" sz="1600" dirty="0" smtClean="0"/>
              <a:t>多少人安装了应用，多少人启动了应用，停留时间是多少，喜欢哪部分功能，一目了然</a:t>
            </a:r>
            <a:endParaRPr lang="zh-CN" altLang="en-US" sz="1600" dirty="0" smtClean="0"/>
          </a:p>
        </p:txBody>
      </p:sp>
      <p:sp>
        <p:nvSpPr>
          <p:cNvPr id="32" name="文本框 31"/>
          <p:cNvSpPr txBox="1"/>
          <p:nvPr/>
        </p:nvSpPr>
        <p:spPr>
          <a:xfrm>
            <a:off x="2102485" y="4385945"/>
            <a:ext cx="709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dirty="0" smtClean="0">
                <a:latin typeface="+mn-ea"/>
                <a:cs typeface="+mn-ea"/>
                <a:sym typeface="+mn-ea"/>
              </a:rPr>
              <a:t>App</a:t>
            </a:r>
            <a:r>
              <a:rPr lang="zh-CN" altLang="en-US" sz="1600" dirty="0" smtClean="0">
                <a:latin typeface="+mn-ea"/>
                <a:cs typeface="+mn-ea"/>
                <a:sym typeface="+mn-ea"/>
              </a:rPr>
              <a:t>异常时，当没有办法知道是哪行代码出现异常，通过埋点 溯源用户的行为</a:t>
            </a:r>
            <a:endParaRPr lang="zh-CN" altLang="en-US" sz="1600">
              <a:latin typeface="+mn-ea"/>
              <a:cs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181860" y="5196840"/>
            <a:ext cx="80302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 smtClean="0">
                <a:sym typeface="+mn-ea"/>
              </a:rPr>
              <a:t>如应用用户群比较大的情况下，可以勾勒出用户画像，喜好</a:t>
            </a:r>
            <a:endParaRPr lang="zh-CN" altLang="en-US" sz="1600" dirty="0" smtClean="0"/>
          </a:p>
          <a:p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5506006" y="26147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埋点上传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07745" y="1922145"/>
            <a:ext cx="10030460" cy="1414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对于移动端的App来说， 分析的数据大致上都可以分为俩种， 一种是在线数据，一种是离线数据。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 b="1"/>
              <a:t> </a:t>
            </a:r>
            <a:r>
              <a:rPr lang="zh-CN" altLang="en-US" sz="1600" b="1"/>
              <a:t>在线数据</a:t>
            </a:r>
            <a:r>
              <a:rPr lang="zh-CN" altLang="en-US" sz="1600"/>
              <a:t>：即App后端服务所产生的日志数据，例如服务接口的性能数据， 服务接口的调用及其参数等， 通</a:t>
            </a:r>
            <a:endParaRPr lang="zh-CN" altLang="en-US" sz="1600"/>
          </a:p>
          <a:p>
            <a:pPr algn="l"/>
            <a:r>
              <a:rPr lang="zh-CN" altLang="en-US" sz="1600"/>
              <a:t>过服务端的日志数据， 我们不但可以统计服务接口的性能指标，还可以针对具体的业务逻辑，做相关的分析，</a:t>
            </a:r>
            <a:endParaRPr lang="zh-CN" altLang="en-US" sz="1600"/>
          </a:p>
          <a:p>
            <a:pPr algn="l"/>
            <a:r>
              <a:rPr lang="zh-CN" altLang="en-US" sz="1600"/>
              <a:t>一些常见的App分析指标如新增，活跃，累计，留存等，也都可以通过服务日志来统计出来。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1090295" y="3726180"/>
            <a:ext cx="971677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/>
              <a:t>离线数据：</a:t>
            </a:r>
            <a:r>
              <a:rPr lang="zh-CN" altLang="en-US" sz="1600"/>
              <a:t>即是App客户端本身产生的数据， 这种情况一般是发生在客户端不调用底层服务的情况下，需要了解用户在客户端的行为，就需要用到离线数据。 离线日志一般记录用户在客户端的具体行为，如用户在客户端的拖动，上下滚动，翻页等不涉及到后端服务的操作，以及App本身的崩溃行为产生的数据， 都可以被记录， 一般的，记录的内容包括事件类型，控件编号，控件属性及相关参数，事件时间等。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4258310" y="261620"/>
            <a:ext cx="4114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埋点上传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的三种方式？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48080" y="989330"/>
            <a:ext cx="9471660" cy="1353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1、传统埋点：开发者直接在客户端埋点。</a:t>
            </a:r>
            <a:endParaRPr lang="zh-CN" altLang="en-US" b="1"/>
          </a:p>
          <a:p>
            <a:endParaRPr lang="zh-CN" altLang="en-US" sz="1600"/>
          </a:p>
          <a:p>
            <a:pPr lvl="1"/>
            <a:r>
              <a:rPr lang="zh-CN" altLang="en-US" sz="1600"/>
              <a:t>优点： 开发者可以随意的在任何地方添加埋点。</a:t>
            </a:r>
            <a:endParaRPr lang="zh-CN" altLang="en-US" sz="1600"/>
          </a:p>
          <a:p>
            <a:pPr lvl="1"/>
            <a:endParaRPr lang="zh-CN" altLang="en-US" sz="1600"/>
          </a:p>
          <a:p>
            <a:pPr lvl="1"/>
            <a:r>
              <a:rPr lang="zh-CN" altLang="en-US" sz="1600"/>
              <a:t>缺点： 成本高，每次埋点的增删改都需要发版，很难控制。</a:t>
            </a:r>
            <a:endParaRPr lang="zh-CN" alt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1148080" y="2576195"/>
            <a:ext cx="932370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2、可视化埋点：首先埋点服务平台与埋点客户机做关联， 包括客户机包含的埋点模块扫描当前整个客户端页面的控件，形成控件树，并将当前页面截图，发送给埋点服务端平台。然后服务器通过发送页面位置来进行控件埋点。</a:t>
            </a:r>
            <a:endParaRPr lang="zh-CN" altLang="en-US" b="1"/>
          </a:p>
          <a:p>
            <a:endParaRPr lang="zh-CN" altLang="en-US"/>
          </a:p>
          <a:p>
            <a:pPr lvl="1"/>
            <a:r>
              <a:rPr lang="zh-CN" altLang="en-US" sz="1600">
                <a:sym typeface="+mn-ea"/>
              </a:rPr>
              <a:t>优点： 开发者可以精准的添加埋点。</a:t>
            </a:r>
            <a:endParaRPr lang="zh-CN" altLang="en-US" sz="1600"/>
          </a:p>
          <a:p>
            <a:pPr lvl="1"/>
            <a:endParaRPr lang="zh-CN" altLang="en-US" sz="1600"/>
          </a:p>
          <a:p>
            <a:pPr lvl="1"/>
            <a:r>
              <a:rPr lang="zh-CN" altLang="en-US" sz="1600">
                <a:sym typeface="+mn-ea"/>
              </a:rPr>
              <a:t>缺点： 埋点成本高，而且只要界面发生改变就容易失去精准度。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1148080" y="4860925"/>
            <a:ext cx="932434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3、无埋点：所谓的无埋点，其实也就是全埋点，  实现原理也很简单， 客户端添加扫描代码， 为每个扫描到的控件添加监听事件。 当事件被触发后，记录日志。</a:t>
            </a:r>
            <a:endParaRPr lang="zh-CN" altLang="en-US" b="1"/>
          </a:p>
          <a:p>
            <a:pPr lvl="1"/>
            <a:endParaRPr lang="zh-CN" altLang="en-US">
              <a:sym typeface="+mn-ea"/>
            </a:endParaRPr>
          </a:p>
          <a:p>
            <a:pPr lvl="1"/>
            <a:r>
              <a:rPr lang="zh-CN" altLang="en-US" sz="1600">
                <a:sym typeface="+mn-ea"/>
              </a:rPr>
              <a:t>优点： 开发者开发成本低，维护容易。</a:t>
            </a:r>
            <a:endParaRPr lang="zh-CN" altLang="en-US" sz="1600"/>
          </a:p>
          <a:p>
            <a:pPr lvl="1"/>
            <a:endParaRPr lang="zh-CN" altLang="en-US" sz="1600"/>
          </a:p>
          <a:p>
            <a:pPr lvl="1"/>
            <a:r>
              <a:rPr lang="zh-CN" altLang="en-US" sz="1600">
                <a:sym typeface="+mn-ea"/>
              </a:rPr>
              <a:t>缺点：有时候要获取到想要的数据，可能要使用一些特殊的手段。</a:t>
            </a:r>
            <a:endParaRPr lang="zh-CN" altLang="en-US"/>
          </a:p>
          <a:p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4258310" y="261620"/>
            <a:ext cx="4114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埋点类型那么多，怎么管理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sp>
        <p:nvSpPr>
          <p:cNvPr id="28" name="左大括号 27"/>
          <p:cNvSpPr/>
          <p:nvPr/>
        </p:nvSpPr>
        <p:spPr>
          <a:xfrm>
            <a:off x="1944370" y="2032635"/>
            <a:ext cx="518795" cy="2514600"/>
          </a:xfrm>
          <a:prstGeom prst="leftBrace">
            <a:avLst/>
          </a:prstGeom>
          <a:ln w="28575" cmpd="sng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835275" y="1866265"/>
            <a:ext cx="7454265" cy="33718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r>
              <a:rPr lang="zh-CN" altLang="en-US" sz="1600" dirty="0" smtClean="0">
                <a:sym typeface="+mn-ea"/>
              </a:rPr>
              <a:t>点击事件                                                                                                               </a:t>
            </a:r>
            <a:r>
              <a:rPr lang="en-US" altLang="zh-CN" sz="1600" dirty="0" smtClean="0">
                <a:sym typeface="+mn-ea"/>
              </a:rPr>
              <a:t>click</a:t>
            </a:r>
            <a:endParaRPr lang="zh-CN" altLang="en-US" sz="16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2835275" y="2730500"/>
            <a:ext cx="7969250" cy="33718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r>
              <a:rPr lang="zh-CN" altLang="en-US" sz="1600" dirty="0" smtClean="0">
                <a:sym typeface="+mn-ea"/>
              </a:rPr>
              <a:t>功能事件</a:t>
            </a:r>
            <a:r>
              <a:rPr lang="en-US" altLang="zh-CN" sz="1600" dirty="0">
                <a:sym typeface="+mn-ea"/>
              </a:rPr>
              <a:t> </a:t>
            </a:r>
            <a:r>
              <a:rPr lang="en-US" altLang="zh-CN" sz="1600" dirty="0" smtClean="0">
                <a:sym typeface="+mn-ea"/>
              </a:rPr>
              <a:t>  </a:t>
            </a:r>
            <a:r>
              <a:rPr lang="zh-CN" altLang="en-US" sz="1600" dirty="0" smtClean="0">
                <a:sym typeface="+mn-ea"/>
              </a:rPr>
              <a:t>如 用户保存了活动图                                                                </a:t>
            </a:r>
            <a:r>
              <a:rPr lang="en-US" altLang="zh-CN" sz="1600" dirty="0" smtClean="0">
                <a:sym typeface="+mn-ea"/>
              </a:rPr>
              <a:t>function</a:t>
            </a:r>
            <a:endParaRPr lang="zh-CN" altLang="en-US" sz="1600" dirty="0" smtClean="0"/>
          </a:p>
        </p:txBody>
      </p:sp>
      <p:sp>
        <p:nvSpPr>
          <p:cNvPr id="32" name="文本框 31"/>
          <p:cNvSpPr txBox="1"/>
          <p:nvPr/>
        </p:nvSpPr>
        <p:spPr>
          <a:xfrm>
            <a:off x="2840355" y="3541395"/>
            <a:ext cx="6456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dirty="0" smtClean="0">
                <a:sym typeface="+mn-ea"/>
              </a:rPr>
              <a:t>异常事件</a:t>
            </a:r>
            <a:r>
              <a:rPr lang="en-US" altLang="zh-CN" sz="1600" dirty="0" smtClean="0">
                <a:sym typeface="+mn-ea"/>
              </a:rPr>
              <a:t>   </a:t>
            </a:r>
            <a:r>
              <a:rPr lang="zh-CN" altLang="en-US" sz="1600" dirty="0" smtClean="0">
                <a:sym typeface="+mn-ea"/>
              </a:rPr>
              <a:t>如 请求后台接口 没有返回                                                        </a:t>
            </a:r>
            <a:r>
              <a:rPr lang="en-US" altLang="zh-CN" sz="1600" dirty="0" smtClean="0">
                <a:sym typeface="+mn-ea"/>
              </a:rPr>
              <a:t>catch</a:t>
            </a:r>
            <a:endParaRPr lang="zh-CN" altLang="en-US" sz="1600">
              <a:latin typeface="+mn-ea"/>
              <a:cs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848610" y="4352290"/>
            <a:ext cx="80302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 smtClean="0">
                <a:sym typeface="+mn-ea"/>
              </a:rPr>
              <a:t>页面事件    如 进入</a:t>
            </a:r>
            <a:r>
              <a:rPr lang="en-US" altLang="zh-CN" sz="1600" dirty="0" err="1" smtClean="0">
                <a:sym typeface="+mn-ea"/>
              </a:rPr>
              <a:t>MainActivity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SecondActivity</a:t>
            </a:r>
            <a:r>
              <a:rPr lang="en-US" altLang="zh-CN" sz="1600" dirty="0" smtClean="0">
                <a:sym typeface="Wingdings" panose="05000000000000000000" pitchFamily="2" charset="2"/>
              </a:rPr>
              <a:t>   </a:t>
            </a:r>
            <a:r>
              <a:rPr lang="zh-CN" altLang="en-US" sz="1600" dirty="0" smtClean="0">
                <a:sym typeface="Wingdings" panose="05000000000000000000" pitchFamily="2" charset="2"/>
              </a:rPr>
              <a:t>用户使用路径      </a:t>
            </a:r>
            <a:r>
              <a:rPr lang="en-US" altLang="zh-CN" sz="1600" dirty="0" smtClean="0">
                <a:sym typeface="Wingdings" panose="05000000000000000000" pitchFamily="2" charset="2"/>
              </a:rPr>
              <a:t>activity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4423307" y="2707329"/>
            <a:ext cx="5433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en-US" altLang="zh-CN" sz="6000" dirty="0">
                <a:solidFill>
                  <a:srgbClr val="309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4404892" y="3722779"/>
            <a:ext cx="4644156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码牛学院</a:t>
            </a: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用代码码出牛逼人生</a:t>
            </a:r>
            <a:endParaRPr lang="zh-CN" altLang="en-US" sz="105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60" y="2153285"/>
            <a:ext cx="2336800" cy="233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ISPRING_ULTRA_SCORM_COURSE_ID" val="0A12819A-E1CC-40D8-8330-AD2067EE5FCC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DVjlknoZE7o6C8AAOlbAAAXAAAAdW5pdmVyc2FsL3VuaXZlcnNhbC5wbmftfAtUU1faqB3723YGS52ZjkQeaUtba2nBEJRXSOrQQq0PVES0AqmNGK1ChIAQyMPWKdgaiPgKyCOlqBTQpGglBPKwtSZAQoJajJqQqCE5PAwxOYZw8rwJ2pE6dt373/vPvfdfS9dyheyzv29/70fO3vurNauT5/5xwR9nzZo1d/mH76+bNes/4mbNmp33/BzvyM+1czZ6P54hrkv++yy2PGjU++VZ/LJVy2bNamf8ybnlP7zfX9j94SbirFkvXvT9f0ZC+G7rrFmbqcvfX7a+OMs4RGCcwZO0lKzUrPey3nu94Yd1X7eiW5ynW+uS331t2aoVX72yLnDhvLQFzfNeefXqmx+0fPX+P+4c+yjq89b9P2x4/6Od+1r3fvPXlamBz4cXTDii716NpUDV49WbShWj59kQ+SRjUmaP3rnNFHvZ3b7NEZyeinGbGZwsmsvaBnffK1dS7+2Dz/L9q/uyffO2i7JjsTbxQE1YW/zs6cGmXcebxhvBZIx9LSnRN7KXeCwHLBlx0jwmz9HoacjOZ2/EaG8nX3vG93jFsQowmAYxaZuyXvA93P3C2TxhU9cffH/fOhQQp1jj/gtEu59MW58lMUOu53zw8YkALLIgYRfV40MxMfGVXz3cPlCuGb7Kcv/QaECcDuhyTzE8U+8KrWcIR7kJX3STqdipn+azCZ6jHPJJvlt4ZsqlsI0uRJu/snRlUK8W1qMmDru79DwZIL37CxA7jNCwtXgfBb0lryUCKa5fUjJdP0U4fwrUXVS41IrMBOsvqcpW1TnCpQGrwn0D0x1yAjmiVzJoTp2SKZi6c0Bv1L4Id40ks64/f1RhXMqwnudQjPaOZHgcmBCoMkebAEuqqIioXehSA40gnmrAs1mqYk9eudxRLPQufEGl+2puvar9lX29CvddRRZjO6i/v8E78mpEKF58CTrLvZoj6VV1GnH6pTBK2/iGTUsKDA5i/F8NLsSbcqb2GsW/HDd8mh3/ZeNfvOgqdZoyec/ByKSv/BowrqsYCkXVUx2Zyxy3uDtzQ7BoSxWDn0caPtqk6+JjaGrz2xx+/bLhfXDnLWuOJY94IyBPnK0TNqO5DsueufUkDBMwmj9SaO1ntF3Cdy4WhktViWy4rb9Q1wEt4dCDlPqdS7UE/mdRtt7v47JWxWGjtXiUQiC5gVZmoGvhCwket8njDmQcZnhEHpuHKgWYKgNal4e79BL/sxGZ7dqegSBtNKiHGhbQ3CAlUiixBBG7ySyGRMrR8QBbGBcuSuEZi+sCtCsGdcOWj3Kj0e53OK9xQuJzS8tkjCpgnSvWZ0JypcA5UrI1qqcHIT5J/xJcvJTxDS/X7y+6ZDwSPSwklarDlf2z9Z2ZmkpzO7hnTlWeCrUavUcDV7wKJ/gdb0Zx81SO770kiT6o4fQfNBPIbNx96YdHxy08/D3pK9Xj4E42XKk3Oo+Pu8dpLo7SBBjVNOqXW9mBDCQ6KVxaSELzctV7UFSNsF9HB+JykbXwMAJA7Af7XcgsAw7oUm8L6c3PzI1HmzKYjGi2yL+tTE6mQ6VRIoOiNFxhS/EKF6IG2KTKGFuwdym/Jh1UKelXLrIFMhI0cAZSCAdL1yTIV7U2IhkJNAKAEOMAHdDejXydgZDvu14p8JkTVPptIl78Of35qvS1Fbd30kNhfy3LU2WwPn+16acAeBn9L7wh8iaNYv9xrgRXOZ7vQGwfNouNr9lU6A0TpWPE7hQvVWf8vtIdrYaBhsuIxE/Yit1RW4MWhH4ywWrc4Wzw56GZCptUV+m5lRKC8zIsL8YQgEkuqQ7ibTBIjmsrFWQDkkBn8sioZn4Cow0x5xp0dmGOfqDGpDL/sc95HOPgkeMtFcsi87UZSzVy24BXKQqcwYF3nztoupSBDgkVx671smnhdyTiwwNDgYNrlzAoKuRW+kmea1Kx2Bc7YBP6ZCVyu4yjWZCYNOerMxmsZTvoobi3eq8v9mcmauA2FVUNTfL6yVqj42KLIscRk3KltZEY4ujoCB0O+AvxxjuhW9iK944jIhnxc3oyGlTDaVUqR/YvN6n0HhfAlRBlxglLzGYQl4OxqTGWPeFwxhJRwvBZKFZTfjQRP+cns+A4FrTK9DoFzX0a/9cgbSgU0qfi5ZJNdAmdz5LUYF8I5pmmMHO38VZZY6J7KR1aCW+Xw7qAG2gYt1DZChXUqROSwkkTvHcUhfENPhsGjBp3hdxvju7oelhKfi3pFZlKh9Yp824Un0zfujHI9hXK0LnLkQesxcXv33r6hvBsmBIvi9HzKlSacmJQnCQsDlAN7zz0OZLzcxDjqNTiqJcoVDCMJCBuGM2bCE8EMuH4ndTTRoB6daBGonXX1pE+ACandRPr1cMysYDPkkpeihHZERar3CgxilUXi9U9tr6puHQtDSIeGm+T8HonHXGW6yqtpw7Du9uB/7BBUswmZfFWNXjIGF8c5Q+pBmouv8JkpH+Q/X7Nc+WkqZ5vFjNe0Q1+okOI91c98xo3GB7GQCQx8oZWJeJDQpXAHp0LcbfOohY7bLeDyuV+GTzFlD1bLQuLRjqzX5IV6rQ3g7j9OfkOdTi3txBaYtJuGwni+CXo8zoMiiJqfO6CuNAmwxSyDqhqL1JPCk+HxIFAAk0u2evlZqBm3GCq4Nc7DOMNKr0xL3MXvAi1WngKtGGp/Q6oJJ1BPPzZiBo9WYxRIBgsSYioWaerBGIaCGibmSzG0UFf5un0S9k6IptanFS2SbyPHkyKVzLgf6ogoWSFsJfFheD3h6oWzf65M9fvbzqqrkuNgRMyWBIWIRD2oVg3PKmLZdnVE9KvG8OwtYgFGywkAnZZrJvS5/cl7h/eAOqlic7J2RoQxMTHBMG59gDQdCNgsWRvCVNy4zhGawQaHAygVgpI+hywaInEiJYf/v6OjeZu6Ldt1MBDseFw7WxSqRNS2G5ONchBaSGuJ8gg6R+otknW8G0uLqWudr1WmXcVJ9HAIjFa1GTnqlwMxleg7HY39Az0Hj7/6cgd8pMTrnyAVOaX6V+rpfkyeDeyoOHVROVFg81XGNya8Kv35e4Ll5AF00l8vmJgOrFnoBIXTid48+9N4Bc5R1nu0Zenn77xnwb/T064kB8huH9lMIzDz7fe3MnJXL5O/kXdC7GBrUjd0gcT1mHtV5hs6tRFOPp49OujnL4bB5HfxsXHla32Pv2kRTR1QFQctePDK5ulsLX1wcHT2L8/8nphGj5ZMr3kO28szxy8cRkxTceK5evSC/cUPER96Je0pyD/f4CMRpZYB9M5DTQ31GbjAwlKjZVdlCkA602oMNJqHaTnGWLHAx4BnwQj9t2+moLJrDwAvKO4cZ1Ebz3XhBt51vvs2BXIJkMqjiTeeaOHqNSnP1pdLiI6EVZVHxFzcn5W8e3Lm+PKZ0Klz93PHGZnD6P01C7RzAfc4Bcj+jMXhAKZpmbHmX8a36J6Grg9Rkq74bw0H0suaONymFgqZOetVyByVah8jReNZyaaaAbtHLGtpDKvtiMUyDE1L5nJDiF+1ovABmtQU9uCWAIRc6Zt5jKDzwf4nuE4tUnyAWj9TI4+e5Y+jTO1NBQ/Qm6VV1ZO15obPwKwS/4g5qUlSL4b+z2gduPS3wOq7jb2wOJYvxFPxd683DQFIqkIFpsIpD7ScJyndd5i+Zmx2KSu8d8DWv17MOgX61NmmIGzLelCDLcVmIopQM8UD2fBMzp1a4NO92ROGP8p5AEKFLiSREp+MhNx2Xd/eeIiiK7x6y1gy5MUMxGOa5Y3j90dCYjzBue9JwvcaaGf1G0eJNJzuMHxhU9iBbd+aNvvLJSXOvR7C3EE7alPJlu56vdIUK2vqP+tVrjBs8oBFs19+V2N2+sIX1pixTmqyscmec2VORLe/zjW/qbbb3TtxD1OejOLan9Xd/tkj9e56I9hsqmJiqOhT3DHdCzFOtbS3PB2+c/EY0AdwJZyHjGdmQTz03rcNua+O7F9xCX5ITPIeL1lhn8sH5thwYe6Hq186AT7vxtIAk8I9ROyfN0rwfzSdEzEKJ0fL2GncAX1MxVxf7hkggewNZC8SHgpNSWh0GqRRmC6BklHAefrfe9B7CLB+BjkVXJBb61UQlKUaoiuPcI3oytqeCjlOH8GYSlsRIE8e5bsAnPevaDSQ013kAoU0XrfG1xLTP3Zdym3v5zP1mpKP2huBFFtM8E+G1nJcqgBdoSiLQ7UGWHO/E25mKwb1VjQfVBVEflHbzPZZfwwBstMXy9XMiQLlICu0kJtUHauulkaAsVAQeJCVX5mCEGY0oeTJ5om8wBJELZtLZpJXq2zI45VGhTvipWpKR0zme4b8PbfMCCflNTZ0xYYyrkv+z56zk94FmXSjhBbcd/L2l732QwWG50VHMeWPl9tI2ZOsLhE1dqQaEsxbxUbjgOKhdCSfVtsKEs7SKXWY8QZDTsn4pnpJQZEMhSAOygjwmwwOFLJsOSJraS6jGgqCq3YiZJkYNAeckjJ2Rm+vDBd3IEIkkcKK+Cj8gtMlYyzXbY7hg2vMIfrJ3G7VvJQjMNSy3Vwf7Wk3yg5GNOgeIvbLwnU29faUPkUsVgQOWZAN5mDAG+tTAXvHY/8tBKIEm4ArSSneiGj25WxrmF8MjKBOiOG9R6tevdiRlnHpnB4oj7AZBBT8rtf3YcLXwEt0WVlDVU3EhwbYU6Dw9ABLdHbEW+f8jZt0f0K/VIFDjWxqmILkd8aqShyF+9ANSP6cgOZepzeCEHDxGAbpyHFah3UzXDQhgxctaptwR0LNWtRrH9JVdXuqDkX1Us51TIdXXJTE5Gf2WfVGY+MG27nUcOHwM7+gRoDPE1BMShCK4CoBk9H3ib0teIPRjckrUsEZpj/lcNhTZujz6YlZoj5xoBquLLSr0SFiJiNzRqKzZoX69lY3MegMdLXG+yqF+tLFaFDe0ZkkhDOmIyjEhP72jBcBY28epEi242YOuIYjh1W0ltU8JOciSYJZ6YnrQ6OI4ogiQAcR80xdJn/2HsEvhC+DyeW8Fmqk34UnquYhpK/ZfOuAUuS7C2+Cn7IDY67OlVlg0gMg0S2BgZNVTn09iM2kGxAIGebit0kegYmJCx01Hn+8uHfOG1kpDz00zTxxbGlMCDy3gfibujoUV5K1skYNqucT/8c5hEX8oYC3k5FX3NSQ4pC4MjXDEt1abVe3my1Wm0YgykZEt6M6lfscDi52IvqXDqrajyftRa9ugHPlgJZc9tKnP+tw9pTkP/LIGPnlVmlUdmP9UW/rIgQFFib4K6RyydeXU5Lk5fVzftnbJFSIClWaHfbRJ7tNw+eaBtHvopPLNymLpvGOKuzeHqZWbfuwOKmfzQ+gJ8maFZ4w3/RhOLNZH0YlmefKBKVTneDV2tLXValdurm8Ph9jFvieUtUWWSGFDT3WBHNVsRB32/0z3T1cZx9g91a18TFPiB6mCgHsiirYl58wG9GWfyQAO689Vy6t81cBy0xkr19ZPhzP5bfEZgoJqvyG/vN3X4PO0kOxbiTsS2+/soiHD7rx00VNP+1WUObKBWd5IcT/ApL+Bac0deP9nFM1whuA+HYPm3iZEsKpdX5cd6NhxVZSaRe4mnjmO5+OT/rrXJheThGnEURdO56lOCd+ggmVnd7xPNjo8TsBBVMLDKc+c+s6ixtHlTGWLAwzhw09TXMFSxlqDPjn8BZpcbzlp1B/i7RWWog1nlnvpQTzOz9NR2pVmGEbqFNwAmyTYVRya6ND2lqnuwnUMExb5vCP8b1Csg6OC71tir6ZKbzhFEPFaKS3uDC4XgHwiA2JqtsydFD7LM286R9kityHeOYWzzzvsW6BrECd9UE1nkJyx/Um3/0p96zd/UYc7vYh8bB6sHCi04El8G0AYyidCh6JRcb/ytPY2x9WpGpRNn9oFjpPadAO0b+hoG9RLxRqgEbfqWBSj+jdvOAhm5qvEjzS6drO5/1ed7EKVXaJFqTxRG57ZuFYtgzbVs4yDm3I8i3/6TXgzqDMT2LpLdbeGQnYrX7Ntx9u2nFeD4lBM8xI5CfUV3jWFrBKNYaLwLjCajm1GFt5BDV1bnyoUK7j1QhQz8pk/t9fjEALfm+WNWI5MIZ5l9SUzKxvg6Sn7cpK60GSyRRBS0Z8CYztSE96+W4rtE9Ol2/JSPFeJKZVXJVOeU1JULsWKEh/Wd5k8GbqcKik1muu3jOc9KAxOGAj4iOvKFiujMuXGqtijxeKcV74z5ufTATwJ0w0TwOhrVP7tx8ClRWSrMfOHhXDixY8g3EU1AmLp/ELDIBFvrR0Y5EQF1cCOz5RDZSLQXHV+ntARU2HPXk6Cpu6ZV+jLAhr3PB/VxcSBzy49wIeCIQEIXMr1S9P0fix9gRj95WtxIqFJL96qEAUH+O5FcfoQBqHTm0re5wC6Gm0mtC/Q9MqFAlbouVVPNy+K8hE5U8v3pdbAWNAJ5S6XG5CatBBoc2kgh/+zmBKmCfodg6PNV+jzRSh+3fJDiUz79iOcxyDteGm8rk9GZS6dI5MudbzoA1kjAM0aXjHyIeS7fLaUm8X6WvWjpH8tmJleAa2GAOoQs1JBmIzdoRh9as4rahciGzNYJqPqA/WLQZNyC7ULMF4c2wiXh6q6Rzx8DdMnkrWZ3XTW+wmQkFSQ2JVvxR6ae/Co8ZU3DKG8JcSgLj8rmuoWL5Ocm7Xq+IwXSEgN/UpG895Sy2f91INL1cr1IBaU3gSI20g9vdRv95kJUeXv7QZDsqGnc74FPLSTSno54Un7hFgy5vJDpV3+ok1wldQ4cnJBi3edAbeThHQjU5/fu2aeC4O1NrJzMa0osrWz/PQ4mTMfbL0ZmaufVgWzQ3v1ZNcFTDtlydFP2Z9vVvlwqvaF/syb7P47OkwDNE+n7c9hW6PYPbSdhE/ALG5aGJ5dzgP5g+iy+onJcfFQ73vIgvG/Bj6dwQwhJFHaZkhDCQBQZwQT8jPqvwOCYdNKZUVRU7ZghkBUwkDov2dmej43mRIoMrA804juuk8xNEWNf24uiCDfmsKA08R5uiI23gttEl1LoQ29EKry+I29682onC6ZyfKdQEt+A795Asd4TfkucQMGyds033vIFY6ERKsxc/qEyHzju321EfV67d7dDd3RG/btuu00ny+3fPKbIwclT1Sef8TiLpDdtynevypOsIo/Sq8W1dO7yZf+jsgnu5O52ldaCoomYt0e+AioYkhixLTeoZ0w7S6SwS3fj8cRVDwqGrABI9/VBlJBXdUoVEO2/7M2nbeA+j96IhQkr+VOl2jU1oO/rb4TsYGXhQ/7JgkLVZznoYZW3aScyzPxv1Wr8zbnW++2GU7PK4B0X2dP3+ZJPPpyHgGIh/WLC6mJ79KUvu5MWz7L8092G666IflsjX7n/uT/4myDzitVjp1oezj6MdNxTHQkO44KUIarsTlEKRD2S0YxWHb/ko9lZevALjIUMAE3zo81e63BDGA/iWToTb1/zmifDelxFHvMh0EmXEgV8Lgg7B5M2dSo/6J29GX98QyN3ya3FQa7/tTyu2noygtKAeVQY3xyPcdyL6/i11R4tg+sW0iWrrTvey1zfocbI8f4mpJhOAUpR2vPRRv3Re6bFjPeNjpVqHZtCfNnUxmflh3DpII7cVC5W2R+t+xuHfWXHFPC5Utv1z+ZvSgUUJ9AeauqT63/xST/O95CZZ7xyIyHJNv/1Eu0ZTsL7Ch1pwAD2t093myRJvu6IUua3R/Hq9Dv/XQ5VXPD7tjIXCoZ5Bb/rabPcxgunSU6clcOuO0RqTiJ9zCePWYYQhmyN/3rq7l0PS31CtndOIYjrfDm4kM/SOt2lskVeV/B0/K1ggvxWppBiQLFLBaP90NbT3AFep86uHRSF/kGXTe+9Z9vDPgm1Y15h14O3gk2ZXwdWDsf6NQ7a6aRF1FpcmyAdqaAsXc0bUx6QALX7x7JVzaq+7a78gpd3sDDe0v6nUT+rcui56PGyTLy+D7SKXkcBkLMz8WJFgU1uLMaJDxM1uutaQVv9PLjo5I7ILh7CEBZ9G/mPbadhFXC7r1fwj6U0fsAO5wfo8pGbrSO/emtvIptUahV5ntnwkP6IabhdLpI5XMz+DQEot5iKXVz+TQgOtiRhfvG2vrBAU1dSoGPAiRRuCi7E3VOXz/4jEeeOmTYEDdPQtSD1C3PYRcag4viK9aznz+DSST84qdS/W73C+RUrq5X+bz/+USC3UH0RsC9kamSRX4r+HJeInMJ7tJRp5dhoskaiFBr8l8WtzIzL/DoG1GGUppgvt9v+SNMx54H/zCZzUcjl9Pxi2JFkn6UsVM82hhnPQy7Ww/PxN4uPmpnuLLsr33Oo1EhYQ8z30ViJsfbc5OQ6wCBBCRqvFhRAPPIbLLwz2Jje7ANYkm5TIkH1bO3vf+3juYV4u/yYSt30CwxzPr10bspBZIRmqXEaqBCXM8HbE1krMeJNfLRTSV1il6lcSkDNp+xr2Gqgbhr2B479G5H+K9LgNAdhPQ5YRVWoa/4/vigxCXE9dsmJtVn2s+DIiv1KiqvxGZzbcXqg4XyKDqDxK7lVB3OqP09wrDaU7/I6XTopX/2rUcYUjsupIsZy09YbwC2LIdsMyhN5rH36VMIyk7X2iCtICK3H/CLL14hhrFxIYny/Rk+jzCo5I1FnHJLUsYgguvuwjYI27zqAwHMRIoZAa0XO6U+1Xpz07gy/wNttv1CeTrGbUHjnnSMOvTEUkNhdAFe3gqSrkr2bObEwtCfgv+6KcfnfkK+cvlx6q3CiUgALhjLcPpQK3fTxda7/GZWON/xGU+vjz/xavTdYrfQVNG81B8BgHRVPzPXfGWM7DtHyrN93N79wNZcltBUIumKB5BPJLltY9yeVoXBNF2ATX/asXlun/JRhL0JPt+QHPVL7x23FmOvGniwdNVsGj2H+zbcH7e3E3Z8b8VsSzMad+OyXxDsd1XiT+MU1kClJlPeLLmFbxatWrd+O10IvPWXtTqGedFOD65Mxw/5nfC4lAOywO/jjGnwZIu8rk5Ts4j1LPZKv44OKCkNpGcMtjBL3uVy/ZNkKufor6KeqnqP+XUU/GJAK+ULBzsHCzxyhycblTMjwaFBeqVEVUl5Im4DvfhDaKnFIR2TW5Cm4KZynuTRSJHBWSepPH33Mbw+8QODPuzow9gwF/LpPj4gtHnD8vROe5AEMqy76e5NrQFxMbOPt2ZrL0w0F9dG9nLFq+Ch7BkuZgWFuEClSuHG46IhEQZgaj9CVl/2gEr6+GxXmkNCgineYGaN6+Puc5vgCDA9dUp6Pd1wiua9YPY7LejS37ic9S6Ze22K/zVrEVhaS6PGhPcZC30zZYIB19PH8TO1CRneHbcqY2Xz9HoDlU6SyPE+AQzlHU0B5Qd+aHmZkjDfdhQBzDeKSRyP8zMf6WcTl4YT4OtRJawsx+hU4vh70gsglMmTS6c4TkrT+gqUVcFiZpa0bQ7F3i65BEJzGmUvsl8H1bT5ih4ZfboGKep/i0meTP83SaUNsNRjWaUaWiS4ksFJcsy9ukYSf94uh4wvp57go56cL4CfOYZItf+SLRtv0rcVPSNdVbdqOSllTmZtcFMeKTLvMz59aTJkBRfc2P+WQ07BWu8lIxrVo0B1SBkkAmAJ1wxk2IXDFtT1DT5tiCDUxJZ/jFT+b8lAcVX9oqlmag/b/QoTdDeVb+8Xz+OiL968GBWOzfQCB1CYY7hvYixTGkIHWwU/HRE5QlJ43U6bv8qnF3g2y85XPk/Nei9uE1nDK5XyMo0sXS0Lql9ZAXSfTc+mgKtc34rySVHkr07a903dCw2vOG9jwve6kmj8hnwXGK4hru1YA/l5ubbuP4MsYZYPAbUveCOAlDzEinbPtrsILmjGfpkvUgSiyyxUpzxGHJ4GQnDZ1lJRQYIDrAHL+C6mCffZKYy+T8rnx3nsXvQLTg0zzTUbquS00L+Qvy2W2fBOn34IplL8WKMMMQPfLtSoApqfcI5HmODHRu7Y/5Xk3WMhCtSfKeD2sk0u9iaQmRuwyWDAy2AViMboagM09Ua9nqcOVjSXLLCGppInDxCVbYPwAtfoKckAXolU9QgF+9/9WnqJ+ifor6/wR1VeNhnT2QpiMcebyetXrTX3eQtyLutdl/M97OoJwO+uBfx40Emqot7vYtS0LDb+rqMTuI8Xi7fI8VG/Hcn2+d1ZfGa3X/pibil0UuB81jio3ZwX5UAqT2vTRZbyKX77MPL8RAI0Uf25c/QlV/aFowNzfMwAHzCbYl5+mkp5P+FyZ5iyewVus0DP4pgr/bqiYqMkshPROeSSRObxzR+HZqCIAEE2/y7jkFustgDFM4whU4IYUqGAXlQFHvIyMv/MhXUWaPkMdamtnl8vlYsrlkhN//ve3+1RQsYx8vZdjoxyLgSSFFsDcAFX6Y7Ns6o9VMyouE4OXNzE2PnKJ56wiqo/vFepijgWSoSTa5TuRel4a9R6x1xkUz6LC5kue7KCe3ThRdLdRZoHaksNJB5yaDkq9qy+TkOvPXg4jtcq5iIB4zUcxX73GXyBQUoSs2/THG8zwVcj8ql5S2NetyjUqffJ2bHSRre59IKbsEDTbouuhtvIlMU4kyEJetCWECSxUYj9NKiYwy6PQW1Gp2oB43jIYCeDSrGvmhocucYZkMeEdiBHdqUnhDU8XQRtyIbONx3154ipiIAh5FlLg3vF2B74e3VyMuaibTjqXBFkpeqTZH2AITt4ivkOiy76pVw0r1QiUj8ohBl42qi4BfxPdRQHOSt8LJyRddXhWaI+6BJGNEEYK9IRFvVaeir03q+rkJyscWqY8rqLw8sTQUn5a1qGbZYtwWsYwvWFJ2CfGWPI0JoEFOk5mKXk0X6wjS72o+z+ffIfq1gkaJhBOCI/MzGrhcueBRh7K619u1NPvVw9xiBlF7Si20+/tXwG2aFw8ScWuC9EZUVjiL5ofWDTu/lvPM1KyWms8L11ccUeXXohRkGTSpI+l3HhwHxBIV2raiZUZ8iywIUWWWy81NN2BzkXfm6ro++z4odLg4e2vfh7HiK0bGBYWyAh6qUC3SbUGLJy38PxDp1d66VKejO4bdgwM1kuMSqTqXLFQ1IvW8ystLWDrUabkCoSDEf92Ae8z+J+IKtvGlPdyjka9XcrnZd6U9zHmLI2fJMZNocX8G11U15cfQUcGwSEAKFuu0ejW6HHL5VZGc5o2grsISAxL7XcRNDVc7KdRgBUJUKVFXNsOyuQzixGNuUFrnCaiqfMyklyY2dzw2D1nw2eb/6aRSdSPRyZRwhwp4ctG/agSkpTlPcUEsTJn9BOc+NY8oVA+QeI/h7B4fgHxvfhjVusFa3AB/1HLfCSqw2BDfG0/XRkfNv7gL9vINgcsijcCKEsT9fI9v95o9px7/uIRLR8i+XW8NJWMt49hy0tQvUNpvMeVcGqiBb2KVy6cM0SISRSDnPMaSLaFAeO+nP6UrUKDMqhodTMcuKWggPbbO6uC4Ns/ImkJSWb9vX6Md8/cjnyOViovN/4LOKyHI/4967XXZ/ljP5trozAYLNksxUJNePMZ/tFlu7Ii3z97TN9CCS3+aI55O+n85KXtkuNN9lWZPYVCbT7LWPz2Z8BTkKchTkKcgT0GegjwFeQryFOQpyFOQpyBPQZ6CPAX5t4H49i8zTvktL9kZG/rol+WS0ZNMNvV+EzzheNS/XPbAi6BB0nTf8U74qsBDBYWUN4d3fSenqxb/my+p8E4olfhT7+0Lm75La8W2/7JzT5rliUCRyDHUhpnah+m0V2inKtr8ybdmp/s2UytWN6Q3YBvwDQQraZoajSG49ebe8A8aaE6NyaWp72hVL7XBbJwQx7phSAtsKAIawUDtlHjQt9f7WMpkhh4ykNJZ/j5gYNS3l/iGsGcib2tbH7CBIj+nNlzZ06nqMY3moD3dXeAAZGbQ+OQvgHBFt50covTdy+XbEiS69yfRbutRDln/LtNzGe66PFiOvt+4Ew71JGvyE2yA7+4D3U7PaArNvkrZL4rgDZGH3hHhdXt8my41BUOdzg4RJ9oFI/0Z3tQ99Bxm6schBZjX7/FXH56Ct6Rizxt93GWU8bcblzspoxkU3xEtjGlTbuqQ7XlLqeMEtrrYy9i69GGUaQwkBcHo1LFm6lgJqpWtLRlradbkb0q6ktGw9l2qAU812JVGYyccuom/JVM6AeoEoAmIR75ZqT0wdYPluhGYPKaOEBmEvKHOcFp4ZIihyzxJ1n5kxQ8vJ9MFKj2xXwco8tksk+2E2hb2I3idGxuU4JXfXunB+btRoAyp15IqT9jV+EFK5esiSYrlUlxRSFzbwsJFrQpgPawsMkav9EsezNkG622d9zbnVq3kJOpaTghDwuQ4UAsMg3RYNDi5x0/2Xb22jV+fV+JsqGgsUIfTQsRhZGSQnCOcvnsl/53gXDsyf0zSAyzWaLoz0YAZgIRl8pc5z4r62zoeEsTa0OZmE6MGAXTbBDEKErDRttSAuJQo6s+2jotby86STnd9lV7APqw9bDRlzvnR2RX8DThZfD5b3IOI2rY4iPuVGXg19M7kYA2JZrJNnsKENlPp/HpM85BRfCsWO3liCGibX06mj+EUKN+CIJPW3W4vlc9LY3lOdykuD5s4KWPa8agC9ClEXJqy3/I1D3q58Ch9py5tn1o0Zsv1q1ddjiAQJD8FcOFi3AauqeznWjcdNSHpNBq7AFtMq0niWEO5u6mQ9ehj1/RVdXAc2iKS8tIoc7d55fwW5qcsirsoe4S8ElfQyq7NKT+1SXwmgzCc0WYXlMaXy8fMFwdIpYOShjQbz//BR4sWqtcuItACByVzZs2KwSe7Gab1rZwfvYSvdXl9Jwta0vmnRAC3oCm1cOggPFk4uhQWCxJCN3iWhtrCMFQ0QwqKLtdIJYxmiZNQIM93mJu0CLdLlrE0ZOd1R3Sc7VdONBONoO885aBXb6wsgdMiXcj4DS0tJXVVyFbGXK//ejXEUxylcWPPjo0v9iptK82ykLaOGpw7nhMYxx2a7JKspaAZ40sT8UkyM6EkNxsV6JlXvSX+vTyMpVB+K5pKsJQixDK/ryBK70sJ4hEE2aBEPC+39epksz8VX4LQqva8ay5YrB43rNBnNkhVSwrcYxz32KDvLEOy1ogZ9ffc85eq9rQyEtomrvJGeSfGLN+hJ71S6UgVzTk3hpvtuzyQQNYFrnCXzgFO2T+WtTqCNrn9hhV/t57vnOuVWN/2qDknanfRdhUHYM4KBxNCUlYLr0GX7wVcNHSG6+50hnO+DWIqPIhvEV9UqvpFRbgjMj1USHhfZiotJNXZEZZqHErQT7wRuBmebnUFxF7IIumPJmtH05WEdM6Ic3ghhkTJDNc64EKv4bU61K/DFyreSFNqC0jr4aUbhvAq307o8XmdXcacNHigN6YG6bXbT7uziIGkxp4N1M92Z7BEJrlSb6oWQbUi6JiI2M+t0Zu+1SFaWXwpTt/l7BKwUynvei0rjhQOBQFSMVEGVNlA0rDrI7ZCGUFQYCU9OoPFWU8SKq4twh64necWrE5cuNvkNdiAxE/7lm0cetMSaiT67jLsm/e9/fo5o5FwaHZsom67MJePoZ55QOgRRc4R4Pvou3se6D7XQkBuoDXzztQuwGHdlUWpkGObLQbq3smG01LU7oQc55E7AfNM39pLvCIvSAKvV4uICmY/Da49Ng4WTUR5BFFN+AVYhmDSXUkLbHaX1petvqVJ0zIgGiMJZmtV+UWfT4hpYyTUErrPKyf3gJyj0wI8Yfb4ybG1Tn9DCw5vbfemH3mvNxCyjtJYvANRYm7PhVjs0jI5ZDoIe0OSElD5eWQ/49ySrOpI0ceRtlVQt4qsUrUK3zw3hq5fixbl3ViVCHQKIycOK+JpEcGJpj0DwVitgDO0yIJvsh+/683tNradGsS5IvuxO3q4wiPZfmTfkvIcq+dIGry0Q+DaxcmjWHee9AptDK2C03o8pccUS1a75k0+sL3DC83YTSmqqhx+XyQhPRFPnjzHEgjJdNoOwulATn5dcj+iNdezumjzoHLrhqFmZDQaSC2TB2AleQ6jcvHEzhEZq2Js51lvvaHuHnPkHfFsaWHDDXD96lJPxCZruzdslwnE1sGHsllvwXzbXFm39kHYWefKNLDXudnVP74r3lszv3LYTtovXTNfpaJLWo5LBOa3B8xF5xHPapQpd9JsoyfIbFIu5LT8vbG2TJ6jas+nd++gfjly1xumvxO+WepXH+/27bZJV6Add63w/ZvCpYWDlL3cViE8edATGCW16uDLQtK4B6YJ8SutGG/Dhj0IG2fqlg3qjz6Ux5gpsqgwVYc5gSzrRKw75bcXWn4RMm3UWfz2nIMGj+Ne6efwCGPu2I6EBxI5bOFLgHoFeKqR6EbhHJ+egJKvEV3koU9GnJ6cbmMho8lOfhuGAMuto80soV2PdevbsI7z2NLDWPtJbJc9ngaYMrTiWy8IvOL7IeF9QqRb8nqaMvlfZKdOckuQntnnKEeBVRz7afRSb5UUC114Dr3GTTGEX3F+LUcY5uL2B0b8AGvSTpqaWgLHxWFBYNE5M25c5YmEMtdjD3tj/uoFLMnUol4+S6zcxsdoOZGec8QdbtvycrOVciUR797lnZZQJq8wkYH4dJrJ5BKMI5C0NQSLSuRSKbm9OUTWWPte1ndCuKSx5OoKLVfMmD2sHLM/iGrfz3CEArFn9wnSXRmHRCt1fPeQXhkenTpNr6anIzgO5wwmOrCZov6N0aLI+x20ZsFy65Ian7LNJBmnZ2URLE5CeyuaW/+cxnggZ4a18arSd7mdCg85NndDvkrdXPLOrYXeaAGJ3kF7GKve0O5sGvMkLJiOuqkwj0kzM1AASw2cTW7JGyaG58fWXOwDWwQDReZAvXZHbpixYtfgQCz1LqrCHKE3bSSdPpMnCuAMr+S6Fl2qXY9l+GR4nAU6i8aMA7G0ysQyGZliOb+fX++gK0odfzjhCIgD8d6o4i3OD/v2zNiTrwCvgkvd17T2zekeg9ZZ2+Y7roecb5g+Uu/56g+5x2Z7XZh3YMyBMHjm3z3VjtTicDIpp9RzgThtBrmH9pWQ1WP22nDGA1O4htojT+OemZYpD/Kd3rfQZAsjvzfOrYRKc3IPi1L6mfhOqV5naiI53gRdkc4KqeT54taxcYQ3DfWCN6kJltC7PDJ/AVLJUGwJ4/YqXycQsLuiQhbS0uHMCo5JVylMdL8zrHjfah0JiFsIMfz02uG6ZFkPYYI25e+5/bFGk+VheMwYoT3ZMwI/mrgA4CywFZ8bc+jDvYro2RIj/vmIJ/0tLe7iFPe9JIjaFoJ/YCINQezY023j6wof5Bcg3HL+xoYhtv26r2Ye8d362idSBmVaz1en2WK7MNBhzCLR37jmjrn1hPIxsMY1JHIUcbCXljCqN7G5FzeG1xIOM6+6+0VQtDY/PjxxyV3ztkGbNHO9lpHo1nLMhCb1evGA2WJP+E29csYYg2rN3fxA+dbnaPee02tzKk/b43z594bvrLFlfPfmMnlvakqC9dQzyNYt73RwHb67TplcnTPtYghhA0Wk/sDqipGGLQRpr8gwfQ0WapadqoL/xwM+KQ8+ctRR+afGJh+WRb5rsCBbbVOr0Jv80clHPX32FsxZtFfCZfLylgWT/xTgkwu1yQpvqdDuFshXpD4o1ca8PcZnD0qrE/bLVufmYtWWd5j9XHPTOPPMr+g2OBnr0UleS2p4znclqlR0eaMrAdjfqqB5xb9/ukRieTJhcQtFkztFG9yS/W6fjAn0T0mlpRQ37n2MB8R4Tpnp0rVzS/mbrK78+VD00lZT78LRpZ7KcuAZ3w2kG5yC0aD1LIevUEX1ikQa0kiG+aMTjt216dEUN8gShRR2JG4DCB6jiGKN8OhF7yRHyVU0p9eE3m0KIUzaPG5thAg7cUdIu/8Ko56xlnK3ZhpzrOUvPwx6e4DXPG9mW0mK/NoxYXKVVjcGogfry+UrMn8hdL/o2Ue758+mjjKpLUFRYbycidSEv91LtxBy1BLPh3qEyWIqLg7xmhfzthD7umVPd/+GwuH0Do3kQMEEqiDrDvxsN/m2cPI8J9Ozud5UqnX0bSFOGbVu47hquIOXYt04fcVzeMRwzJ3rJNWZse9wBHSzo7hK7iWgk5P+2lB5atbQkduRniw8dWu0KDdZTrOneEatjPuGuFBfW3vBxTsRPLZ0oist4b7CE756QRz8a9+9sOm+izI4vq010b3ZPHbXdN/4/e/2sLZK35GQdziPbpM228c5zPTpTjrji111pilvQ5kx40Jp3ZhH0fYAesWRHGSmf/2oV86ezZqXpjEHZV8NEiAKTvlubE7HOG/7S+OfmeZ1367qG5Ge1rY2j3/D0dls+iHiet/48g9Wv8/++ydf/A9QSwMEFAACAAgANWOWSdZFKylNAAAAawAAABsAAAB1bml2ZXJzYWwvdW5pdmVyc2FsLnBuZy54bWyzsa/IzVEoSy0qzszPs1Uy1DNQsrfj5bIpKEoty0wtV6gAigEFIUBJodJWycQIwS3PTCnJAKowMDZDCGakZqZnlNgqmZubwwX1gWYCAFBLAQIAABQAAgAIAESUV0cjtE77+wIAALAIAAAUAAAAAAAAAAEAAAAAAAAAAAB1bml2ZXJzYWwvcGxheWVyLnhtbFBLAQIAABQAAgAIADVjlknoZE7o6C8AAOlbAAAXAAAAAAAAAAAAAAAAAC0DAAB1bml2ZXJzYWwvdW5pdmVyc2FsLnBuZ1BLAQIAABQAAgAIADVjlknWRSspTQAAAGsAAAAbAAAAAAAAAAEAAAAAAEozAAB1bml2ZXJzYWwvdW5pdmVyc2FsLnBuZy54bWxQSwUGAAAAAAMAAwDQAAAA0DMAAAAA"/>
  <p:tag name="ISPRING_OUTPUT_FOLDER" val="C:\Users\Administrator\Desktop"/>
  <p:tag name="ISPRING_PRESENTATION_TITLE" val="（飞印象）简约商务通用模板"/>
  <p:tag name="ISPRING_ULTRA_SCORM_SLIDE_COUNT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1477</Words>
  <Application>WPS 演示</Application>
  <PresentationFormat>宽屏</PresentationFormat>
  <Paragraphs>87</Paragraphs>
  <Slides>8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黑体</vt:lpstr>
      <vt:lpstr>思源黑体 CN Bold</vt:lpstr>
      <vt:lpstr>Calibri</vt:lpstr>
      <vt:lpstr>Arial Unicode MS</vt:lpstr>
      <vt:lpstr>Calibri Light</vt:lpstr>
      <vt:lpstr>思源黑体 CN Normal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（飞印象）简约商务通用模板</dc:title>
  <dc:creator>飞印象</dc:creator>
  <cp:lastModifiedBy>Administrator</cp:lastModifiedBy>
  <cp:revision>1268</cp:revision>
  <dcterms:created xsi:type="dcterms:W3CDTF">2016-12-28T11:29:00Z</dcterms:created>
  <dcterms:modified xsi:type="dcterms:W3CDTF">2020-06-06T12:22:48Z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