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0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4A6EF-1CA4-491F-825C-3B3DDD53A7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A8E90-0C29-4216-857E-CBDEC828349D}">
      <dgm:prSet/>
      <dgm:spPr/>
      <dgm:t>
        <a:bodyPr/>
        <a:lstStyle/>
        <a:p>
          <a:r>
            <a:rPr lang="en-CA"/>
            <a:t>Analysis is a process we undertake to better understand a piece of writing, an image, film or other media. </a:t>
          </a:r>
          <a:endParaRPr lang="en-US"/>
        </a:p>
      </dgm:t>
    </dgm:pt>
    <dgm:pt modelId="{7FE67A10-0EB0-40F5-BE2E-92387913B84D}" type="parTrans" cxnId="{0C6DB11C-BFCE-470F-A0FC-EF0B80DC9EC5}">
      <dgm:prSet/>
      <dgm:spPr/>
      <dgm:t>
        <a:bodyPr/>
        <a:lstStyle/>
        <a:p>
          <a:endParaRPr lang="en-US"/>
        </a:p>
      </dgm:t>
    </dgm:pt>
    <dgm:pt modelId="{53C2E9D7-1EAE-4D9D-9D7D-651D9C450FB4}" type="sibTrans" cxnId="{0C6DB11C-BFCE-470F-A0FC-EF0B80DC9EC5}">
      <dgm:prSet/>
      <dgm:spPr/>
      <dgm:t>
        <a:bodyPr/>
        <a:lstStyle/>
        <a:p>
          <a:endParaRPr lang="en-US"/>
        </a:p>
      </dgm:t>
    </dgm:pt>
    <dgm:pt modelId="{20F6919F-4C63-49E7-8AD4-4AF60C82E5FE}">
      <dgm:prSet/>
      <dgm:spPr/>
      <dgm:t>
        <a:bodyPr/>
        <a:lstStyle/>
        <a:p>
          <a:r>
            <a:rPr lang="en-CA" dirty="0"/>
            <a:t>The process involves identification of and focus on specific elements.</a:t>
          </a:r>
          <a:endParaRPr lang="en-US" dirty="0"/>
        </a:p>
      </dgm:t>
    </dgm:pt>
    <dgm:pt modelId="{FDCCADBB-4414-4BF1-BA60-20BC4D1421BA}" type="parTrans" cxnId="{E4F03917-684D-4116-B689-DB11F8D547AE}">
      <dgm:prSet/>
      <dgm:spPr/>
      <dgm:t>
        <a:bodyPr/>
        <a:lstStyle/>
        <a:p>
          <a:endParaRPr lang="en-US"/>
        </a:p>
      </dgm:t>
    </dgm:pt>
    <dgm:pt modelId="{76219A33-3E53-42E3-B4D3-90032F76C250}" type="sibTrans" cxnId="{E4F03917-684D-4116-B689-DB11F8D547AE}">
      <dgm:prSet/>
      <dgm:spPr/>
      <dgm:t>
        <a:bodyPr/>
        <a:lstStyle/>
        <a:p>
          <a:endParaRPr lang="en-US"/>
        </a:p>
      </dgm:t>
    </dgm:pt>
    <dgm:pt modelId="{FA3F41E6-9433-439B-A6A5-3FB8473591AA}">
      <dgm:prSet/>
      <dgm:spPr/>
      <dgm:t>
        <a:bodyPr/>
        <a:lstStyle/>
        <a:p>
          <a:r>
            <a:rPr lang="en-CA"/>
            <a:t>These elements help us draw conclusions about ideas, themes or patterns.</a:t>
          </a:r>
          <a:endParaRPr lang="en-US"/>
        </a:p>
      </dgm:t>
    </dgm:pt>
    <dgm:pt modelId="{DCDB0AD6-8303-4CBD-BB6B-D7812E9F43B9}" type="parTrans" cxnId="{19E914FB-58DB-4CD3-B8E0-1E8A4A889B93}">
      <dgm:prSet/>
      <dgm:spPr/>
      <dgm:t>
        <a:bodyPr/>
        <a:lstStyle/>
        <a:p>
          <a:endParaRPr lang="en-US"/>
        </a:p>
      </dgm:t>
    </dgm:pt>
    <dgm:pt modelId="{C6A8178C-C236-4360-A240-D3D995494E11}" type="sibTrans" cxnId="{19E914FB-58DB-4CD3-B8E0-1E8A4A889B93}">
      <dgm:prSet/>
      <dgm:spPr/>
      <dgm:t>
        <a:bodyPr/>
        <a:lstStyle/>
        <a:p>
          <a:endParaRPr lang="en-US"/>
        </a:p>
      </dgm:t>
    </dgm:pt>
    <dgm:pt modelId="{9819FAD4-7792-4FAD-9776-EC99EB86F088}">
      <dgm:prSet/>
      <dgm:spPr/>
      <dgm:t>
        <a:bodyPr/>
        <a:lstStyle/>
        <a:p>
          <a:r>
            <a:rPr lang="en-CA" dirty="0"/>
            <a:t>The conclusions we make about various elements help us to understand the message or theme of the media in question.</a:t>
          </a:r>
          <a:endParaRPr lang="en-US" dirty="0"/>
        </a:p>
      </dgm:t>
    </dgm:pt>
    <dgm:pt modelId="{28C13FF8-5444-4483-AE2B-39C9B98B50D3}" type="parTrans" cxnId="{09986DA1-DA27-483F-8E83-0C249B84B192}">
      <dgm:prSet/>
      <dgm:spPr/>
      <dgm:t>
        <a:bodyPr/>
        <a:lstStyle/>
        <a:p>
          <a:endParaRPr lang="en-US"/>
        </a:p>
      </dgm:t>
    </dgm:pt>
    <dgm:pt modelId="{044B3E53-E1FB-4EF8-B710-06FDC86D69AC}" type="sibTrans" cxnId="{09986DA1-DA27-483F-8E83-0C249B84B192}">
      <dgm:prSet/>
      <dgm:spPr/>
      <dgm:t>
        <a:bodyPr/>
        <a:lstStyle/>
        <a:p>
          <a:endParaRPr lang="en-US"/>
        </a:p>
      </dgm:t>
    </dgm:pt>
    <dgm:pt modelId="{2F5C5C70-6D1A-43A1-9F0C-EA522CD1446D}" type="pres">
      <dgm:prSet presAssocID="{2F44A6EF-1CA4-491F-825C-3B3DDD53A7A8}" presName="vert0" presStyleCnt="0">
        <dgm:presLayoutVars>
          <dgm:dir/>
          <dgm:animOne val="branch"/>
          <dgm:animLvl val="lvl"/>
        </dgm:presLayoutVars>
      </dgm:prSet>
      <dgm:spPr/>
    </dgm:pt>
    <dgm:pt modelId="{4DF546F3-EE62-4762-BD3A-D167381481AE}" type="pres">
      <dgm:prSet presAssocID="{DE6A8E90-0C29-4216-857E-CBDEC828349D}" presName="thickLine" presStyleLbl="alignNode1" presStyleIdx="0" presStyleCnt="4"/>
      <dgm:spPr/>
    </dgm:pt>
    <dgm:pt modelId="{9A095233-0041-44A7-9202-460CDE064ADD}" type="pres">
      <dgm:prSet presAssocID="{DE6A8E90-0C29-4216-857E-CBDEC828349D}" presName="horz1" presStyleCnt="0"/>
      <dgm:spPr/>
    </dgm:pt>
    <dgm:pt modelId="{9FAA8B70-D345-4279-B044-26248861BA33}" type="pres">
      <dgm:prSet presAssocID="{DE6A8E90-0C29-4216-857E-CBDEC828349D}" presName="tx1" presStyleLbl="revTx" presStyleIdx="0" presStyleCnt="4"/>
      <dgm:spPr/>
    </dgm:pt>
    <dgm:pt modelId="{C371CBA8-3CAA-49D7-B50F-E70E990076CE}" type="pres">
      <dgm:prSet presAssocID="{DE6A8E90-0C29-4216-857E-CBDEC828349D}" presName="vert1" presStyleCnt="0"/>
      <dgm:spPr/>
    </dgm:pt>
    <dgm:pt modelId="{D8D048DC-74DC-4E94-BD49-15C6A72551E7}" type="pres">
      <dgm:prSet presAssocID="{20F6919F-4C63-49E7-8AD4-4AF60C82E5FE}" presName="thickLine" presStyleLbl="alignNode1" presStyleIdx="1" presStyleCnt="4"/>
      <dgm:spPr/>
    </dgm:pt>
    <dgm:pt modelId="{C7272BD7-6375-461C-BB0B-A5FA7B7292EC}" type="pres">
      <dgm:prSet presAssocID="{20F6919F-4C63-49E7-8AD4-4AF60C82E5FE}" presName="horz1" presStyleCnt="0"/>
      <dgm:spPr/>
    </dgm:pt>
    <dgm:pt modelId="{3DF967E6-B047-4ECF-8BFC-2C8FA0D05B3E}" type="pres">
      <dgm:prSet presAssocID="{20F6919F-4C63-49E7-8AD4-4AF60C82E5FE}" presName="tx1" presStyleLbl="revTx" presStyleIdx="1" presStyleCnt="4"/>
      <dgm:spPr/>
    </dgm:pt>
    <dgm:pt modelId="{FB8A19ED-7DB1-4970-A42F-A459F41D551D}" type="pres">
      <dgm:prSet presAssocID="{20F6919F-4C63-49E7-8AD4-4AF60C82E5FE}" presName="vert1" presStyleCnt="0"/>
      <dgm:spPr/>
    </dgm:pt>
    <dgm:pt modelId="{69BFEDAD-07FB-418A-8A07-8746B3050FC5}" type="pres">
      <dgm:prSet presAssocID="{FA3F41E6-9433-439B-A6A5-3FB8473591AA}" presName="thickLine" presStyleLbl="alignNode1" presStyleIdx="2" presStyleCnt="4"/>
      <dgm:spPr/>
    </dgm:pt>
    <dgm:pt modelId="{BB040B20-ACF2-45C4-B0C5-D07CFC6B810C}" type="pres">
      <dgm:prSet presAssocID="{FA3F41E6-9433-439B-A6A5-3FB8473591AA}" presName="horz1" presStyleCnt="0"/>
      <dgm:spPr/>
    </dgm:pt>
    <dgm:pt modelId="{A90F009C-3560-4C74-9807-643BD0793EF2}" type="pres">
      <dgm:prSet presAssocID="{FA3F41E6-9433-439B-A6A5-3FB8473591AA}" presName="tx1" presStyleLbl="revTx" presStyleIdx="2" presStyleCnt="4"/>
      <dgm:spPr/>
    </dgm:pt>
    <dgm:pt modelId="{D4B4F644-7A15-4C51-A952-EEE2E75FD61B}" type="pres">
      <dgm:prSet presAssocID="{FA3F41E6-9433-439B-A6A5-3FB8473591AA}" presName="vert1" presStyleCnt="0"/>
      <dgm:spPr/>
    </dgm:pt>
    <dgm:pt modelId="{8904EBCF-946C-4340-BFB0-D8FCD603BC3D}" type="pres">
      <dgm:prSet presAssocID="{9819FAD4-7792-4FAD-9776-EC99EB86F088}" presName="thickLine" presStyleLbl="alignNode1" presStyleIdx="3" presStyleCnt="4"/>
      <dgm:spPr/>
    </dgm:pt>
    <dgm:pt modelId="{97494DE6-BDCB-4199-A9A2-82D18ED952DE}" type="pres">
      <dgm:prSet presAssocID="{9819FAD4-7792-4FAD-9776-EC99EB86F088}" presName="horz1" presStyleCnt="0"/>
      <dgm:spPr/>
    </dgm:pt>
    <dgm:pt modelId="{6A5E7E46-2DB7-4EC4-889B-860395ADDA9F}" type="pres">
      <dgm:prSet presAssocID="{9819FAD4-7792-4FAD-9776-EC99EB86F088}" presName="tx1" presStyleLbl="revTx" presStyleIdx="3" presStyleCnt="4"/>
      <dgm:spPr/>
    </dgm:pt>
    <dgm:pt modelId="{7EDE47AE-DA72-45C0-B4A5-7453F23B7963}" type="pres">
      <dgm:prSet presAssocID="{9819FAD4-7792-4FAD-9776-EC99EB86F088}" presName="vert1" presStyleCnt="0"/>
      <dgm:spPr/>
    </dgm:pt>
  </dgm:ptLst>
  <dgm:cxnLst>
    <dgm:cxn modelId="{E4F03917-684D-4116-B689-DB11F8D547AE}" srcId="{2F44A6EF-1CA4-491F-825C-3B3DDD53A7A8}" destId="{20F6919F-4C63-49E7-8AD4-4AF60C82E5FE}" srcOrd="1" destOrd="0" parTransId="{FDCCADBB-4414-4BF1-BA60-20BC4D1421BA}" sibTransId="{76219A33-3E53-42E3-B4D3-90032F76C250}"/>
    <dgm:cxn modelId="{0C6DB11C-BFCE-470F-A0FC-EF0B80DC9EC5}" srcId="{2F44A6EF-1CA4-491F-825C-3B3DDD53A7A8}" destId="{DE6A8E90-0C29-4216-857E-CBDEC828349D}" srcOrd="0" destOrd="0" parTransId="{7FE67A10-0EB0-40F5-BE2E-92387913B84D}" sibTransId="{53C2E9D7-1EAE-4D9D-9D7D-651D9C450FB4}"/>
    <dgm:cxn modelId="{5D9E8459-694B-4C75-B343-4C62F279963B}" type="presOf" srcId="{FA3F41E6-9433-439B-A6A5-3FB8473591AA}" destId="{A90F009C-3560-4C74-9807-643BD0793EF2}" srcOrd="0" destOrd="0" presId="urn:microsoft.com/office/officeart/2008/layout/LinedList"/>
    <dgm:cxn modelId="{09986DA1-DA27-483F-8E83-0C249B84B192}" srcId="{2F44A6EF-1CA4-491F-825C-3B3DDD53A7A8}" destId="{9819FAD4-7792-4FAD-9776-EC99EB86F088}" srcOrd="3" destOrd="0" parTransId="{28C13FF8-5444-4483-AE2B-39C9B98B50D3}" sibTransId="{044B3E53-E1FB-4EF8-B710-06FDC86D69AC}"/>
    <dgm:cxn modelId="{72A667BA-0CB5-4FA7-975A-831B8EB52EC7}" type="presOf" srcId="{DE6A8E90-0C29-4216-857E-CBDEC828349D}" destId="{9FAA8B70-D345-4279-B044-26248861BA33}" srcOrd="0" destOrd="0" presId="urn:microsoft.com/office/officeart/2008/layout/LinedList"/>
    <dgm:cxn modelId="{BFED39C0-DCBA-4CE3-8A79-F832F04DB96F}" type="presOf" srcId="{2F44A6EF-1CA4-491F-825C-3B3DDD53A7A8}" destId="{2F5C5C70-6D1A-43A1-9F0C-EA522CD1446D}" srcOrd="0" destOrd="0" presId="urn:microsoft.com/office/officeart/2008/layout/LinedList"/>
    <dgm:cxn modelId="{EA88EED5-0750-4346-98E7-519988B20AAF}" type="presOf" srcId="{9819FAD4-7792-4FAD-9776-EC99EB86F088}" destId="{6A5E7E46-2DB7-4EC4-889B-860395ADDA9F}" srcOrd="0" destOrd="0" presId="urn:microsoft.com/office/officeart/2008/layout/LinedList"/>
    <dgm:cxn modelId="{19E914FB-58DB-4CD3-B8E0-1E8A4A889B93}" srcId="{2F44A6EF-1CA4-491F-825C-3B3DDD53A7A8}" destId="{FA3F41E6-9433-439B-A6A5-3FB8473591AA}" srcOrd="2" destOrd="0" parTransId="{DCDB0AD6-8303-4CBD-BB6B-D7812E9F43B9}" sibTransId="{C6A8178C-C236-4360-A240-D3D995494E11}"/>
    <dgm:cxn modelId="{EA25CCFF-D36E-4311-9F0E-06706DFDC010}" type="presOf" srcId="{20F6919F-4C63-49E7-8AD4-4AF60C82E5FE}" destId="{3DF967E6-B047-4ECF-8BFC-2C8FA0D05B3E}" srcOrd="0" destOrd="0" presId="urn:microsoft.com/office/officeart/2008/layout/LinedList"/>
    <dgm:cxn modelId="{71CCE9EC-2852-4338-BA57-9A3960F24C76}" type="presParOf" srcId="{2F5C5C70-6D1A-43A1-9F0C-EA522CD1446D}" destId="{4DF546F3-EE62-4762-BD3A-D167381481AE}" srcOrd="0" destOrd="0" presId="urn:microsoft.com/office/officeart/2008/layout/LinedList"/>
    <dgm:cxn modelId="{B342C02F-6E11-4AE7-8A02-C3ED1B956445}" type="presParOf" srcId="{2F5C5C70-6D1A-43A1-9F0C-EA522CD1446D}" destId="{9A095233-0041-44A7-9202-460CDE064ADD}" srcOrd="1" destOrd="0" presId="urn:microsoft.com/office/officeart/2008/layout/LinedList"/>
    <dgm:cxn modelId="{89859817-C543-4076-8BDA-F36EA1BD5B4F}" type="presParOf" srcId="{9A095233-0041-44A7-9202-460CDE064ADD}" destId="{9FAA8B70-D345-4279-B044-26248861BA33}" srcOrd="0" destOrd="0" presId="urn:microsoft.com/office/officeart/2008/layout/LinedList"/>
    <dgm:cxn modelId="{E9772B5E-F011-41F5-B249-6E8DE62845BA}" type="presParOf" srcId="{9A095233-0041-44A7-9202-460CDE064ADD}" destId="{C371CBA8-3CAA-49D7-B50F-E70E990076CE}" srcOrd="1" destOrd="0" presId="urn:microsoft.com/office/officeart/2008/layout/LinedList"/>
    <dgm:cxn modelId="{DE0AB8B9-FD0E-4E51-8B0A-C8E60C72FABF}" type="presParOf" srcId="{2F5C5C70-6D1A-43A1-9F0C-EA522CD1446D}" destId="{D8D048DC-74DC-4E94-BD49-15C6A72551E7}" srcOrd="2" destOrd="0" presId="urn:microsoft.com/office/officeart/2008/layout/LinedList"/>
    <dgm:cxn modelId="{2ED4A4D7-D5B7-442E-A907-B654B9FF4100}" type="presParOf" srcId="{2F5C5C70-6D1A-43A1-9F0C-EA522CD1446D}" destId="{C7272BD7-6375-461C-BB0B-A5FA7B7292EC}" srcOrd="3" destOrd="0" presId="urn:microsoft.com/office/officeart/2008/layout/LinedList"/>
    <dgm:cxn modelId="{7700410B-AB98-4BDC-A519-E5CB56F626D6}" type="presParOf" srcId="{C7272BD7-6375-461C-BB0B-A5FA7B7292EC}" destId="{3DF967E6-B047-4ECF-8BFC-2C8FA0D05B3E}" srcOrd="0" destOrd="0" presId="urn:microsoft.com/office/officeart/2008/layout/LinedList"/>
    <dgm:cxn modelId="{7CBF15E6-892C-4122-95FC-F44E6225E5CF}" type="presParOf" srcId="{C7272BD7-6375-461C-BB0B-A5FA7B7292EC}" destId="{FB8A19ED-7DB1-4970-A42F-A459F41D551D}" srcOrd="1" destOrd="0" presId="urn:microsoft.com/office/officeart/2008/layout/LinedList"/>
    <dgm:cxn modelId="{E8AE6D1D-58AA-4568-BDB3-FBC47292195C}" type="presParOf" srcId="{2F5C5C70-6D1A-43A1-9F0C-EA522CD1446D}" destId="{69BFEDAD-07FB-418A-8A07-8746B3050FC5}" srcOrd="4" destOrd="0" presId="urn:microsoft.com/office/officeart/2008/layout/LinedList"/>
    <dgm:cxn modelId="{068B1760-0467-4A99-9944-6AB0207BC2EC}" type="presParOf" srcId="{2F5C5C70-6D1A-43A1-9F0C-EA522CD1446D}" destId="{BB040B20-ACF2-45C4-B0C5-D07CFC6B810C}" srcOrd="5" destOrd="0" presId="urn:microsoft.com/office/officeart/2008/layout/LinedList"/>
    <dgm:cxn modelId="{C7F6CC33-440D-400B-B5D0-904484BAAFE3}" type="presParOf" srcId="{BB040B20-ACF2-45C4-B0C5-D07CFC6B810C}" destId="{A90F009C-3560-4C74-9807-643BD0793EF2}" srcOrd="0" destOrd="0" presId="urn:microsoft.com/office/officeart/2008/layout/LinedList"/>
    <dgm:cxn modelId="{035A1032-6813-4A2C-A877-C5A12960763F}" type="presParOf" srcId="{BB040B20-ACF2-45C4-B0C5-D07CFC6B810C}" destId="{D4B4F644-7A15-4C51-A952-EEE2E75FD61B}" srcOrd="1" destOrd="0" presId="urn:microsoft.com/office/officeart/2008/layout/LinedList"/>
    <dgm:cxn modelId="{5E9F8222-FE73-408C-B2DA-DD9B0D1858E8}" type="presParOf" srcId="{2F5C5C70-6D1A-43A1-9F0C-EA522CD1446D}" destId="{8904EBCF-946C-4340-BFB0-D8FCD603BC3D}" srcOrd="6" destOrd="0" presId="urn:microsoft.com/office/officeart/2008/layout/LinedList"/>
    <dgm:cxn modelId="{1989BC07-72AD-4525-9D3B-0041D41BCCD1}" type="presParOf" srcId="{2F5C5C70-6D1A-43A1-9F0C-EA522CD1446D}" destId="{97494DE6-BDCB-4199-A9A2-82D18ED952DE}" srcOrd="7" destOrd="0" presId="urn:microsoft.com/office/officeart/2008/layout/LinedList"/>
    <dgm:cxn modelId="{61E92883-7725-4C2B-BC29-92123073803D}" type="presParOf" srcId="{97494DE6-BDCB-4199-A9A2-82D18ED952DE}" destId="{6A5E7E46-2DB7-4EC4-889B-860395ADDA9F}" srcOrd="0" destOrd="0" presId="urn:microsoft.com/office/officeart/2008/layout/LinedList"/>
    <dgm:cxn modelId="{481FEBA9-D60F-4AA2-B306-C1E227EF8170}" type="presParOf" srcId="{97494DE6-BDCB-4199-A9A2-82D18ED952DE}" destId="{7EDE47AE-DA72-45C0-B4A5-7453F23B79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0C27B-2FE4-46B4-96AD-B10EF04057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DE0821-2FF1-439E-8A59-593B1574832B}">
      <dgm:prSet/>
      <dgm:spPr/>
      <dgm:t>
        <a:bodyPr/>
        <a:lstStyle/>
        <a:p>
          <a:r>
            <a:rPr lang="en-CA"/>
            <a:t>We will start by using images to help us understand the process of analysis. </a:t>
          </a:r>
          <a:endParaRPr lang="en-US"/>
        </a:p>
      </dgm:t>
    </dgm:pt>
    <dgm:pt modelId="{C7DBD82C-009F-4BE4-8B4B-7E4E32E6D2A9}" type="parTrans" cxnId="{7A940D8A-B56F-4F08-8284-7192278C8FDF}">
      <dgm:prSet/>
      <dgm:spPr/>
      <dgm:t>
        <a:bodyPr/>
        <a:lstStyle/>
        <a:p>
          <a:endParaRPr lang="en-US"/>
        </a:p>
      </dgm:t>
    </dgm:pt>
    <dgm:pt modelId="{C04DA365-CBFC-46A2-9F5F-C7E74563124C}" type="sibTrans" cxnId="{7A940D8A-B56F-4F08-8284-7192278C8FDF}">
      <dgm:prSet/>
      <dgm:spPr/>
      <dgm:t>
        <a:bodyPr/>
        <a:lstStyle/>
        <a:p>
          <a:endParaRPr lang="en-US"/>
        </a:p>
      </dgm:t>
    </dgm:pt>
    <dgm:pt modelId="{4152A598-9223-48EF-9216-5C1EA947F78D}">
      <dgm:prSet/>
      <dgm:spPr/>
      <dgm:t>
        <a:bodyPr/>
        <a:lstStyle/>
        <a:p>
          <a:r>
            <a:rPr lang="en-CA"/>
            <a:t>Our goal will be to explain not only what message or theme the picture is trying to deliver but also </a:t>
          </a:r>
          <a:r>
            <a:rPr lang="en-CA" i="1"/>
            <a:t>how</a:t>
          </a:r>
          <a:r>
            <a:rPr lang="en-CA"/>
            <a:t> it delivers this message or theme. </a:t>
          </a:r>
          <a:endParaRPr lang="en-US"/>
        </a:p>
      </dgm:t>
    </dgm:pt>
    <dgm:pt modelId="{37C8C1F2-956F-4451-8C63-3E611AD63C98}" type="parTrans" cxnId="{94D0000F-71C6-429D-BA7A-E64E8125B084}">
      <dgm:prSet/>
      <dgm:spPr/>
      <dgm:t>
        <a:bodyPr/>
        <a:lstStyle/>
        <a:p>
          <a:endParaRPr lang="en-US"/>
        </a:p>
      </dgm:t>
    </dgm:pt>
    <dgm:pt modelId="{D96438C4-CC16-4804-8467-2482887268D7}" type="sibTrans" cxnId="{94D0000F-71C6-429D-BA7A-E64E8125B084}">
      <dgm:prSet/>
      <dgm:spPr/>
      <dgm:t>
        <a:bodyPr/>
        <a:lstStyle/>
        <a:p>
          <a:endParaRPr lang="en-US"/>
        </a:p>
      </dgm:t>
    </dgm:pt>
    <dgm:pt modelId="{31571587-0CF3-4DCB-86C9-790CF0205278}" type="pres">
      <dgm:prSet presAssocID="{9690C27B-2FE4-46B4-96AD-B10EF04057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A5C1DE-50BA-4558-9BE1-B76A2F83B505}" type="pres">
      <dgm:prSet presAssocID="{40DE0821-2FF1-439E-8A59-593B1574832B}" presName="hierRoot1" presStyleCnt="0"/>
      <dgm:spPr/>
    </dgm:pt>
    <dgm:pt modelId="{28B1646B-EB98-4BE7-A3BA-88296C843F94}" type="pres">
      <dgm:prSet presAssocID="{40DE0821-2FF1-439E-8A59-593B1574832B}" presName="composite" presStyleCnt="0"/>
      <dgm:spPr/>
    </dgm:pt>
    <dgm:pt modelId="{309CE878-5BC2-447F-BD5B-55732E7160EB}" type="pres">
      <dgm:prSet presAssocID="{40DE0821-2FF1-439E-8A59-593B1574832B}" presName="background" presStyleLbl="node0" presStyleIdx="0" presStyleCnt="2"/>
      <dgm:spPr/>
    </dgm:pt>
    <dgm:pt modelId="{DFD3B35B-33F0-475E-837D-B494D01B1328}" type="pres">
      <dgm:prSet presAssocID="{40DE0821-2FF1-439E-8A59-593B1574832B}" presName="text" presStyleLbl="fgAcc0" presStyleIdx="0" presStyleCnt="2">
        <dgm:presLayoutVars>
          <dgm:chPref val="3"/>
        </dgm:presLayoutVars>
      </dgm:prSet>
      <dgm:spPr/>
    </dgm:pt>
    <dgm:pt modelId="{78EF35EE-30AF-462E-9EEB-E8F4FFC0ADA7}" type="pres">
      <dgm:prSet presAssocID="{40DE0821-2FF1-439E-8A59-593B1574832B}" presName="hierChild2" presStyleCnt="0"/>
      <dgm:spPr/>
    </dgm:pt>
    <dgm:pt modelId="{2E360C6D-2801-47CA-AB46-44DB13D04137}" type="pres">
      <dgm:prSet presAssocID="{4152A598-9223-48EF-9216-5C1EA947F78D}" presName="hierRoot1" presStyleCnt="0"/>
      <dgm:spPr/>
    </dgm:pt>
    <dgm:pt modelId="{9162C2C6-658C-408F-AB57-245029E2F920}" type="pres">
      <dgm:prSet presAssocID="{4152A598-9223-48EF-9216-5C1EA947F78D}" presName="composite" presStyleCnt="0"/>
      <dgm:spPr/>
    </dgm:pt>
    <dgm:pt modelId="{9784976E-97D2-4C4C-A326-8430A2539738}" type="pres">
      <dgm:prSet presAssocID="{4152A598-9223-48EF-9216-5C1EA947F78D}" presName="background" presStyleLbl="node0" presStyleIdx="1" presStyleCnt="2"/>
      <dgm:spPr/>
    </dgm:pt>
    <dgm:pt modelId="{18DF658E-B15D-49A7-B817-B3C1F30718AC}" type="pres">
      <dgm:prSet presAssocID="{4152A598-9223-48EF-9216-5C1EA947F78D}" presName="text" presStyleLbl="fgAcc0" presStyleIdx="1" presStyleCnt="2">
        <dgm:presLayoutVars>
          <dgm:chPref val="3"/>
        </dgm:presLayoutVars>
      </dgm:prSet>
      <dgm:spPr/>
    </dgm:pt>
    <dgm:pt modelId="{6D703798-1C69-4A70-AA97-42186E1FA027}" type="pres">
      <dgm:prSet presAssocID="{4152A598-9223-48EF-9216-5C1EA947F78D}" presName="hierChild2" presStyleCnt="0"/>
      <dgm:spPr/>
    </dgm:pt>
  </dgm:ptLst>
  <dgm:cxnLst>
    <dgm:cxn modelId="{94D0000F-71C6-429D-BA7A-E64E8125B084}" srcId="{9690C27B-2FE4-46B4-96AD-B10EF0405707}" destId="{4152A598-9223-48EF-9216-5C1EA947F78D}" srcOrd="1" destOrd="0" parTransId="{37C8C1F2-956F-4451-8C63-3E611AD63C98}" sibTransId="{D96438C4-CC16-4804-8467-2482887268D7}"/>
    <dgm:cxn modelId="{FAC6281A-8004-4E93-85EE-8D9444F9C5E6}" type="presOf" srcId="{9690C27B-2FE4-46B4-96AD-B10EF0405707}" destId="{31571587-0CF3-4DCB-86C9-790CF0205278}" srcOrd="0" destOrd="0" presId="urn:microsoft.com/office/officeart/2005/8/layout/hierarchy1"/>
    <dgm:cxn modelId="{EADD2B44-D1F4-486C-BB6E-BFCA6EBC3C83}" type="presOf" srcId="{40DE0821-2FF1-439E-8A59-593B1574832B}" destId="{DFD3B35B-33F0-475E-837D-B494D01B1328}" srcOrd="0" destOrd="0" presId="urn:microsoft.com/office/officeart/2005/8/layout/hierarchy1"/>
    <dgm:cxn modelId="{7A940D8A-B56F-4F08-8284-7192278C8FDF}" srcId="{9690C27B-2FE4-46B4-96AD-B10EF0405707}" destId="{40DE0821-2FF1-439E-8A59-593B1574832B}" srcOrd="0" destOrd="0" parTransId="{C7DBD82C-009F-4BE4-8B4B-7E4E32E6D2A9}" sibTransId="{C04DA365-CBFC-46A2-9F5F-C7E74563124C}"/>
    <dgm:cxn modelId="{16233FAA-1E4B-4A31-9A2D-1EECFFC377E5}" type="presOf" srcId="{4152A598-9223-48EF-9216-5C1EA947F78D}" destId="{18DF658E-B15D-49A7-B817-B3C1F30718AC}" srcOrd="0" destOrd="0" presId="urn:microsoft.com/office/officeart/2005/8/layout/hierarchy1"/>
    <dgm:cxn modelId="{8A672E7F-4856-4178-91E5-71FA660B499A}" type="presParOf" srcId="{31571587-0CF3-4DCB-86C9-790CF0205278}" destId="{77A5C1DE-50BA-4558-9BE1-B76A2F83B505}" srcOrd="0" destOrd="0" presId="urn:microsoft.com/office/officeart/2005/8/layout/hierarchy1"/>
    <dgm:cxn modelId="{D8FD8478-B35E-4A32-A284-AD9F414C18CC}" type="presParOf" srcId="{77A5C1DE-50BA-4558-9BE1-B76A2F83B505}" destId="{28B1646B-EB98-4BE7-A3BA-88296C843F94}" srcOrd="0" destOrd="0" presId="urn:microsoft.com/office/officeart/2005/8/layout/hierarchy1"/>
    <dgm:cxn modelId="{4B0C61FE-FE4A-4594-80F7-EEE35A9340FC}" type="presParOf" srcId="{28B1646B-EB98-4BE7-A3BA-88296C843F94}" destId="{309CE878-5BC2-447F-BD5B-55732E7160EB}" srcOrd="0" destOrd="0" presId="urn:microsoft.com/office/officeart/2005/8/layout/hierarchy1"/>
    <dgm:cxn modelId="{4D65333C-9D4C-4DF7-B7E6-53F8EA178F1B}" type="presParOf" srcId="{28B1646B-EB98-4BE7-A3BA-88296C843F94}" destId="{DFD3B35B-33F0-475E-837D-B494D01B1328}" srcOrd="1" destOrd="0" presId="urn:microsoft.com/office/officeart/2005/8/layout/hierarchy1"/>
    <dgm:cxn modelId="{1CA19FE1-2912-458F-9ACE-2EF26A30E3AF}" type="presParOf" srcId="{77A5C1DE-50BA-4558-9BE1-B76A2F83B505}" destId="{78EF35EE-30AF-462E-9EEB-E8F4FFC0ADA7}" srcOrd="1" destOrd="0" presId="urn:microsoft.com/office/officeart/2005/8/layout/hierarchy1"/>
    <dgm:cxn modelId="{62750A21-A439-448D-B9B4-C370F44F74A7}" type="presParOf" srcId="{31571587-0CF3-4DCB-86C9-790CF0205278}" destId="{2E360C6D-2801-47CA-AB46-44DB13D04137}" srcOrd="1" destOrd="0" presId="urn:microsoft.com/office/officeart/2005/8/layout/hierarchy1"/>
    <dgm:cxn modelId="{2EC675AF-E630-40F2-900D-77CE27FD853D}" type="presParOf" srcId="{2E360C6D-2801-47CA-AB46-44DB13D04137}" destId="{9162C2C6-658C-408F-AB57-245029E2F920}" srcOrd="0" destOrd="0" presId="urn:microsoft.com/office/officeart/2005/8/layout/hierarchy1"/>
    <dgm:cxn modelId="{D29B289A-F9B5-4CE5-B62C-E15C71DDDE68}" type="presParOf" srcId="{9162C2C6-658C-408F-AB57-245029E2F920}" destId="{9784976E-97D2-4C4C-A326-8430A2539738}" srcOrd="0" destOrd="0" presId="urn:microsoft.com/office/officeart/2005/8/layout/hierarchy1"/>
    <dgm:cxn modelId="{1F05CF50-D915-411D-A2B5-70B1BB3A9811}" type="presParOf" srcId="{9162C2C6-658C-408F-AB57-245029E2F920}" destId="{18DF658E-B15D-49A7-B817-B3C1F30718AC}" srcOrd="1" destOrd="0" presId="urn:microsoft.com/office/officeart/2005/8/layout/hierarchy1"/>
    <dgm:cxn modelId="{0AD2C04F-ADB6-4B8F-A669-0DB18A13D0BE}" type="presParOf" srcId="{2E360C6D-2801-47CA-AB46-44DB13D04137}" destId="{6D703798-1C69-4A70-AA97-42186E1FA0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F3-EE62-4762-BD3A-D167381481A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A8B70-D345-4279-B044-26248861BA3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Analysis is a process we undertake to better understand a piece of writing, an image, film or other media. </a:t>
          </a:r>
          <a:endParaRPr lang="en-US" sz="2500" kern="1200"/>
        </a:p>
      </dsp:txBody>
      <dsp:txXfrm>
        <a:off x="0" y="0"/>
        <a:ext cx="6492875" cy="1276350"/>
      </dsp:txXfrm>
    </dsp:sp>
    <dsp:sp modelId="{D8D048DC-74DC-4E94-BD49-15C6A72551E7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967E6-B047-4ECF-8BFC-2C8FA0D05B3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process involves identification of and focus on specific elements.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69BFEDAD-07FB-418A-8A07-8746B3050FC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009C-3560-4C74-9807-643BD0793EF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These elements help us draw conclusions about ideas, themes or patterns.</a:t>
          </a:r>
          <a:endParaRPr lang="en-US" sz="2500" kern="1200"/>
        </a:p>
      </dsp:txBody>
      <dsp:txXfrm>
        <a:off x="0" y="2552700"/>
        <a:ext cx="6492875" cy="1276350"/>
      </dsp:txXfrm>
    </dsp:sp>
    <dsp:sp modelId="{8904EBCF-946C-4340-BFB0-D8FCD603BC3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7E46-2DB7-4EC4-889B-860395ADDA9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conclusions we make about various elements help us to understand the message or theme of the media in question.</a:t>
          </a:r>
          <a:endParaRPr lang="en-US" sz="2500" kern="1200" dirty="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CE878-5BC2-447F-BD5B-55732E7160EB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3B35B-33F0-475E-837D-B494D01B132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We will start by using images to help us understand the process of analysis. </a:t>
          </a:r>
          <a:endParaRPr lang="en-US" sz="2700" kern="1200"/>
        </a:p>
      </dsp:txBody>
      <dsp:txXfrm>
        <a:off x="678914" y="525899"/>
        <a:ext cx="4067491" cy="2525499"/>
      </dsp:txXfrm>
    </dsp:sp>
    <dsp:sp modelId="{9784976E-97D2-4C4C-A326-8430A253973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F658E-B15D-49A7-B817-B3C1F30718AC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Our goal will be to explain not only what message or theme the picture is trying to deliver but also </a:t>
          </a:r>
          <a:r>
            <a:rPr lang="en-CA" sz="2700" i="1" kern="1200"/>
            <a:t>how</a:t>
          </a:r>
          <a:r>
            <a:rPr lang="en-CA" sz="2700" kern="1200"/>
            <a:t> it delivers this message or theme. </a:t>
          </a:r>
          <a:endParaRPr lang="en-US" sz="27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8A27-E48E-47BD-9A57-F12FA9450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5BC8E-C06C-4563-AF74-74AC5E99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D5A0-7C6D-41AA-85C2-7F7260A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BE46-BA66-4F23-96E9-322598D6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84A5-1AC9-41F9-B235-479EF05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46E-4256-43F2-81BE-32577587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1547E-BE78-4840-B087-337C37F9D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CFF8-54AF-4C0F-B52C-FC341225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5BC4-34DC-4D11-8346-6B240E8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A915-FAEF-44D8-9F0A-9BD2008A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0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4279C-0E7E-4729-8628-CA350FFAD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E639-3DEB-4450-BC6D-672339DD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B437-C4C7-49C6-9E5F-B011B32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44D1-B883-450A-A010-463627C4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56AA-B628-413D-B60C-21FDC027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73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570-1BB0-4D2F-9D6C-6272012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232-346A-4138-B3DC-5F5B8073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238A-0561-4849-AA0A-F13ADE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B782-2619-4558-B642-A5D0D9A1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BAD0-F1C7-4BCD-96CE-4CAB7F72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6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470F-A611-4DC2-B5D4-8166FCBB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0F43C-2286-4AF7-903E-807FABFA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4397-46B5-4E8C-8E60-5655138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6E16-A16A-45B3-9940-A666CFA9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E258-DF4B-4FE5-AC25-9E130953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5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BF22-404D-42DE-8F9B-7A1D07C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B6B0-071D-4664-BCE0-CDE08BD8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E97C5-7946-4429-AD59-09EAA131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317B-0B45-43D1-AB38-4DCA846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81029-ABAB-4163-8275-D50E8A81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74A6-9BFF-4105-A173-0388E6B8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768D-49B1-44BE-B6BB-CCF202BE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D6DF-50F8-4996-94B9-8897B559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ED5A-46BA-43DE-91ED-F18BC807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7788-C517-45B0-8845-55D445C33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94E54-6519-43EE-A45F-EAC586C62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AE3FD-E6CD-49B8-B227-A392005F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D51B-8E8E-431B-9D52-8688F61E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8B3EC-E153-4639-A77F-DC279D5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2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468C-70AF-4D3F-BBA1-A430C49C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C4200-F4FD-440C-958E-3A3EDE97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E1938-64FC-43CB-AB53-09C6C0F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E03CB-48E7-479F-8F8B-7FC0DDDA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96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0245B-3D24-4DD4-8E81-43479651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C8C02-AFA5-4692-8269-F1D5DDE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2330-C4F8-419A-B415-2EFB0D29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30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F151-DA83-449F-A5BE-68062FE8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E6B4-3F20-4593-85B9-EDACB690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E0336-FFA4-4AD9-9A73-CC9BA5F2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17B6-E106-4E20-BFE5-F6EADCA0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9A3F-76A7-4C56-9088-555FF0CD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B4BC-2A34-41AF-A26C-2140257F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9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E4FE-5FAF-49AE-9CF1-44B2694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BE380-A9BD-4CFD-8E5F-BB371EFA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1FE8-66BC-4F23-9E80-18B26E56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677B-5467-4235-A958-B83738F5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8AAEB-ECB6-47A8-9BEC-0D1933EB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1D6EE-8706-433B-9AE8-E51B835A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A54F5-E1CB-4877-A162-A82600F1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5C71-33DC-4596-BA15-08E6C492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212C-385C-45B9-A1AD-3C0290E2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55C1-58FE-40C9-A78C-47E4D97FDD2F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DC6D-D0E1-4CA1-8AC3-08D45BDF5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717-5D19-4D79-B843-A929FB9C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DA4E-56D4-4250-9BEB-822ABA287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739D-FF62-4341-B963-B92531D9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CA" sz="8000">
                <a:solidFill>
                  <a:srgbClr val="FFFFFF"/>
                </a:solidFill>
              </a:rPr>
              <a:t>Analysis: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BB54-1828-41E8-8BC6-DBD3233C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CA" sz="3200">
                <a:solidFill>
                  <a:srgbClr val="FEFFFF"/>
                </a:solidFill>
              </a:rPr>
              <a:t>The “why” and the “how to”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19FF2-8743-404B-8A58-D4E80B76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49" y="547687"/>
            <a:ext cx="6595353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8C820-1FB6-44BC-8CE7-129C4E52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76847-EEE4-43AB-9946-7B0233B8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73" y="1286934"/>
            <a:ext cx="9661056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982897-FE98-47D4-90F7-5AB4ED3D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Why we analyze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96C1DBD-4806-4094-8B6E-5D43BA289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4776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0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D02308-1D86-42C1-A5CD-A7255FD6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chemeClr val="tx2"/>
                </a:solidFill>
              </a:rPr>
              <a:t>How to: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2A2E5BBB-E1E0-436F-9D92-4F989CEBF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63626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29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3C4BBB-74A1-4831-90A7-709289EF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D71A-AA97-484D-9562-39608702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592" y="732116"/>
            <a:ext cx="3776812" cy="2046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are some elements we might consider in the “Hope” image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83F24C-DA30-4F85-905B-72A0F8A753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293" r="9293"/>
          <a:stretch>
            <a:fillRect/>
          </a:stretch>
        </p:blipFill>
        <p:spPr>
          <a:xfrm>
            <a:off x="772998" y="886120"/>
            <a:ext cx="5942047" cy="51187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CD8B3-2AA6-43D8-AE28-D9FE4F493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6399" y="2958353"/>
            <a:ext cx="3784006" cy="31675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Color </a:t>
            </a:r>
            <a:r>
              <a:rPr lang="en-US" sz="1800" dirty="0"/>
              <a:t>scheme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word “Hope” (capital letters)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Angle of his gaze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Brand/Symbol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Facial Expression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Race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What do all of these elements combine to tell us in this image? </a:t>
            </a:r>
          </a:p>
        </p:txBody>
      </p:sp>
    </p:spTree>
    <p:extLst>
      <p:ext uri="{BB962C8B-B14F-4D97-AF65-F5344CB8AC3E}">
        <p14:creationId xmlns:p14="http://schemas.microsoft.com/office/powerpoint/2010/main" val="128392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EC506CA-CDE5-4978-8598-C5198F39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Now, let’s try a few images together and see what we can come up with…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D998E-93C3-4602-89C3-ABC666C9F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Remember: Be as specific as possible when identifying elements of the images</a:t>
            </a:r>
          </a:p>
          <a:p>
            <a:r>
              <a:rPr lang="en-US" sz="2000"/>
              <a:t>Try to imagine/articulate how each of the elements is working together to create meaning for us</a:t>
            </a:r>
          </a:p>
          <a:p>
            <a:r>
              <a:rPr lang="en-US" sz="2000"/>
              <a:t>Be specific in stating your conclusions about the image: What is the image about? Who is its intended audience? How does it create meaning for that audience? 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43B5A30B-0FC2-4C6A-8895-652A5240D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395" r="59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DF462-9FCC-4098-B47E-74545CB95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7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ook&#10;&#10;Description automatically generated">
            <a:extLst>
              <a:ext uri="{FF2B5EF4-FFF2-40B4-BE49-F238E27FC236}">
                <a16:creationId xmlns:a16="http://schemas.microsoft.com/office/drawing/2014/main" id="{73F02B4E-0A91-4F5F-9353-7FAEFD542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9" y="643467"/>
            <a:ext cx="663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D3AA0-AAF3-4A1C-B32A-BD4206A29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Analysis:</vt:lpstr>
      <vt:lpstr>PowerPoint Presentation</vt:lpstr>
      <vt:lpstr>Why we analyze</vt:lpstr>
      <vt:lpstr>How to:</vt:lpstr>
      <vt:lpstr>Here are some elements we might consider in the “Hope” image</vt:lpstr>
      <vt:lpstr>Now, let’s try a few images together and see what we can come up with…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Analysis:</dc:title>
  <dc:creator>Matt Nashlenas</dc:creator>
  <cp:lastModifiedBy>Matt Nashlenas</cp:lastModifiedBy>
  <cp:revision>10</cp:revision>
  <dcterms:created xsi:type="dcterms:W3CDTF">2020-09-13T21:43:06Z</dcterms:created>
  <dcterms:modified xsi:type="dcterms:W3CDTF">2021-09-20T20:47:36Z</dcterms:modified>
</cp:coreProperties>
</file>