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4" autoAdjust="0"/>
  </p:normalViewPr>
  <p:slideViewPr>
    <p:cSldViewPr snapToGrid="0">
      <p:cViewPr varScale="1">
        <p:scale>
          <a:sx n="77" d="100"/>
          <a:sy n="77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32A6-6E7F-44A0-949E-29FF893F9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6E1A4-6365-41A2-9FA9-0D2865E00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9B3A0-4486-4437-A32A-31EFB33B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F73E-32EF-483D-8EE3-7711083DBE66}" type="datetimeFigureOut">
              <a:rPr lang="en-CA" smtClean="0"/>
              <a:t>2022-01-25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26964-8A7F-4A0C-9348-A60D5B5A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59B44-26E1-449C-B3F8-41C36505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6A75-BDB8-4E6A-97EA-33D7CBDD09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92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7A889-9AF7-4544-8924-6BA376F4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C6A80-E381-42FC-9FE6-3C78E270A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09CFE-4CC9-4A17-9E9F-AE9278158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F73E-32EF-483D-8EE3-7711083DBE66}" type="datetimeFigureOut">
              <a:rPr lang="en-CA" smtClean="0"/>
              <a:t>2022-01-25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FB9FD-8A1E-4FCC-96E4-8950CD9D2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BE957-169A-4B1C-810A-862711CA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6A75-BDB8-4E6A-97EA-33D7CBDD09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831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391A5-16A9-444A-8016-2E3FCBF42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7DB3E-5301-43B9-ACF4-31D2E9C31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48024-7A5D-46FB-984A-84131136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F73E-32EF-483D-8EE3-7711083DBE66}" type="datetimeFigureOut">
              <a:rPr lang="en-CA" smtClean="0"/>
              <a:t>2022-01-25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44B6A-BB59-42E2-95D9-BE98A38D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CD7EA-6457-4CBF-A68F-159CEE24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6A75-BDB8-4E6A-97EA-33D7CBDD09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582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9F62-BBF7-4658-9451-C5F3E60C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5D27A-5DAE-4026-A6F4-5CE574F80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1D87F-50B7-451E-8B7C-847E4E144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F73E-32EF-483D-8EE3-7711083DBE66}" type="datetimeFigureOut">
              <a:rPr lang="en-CA" smtClean="0"/>
              <a:t>2022-01-25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57FF4-D45E-481F-B9DA-4F1229A99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61A36-29CF-4FE6-BA1F-DAC6A3C8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6A75-BDB8-4E6A-97EA-33D7CBDD09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32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B765-C789-4B59-8B58-D093408A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15691-0B2B-4761-A8DC-6A785C91D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283F5-6E53-4286-830C-2FB1DDA7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F73E-32EF-483D-8EE3-7711083DBE66}" type="datetimeFigureOut">
              <a:rPr lang="en-CA" smtClean="0"/>
              <a:t>2022-01-25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CA6FE-C0E2-48ED-821F-4F15DFC2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C76C4-A328-4803-92C3-D923DCEF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6A75-BDB8-4E6A-97EA-33D7CBDD09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956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3B94-D76B-4CB5-ACA4-0148E39F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7D7BE-3097-4BA0-8A03-4D7E7355E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26DCA-429F-44E3-940B-25F524DAB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15F14-2530-47AB-AFFF-CA59B239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F73E-32EF-483D-8EE3-7711083DBE66}" type="datetimeFigureOut">
              <a:rPr lang="en-CA" smtClean="0"/>
              <a:t>2022-01-25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E0544-4E0F-4D78-B0C5-6D743B5D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677F1-35F7-4E66-82A4-813FBF37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6A75-BDB8-4E6A-97EA-33D7CBDD09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53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BAFE-5605-42CE-85DB-44B583C2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BFC8C-0739-4E13-88CF-930CF30E2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DA3CC-9A48-4BD2-94A6-A64FCC070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726B3-6DCB-41D3-9618-D836F2620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79504-741E-450D-9D5D-426BFF415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0F68F-99A1-4C80-9FDE-FB409396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F73E-32EF-483D-8EE3-7711083DBE66}" type="datetimeFigureOut">
              <a:rPr lang="en-CA" smtClean="0"/>
              <a:t>2022-01-25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5B7685-EE8F-4D87-89C6-43A8223A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2E677-B956-4BFC-9029-63A80CE5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6A75-BDB8-4E6A-97EA-33D7CBDD09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793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7447-ECBD-4177-804F-DEE29494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01BAA-1611-4B68-AF4F-E94C449E6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F73E-32EF-483D-8EE3-7711083DBE66}" type="datetimeFigureOut">
              <a:rPr lang="en-CA" smtClean="0"/>
              <a:t>2022-01-25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8E1F0-D109-46F7-9BEA-0FC9049E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23A6D-7EBD-4268-BAC3-CE652B7E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6A75-BDB8-4E6A-97EA-33D7CBDD09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297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0B83D-E92F-4563-8081-29DFD697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F73E-32EF-483D-8EE3-7711083DBE66}" type="datetimeFigureOut">
              <a:rPr lang="en-CA" smtClean="0"/>
              <a:t>2022-01-25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B2E90-0545-42AE-9CC6-79D52B72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457AE-55DE-47BD-A056-5A825779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6A75-BDB8-4E6A-97EA-33D7CBDD09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035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D6D90-6DA7-471A-A599-7C486ED6F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E9900-0101-43BC-B0A0-5DB62771A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04533-EFD6-4C40-8EAF-1B35651DA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547BE-F5E9-4BFD-8988-C3C0D07A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F73E-32EF-483D-8EE3-7711083DBE66}" type="datetimeFigureOut">
              <a:rPr lang="en-CA" smtClean="0"/>
              <a:t>2022-01-25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A0586-0C9A-4755-9D15-88788FD0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FA6CD-AD14-47EA-BC28-89B72CB8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6A75-BDB8-4E6A-97EA-33D7CBDD09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22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96D1B-CB54-47AC-A5D1-0D186E5BB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B162FB-E684-4C1C-A88E-376C1C88B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AE6C8-E549-4963-B02B-2C7A19A77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B9274-B85D-4A3F-BCE3-B5B55570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F73E-32EF-483D-8EE3-7711083DBE66}" type="datetimeFigureOut">
              <a:rPr lang="en-CA" smtClean="0"/>
              <a:t>2022-01-25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893F2-D641-4335-9814-6411D60C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5FEB-BA6C-4C06-B2D0-67DF0E92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6A75-BDB8-4E6A-97EA-33D7CBDD09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506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35B32-D80B-4FFD-99DA-359CCF7D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C00A5-573B-4DB1-80DD-405F8E1F6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E5F63-462A-462E-92D7-64061EF3F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EF73E-32EF-483D-8EE3-7711083DBE66}" type="datetimeFigureOut">
              <a:rPr lang="en-CA" smtClean="0"/>
              <a:t>2022-01-25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9FCE2-2B5B-47CD-B358-D5A7AF655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83E5B-C23E-4935-846B-0A9F40908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26A75-BDB8-4E6A-97EA-33D7CBDD09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827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4F927A-7D00-4A05-B6CF-0AFCBE30A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>
            <a:normAutofit/>
          </a:bodyPr>
          <a:lstStyle/>
          <a:p>
            <a:pPr algn="ctr"/>
            <a:r>
              <a:rPr lang="en-CA" sz="4800">
                <a:solidFill>
                  <a:srgbClr val="FFFFFF"/>
                </a:solidFill>
              </a:rPr>
              <a:t>Group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3AEC34-6F33-40B8-9E37-381CBB243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974" y="311449"/>
            <a:ext cx="4248875" cy="61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9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80B17-BFC1-4B74-9028-039F7219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>
            <a:normAutofit/>
          </a:bodyPr>
          <a:lstStyle/>
          <a:p>
            <a:pPr algn="ctr"/>
            <a:r>
              <a:rPr lang="en-CA" sz="4800">
                <a:solidFill>
                  <a:srgbClr val="FFFFFF"/>
                </a:solidFill>
              </a:rPr>
              <a:t>Group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C59B8-FD62-4752-A063-ED375B2C5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256" y="311449"/>
            <a:ext cx="6779860" cy="617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7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6452D-D882-4A24-8454-07586B7CD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>
            <a:normAutofit/>
          </a:bodyPr>
          <a:lstStyle/>
          <a:p>
            <a:pPr algn="ctr"/>
            <a:r>
              <a:rPr lang="en-CA" sz="4800">
                <a:solidFill>
                  <a:srgbClr val="FFFFFF"/>
                </a:solidFill>
              </a:rPr>
              <a:t>Group 3</a:t>
            </a:r>
          </a:p>
        </p:txBody>
      </p:sp>
      <p:pic>
        <p:nvPicPr>
          <p:cNvPr id="5" name="Picture 4" descr="A picture containing text, mountain, rock, outdoor&#10;&#10;Description automatically generated">
            <a:extLst>
              <a:ext uri="{FF2B5EF4-FFF2-40B4-BE49-F238E27FC236}">
                <a16:creationId xmlns:a16="http://schemas.microsoft.com/office/drawing/2014/main" id="{92AA6E84-30C6-40B6-82C7-A23CACCE3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1448"/>
            <a:ext cx="4852358" cy="625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0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53024-F5A8-45FA-B1BD-0F15FF6C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>
            <a:normAutofit/>
          </a:bodyPr>
          <a:lstStyle/>
          <a:p>
            <a:pPr algn="ctr"/>
            <a:r>
              <a:rPr lang="en-CA" sz="4800">
                <a:solidFill>
                  <a:srgbClr val="FFFFFF"/>
                </a:solidFill>
              </a:rPr>
              <a:t>Group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3BDE05-52AE-4A28-A5A8-563F033CB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541" y="492573"/>
            <a:ext cx="448410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2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5E22C-7969-42D2-8E68-A1C5005E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955" y="552182"/>
            <a:ext cx="5998840" cy="334313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	Group 5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74252B6-8407-4860-8D8A-294EA53C0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9137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7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B63715-DFDA-4DD2-B38C-3607FA8DB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>
            <a:normAutofit/>
          </a:bodyPr>
          <a:lstStyle/>
          <a:p>
            <a:pPr algn="ctr"/>
            <a:r>
              <a:rPr lang="en-CA" sz="4800">
                <a:solidFill>
                  <a:srgbClr val="FFFFFF"/>
                </a:solidFill>
              </a:rPr>
              <a:t>Group 6</a:t>
            </a:r>
          </a:p>
        </p:txBody>
      </p:sp>
      <p:pic>
        <p:nvPicPr>
          <p:cNvPr id="4" name="Picture 3" descr="A person drinking from a bottle&#10;&#10;Description automatically generated with medium confidence">
            <a:extLst>
              <a:ext uri="{FF2B5EF4-FFF2-40B4-BE49-F238E27FC236}">
                <a16:creationId xmlns:a16="http://schemas.microsoft.com/office/drawing/2014/main" id="{404F0E18-5A17-4319-8A09-7FD6FED36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29" y="311449"/>
            <a:ext cx="6231835" cy="61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30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Group 1</vt:lpstr>
      <vt:lpstr>Group 2</vt:lpstr>
      <vt:lpstr>Group 3</vt:lpstr>
      <vt:lpstr>Group 4</vt:lpstr>
      <vt:lpstr> Group 5</vt:lpstr>
      <vt:lpstr>Group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</dc:title>
  <dc:creator>Matt Nashlenas</dc:creator>
  <cp:lastModifiedBy>Matt Nashlenas</cp:lastModifiedBy>
  <cp:revision>7</cp:revision>
  <dcterms:created xsi:type="dcterms:W3CDTF">2020-09-14T00:08:20Z</dcterms:created>
  <dcterms:modified xsi:type="dcterms:W3CDTF">2022-01-26T02:40:01Z</dcterms:modified>
</cp:coreProperties>
</file>