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93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3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王 玮琦" userId="1f8912a9550c9883" providerId="LiveId" clId="{0B685EA9-A575-4273-8D55-CFCF28086C30}"/>
    <pc:docChg chg="undo custSel addSld delSld modSld sldOrd">
      <pc:chgData name="王 玮琦" userId="1f8912a9550c9883" providerId="LiveId" clId="{0B685EA9-A575-4273-8D55-CFCF28086C30}" dt="2023-04-11T05:31:30.279" v="4497" actId="27636"/>
      <pc:docMkLst>
        <pc:docMk/>
      </pc:docMkLst>
      <pc:sldChg chg="modSp mod">
        <pc:chgData name="王 玮琦" userId="1f8912a9550c9883" providerId="LiveId" clId="{0B685EA9-A575-4273-8D55-CFCF28086C30}" dt="2023-04-11T03:28:06.123" v="441" actId="1076"/>
        <pc:sldMkLst>
          <pc:docMk/>
          <pc:sldMk cId="4017762490" sldId="270"/>
        </pc:sldMkLst>
        <pc:spChg chg="mod">
          <ac:chgData name="王 玮琦" userId="1f8912a9550c9883" providerId="LiveId" clId="{0B685EA9-A575-4273-8D55-CFCF28086C30}" dt="2023-04-11T03:28:06.123" v="441" actId="1076"/>
          <ac:spMkLst>
            <pc:docMk/>
            <pc:sldMk cId="4017762490" sldId="270"/>
            <ac:spMk id="88" creationId="{0D138708-C210-C495-EF41-D143FA1D3AB4}"/>
          </ac:spMkLst>
        </pc:spChg>
        <pc:spChg chg="mod">
          <ac:chgData name="王 玮琦" userId="1f8912a9550c9883" providerId="LiveId" clId="{0B685EA9-A575-4273-8D55-CFCF28086C30}" dt="2023-04-11T03:28:03.259" v="440" actId="1076"/>
          <ac:spMkLst>
            <pc:docMk/>
            <pc:sldMk cId="4017762490" sldId="270"/>
            <ac:spMk id="89" creationId="{5A9CC92D-6AB0-2806-8C61-4C73FF2797DD}"/>
          </ac:spMkLst>
        </pc:spChg>
      </pc:sldChg>
      <pc:sldChg chg="addSp delSp modSp add mod ord">
        <pc:chgData name="王 玮琦" userId="1f8912a9550c9883" providerId="LiveId" clId="{0B685EA9-A575-4273-8D55-CFCF28086C30}" dt="2023-04-11T03:28:17.068" v="443"/>
        <pc:sldMkLst>
          <pc:docMk/>
          <pc:sldMk cId="3739404423" sldId="271"/>
        </pc:sldMkLst>
        <pc:spChg chg="mod">
          <ac:chgData name="王 玮琦" userId="1f8912a9550c9883" providerId="LiveId" clId="{0B685EA9-A575-4273-8D55-CFCF28086C30}" dt="2023-04-11T03:17:37.228" v="4" actId="1076"/>
          <ac:spMkLst>
            <pc:docMk/>
            <pc:sldMk cId="3739404423" sldId="271"/>
            <ac:spMk id="2" creationId="{9E59B738-47E0-5963-07D6-19E9BEBEDBCB}"/>
          </ac:spMkLst>
        </pc:spChg>
        <pc:spChg chg="mod">
          <ac:chgData name="王 玮琦" userId="1f8912a9550c9883" providerId="LiveId" clId="{0B685EA9-A575-4273-8D55-CFCF28086C30}" dt="2023-04-11T03:18:15.154" v="111" actId="1076"/>
          <ac:spMkLst>
            <pc:docMk/>
            <pc:sldMk cId="3739404423" sldId="271"/>
            <ac:spMk id="3" creationId="{70E414D5-D0C6-D00F-E977-5D8FCF77C964}"/>
          </ac:spMkLst>
        </pc:spChg>
        <pc:spChg chg="mod">
          <ac:chgData name="王 玮琦" userId="1f8912a9550c9883" providerId="LiveId" clId="{0B685EA9-A575-4273-8D55-CFCF28086C30}" dt="2023-04-11T03:18:15.154" v="111" actId="1076"/>
          <ac:spMkLst>
            <pc:docMk/>
            <pc:sldMk cId="3739404423" sldId="271"/>
            <ac:spMk id="4" creationId="{E01D216A-3E9D-3996-32D4-49F53F27E5D2}"/>
          </ac:spMkLst>
        </pc:spChg>
        <pc:spChg chg="mod">
          <ac:chgData name="王 玮琦" userId="1f8912a9550c9883" providerId="LiveId" clId="{0B685EA9-A575-4273-8D55-CFCF28086C30}" dt="2023-04-11T03:18:15.154" v="111" actId="1076"/>
          <ac:spMkLst>
            <pc:docMk/>
            <pc:sldMk cId="3739404423" sldId="271"/>
            <ac:spMk id="5" creationId="{6A304767-21F8-4893-06DA-BD83D830DBD7}"/>
          </ac:spMkLst>
        </pc:spChg>
        <pc:spChg chg="mod">
          <ac:chgData name="王 玮琦" userId="1f8912a9550c9883" providerId="LiveId" clId="{0B685EA9-A575-4273-8D55-CFCF28086C30}" dt="2023-04-11T03:18:15.154" v="111" actId="1076"/>
          <ac:spMkLst>
            <pc:docMk/>
            <pc:sldMk cId="3739404423" sldId="271"/>
            <ac:spMk id="6" creationId="{DFB3C301-5D32-BC60-895B-B131288CFAA9}"/>
          </ac:spMkLst>
        </pc:spChg>
        <pc:spChg chg="mod">
          <ac:chgData name="王 玮琦" userId="1f8912a9550c9883" providerId="LiveId" clId="{0B685EA9-A575-4273-8D55-CFCF28086C30}" dt="2023-04-11T03:18:18.106" v="112" actId="1076"/>
          <ac:spMkLst>
            <pc:docMk/>
            <pc:sldMk cId="3739404423" sldId="271"/>
            <ac:spMk id="7" creationId="{3BDD61C4-7CC0-0419-873C-E3138FABC8D8}"/>
          </ac:spMkLst>
        </pc:spChg>
        <pc:spChg chg="mod">
          <ac:chgData name="王 玮琦" userId="1f8912a9550c9883" providerId="LiveId" clId="{0B685EA9-A575-4273-8D55-CFCF28086C30}" dt="2023-04-11T03:18:18.106" v="112" actId="1076"/>
          <ac:spMkLst>
            <pc:docMk/>
            <pc:sldMk cId="3739404423" sldId="271"/>
            <ac:spMk id="8" creationId="{ED75AC1A-CD38-F959-4B66-C3C5B2557D85}"/>
          </ac:spMkLst>
        </pc:spChg>
        <pc:spChg chg="mod">
          <ac:chgData name="王 玮琦" userId="1f8912a9550c9883" providerId="LiveId" clId="{0B685EA9-A575-4273-8D55-CFCF28086C30}" dt="2023-04-11T03:18:18.106" v="112" actId="1076"/>
          <ac:spMkLst>
            <pc:docMk/>
            <pc:sldMk cId="3739404423" sldId="271"/>
            <ac:spMk id="9" creationId="{73E81EFA-0210-80A9-D470-E5A448142F6B}"/>
          </ac:spMkLst>
        </pc:spChg>
        <pc:spChg chg="mod">
          <ac:chgData name="王 玮琦" userId="1f8912a9550c9883" providerId="LiveId" clId="{0B685EA9-A575-4273-8D55-CFCF28086C30}" dt="2023-04-11T03:18:18.106" v="112" actId="1076"/>
          <ac:spMkLst>
            <pc:docMk/>
            <pc:sldMk cId="3739404423" sldId="271"/>
            <ac:spMk id="10" creationId="{BEC2565C-5A2D-B574-7513-B22B94D815E6}"/>
          </ac:spMkLst>
        </pc:spChg>
        <pc:spChg chg="mod">
          <ac:chgData name="王 玮琦" userId="1f8912a9550c9883" providerId="LiveId" clId="{0B685EA9-A575-4273-8D55-CFCF28086C30}" dt="2023-04-11T03:18:15.154" v="111" actId="1076"/>
          <ac:spMkLst>
            <pc:docMk/>
            <pc:sldMk cId="3739404423" sldId="271"/>
            <ac:spMk id="11" creationId="{0F3342ED-66E7-CA3B-65F3-B9641084AE4A}"/>
          </ac:spMkLst>
        </pc:spChg>
        <pc:spChg chg="mod">
          <ac:chgData name="王 玮琦" userId="1f8912a9550c9883" providerId="LiveId" clId="{0B685EA9-A575-4273-8D55-CFCF28086C30}" dt="2023-04-11T03:18:18.106" v="112" actId="1076"/>
          <ac:spMkLst>
            <pc:docMk/>
            <pc:sldMk cId="3739404423" sldId="271"/>
            <ac:spMk id="12" creationId="{7A9A7788-4F3A-7386-4B18-2DD9482C58BD}"/>
          </ac:spMkLst>
        </pc:spChg>
        <pc:spChg chg="mod">
          <ac:chgData name="王 玮琦" userId="1f8912a9550c9883" providerId="LiveId" clId="{0B685EA9-A575-4273-8D55-CFCF28086C30}" dt="2023-04-11T03:18:15.154" v="111" actId="1076"/>
          <ac:spMkLst>
            <pc:docMk/>
            <pc:sldMk cId="3739404423" sldId="271"/>
            <ac:spMk id="13" creationId="{26E6A2B2-7DEE-8878-113B-1EE24FD19B2D}"/>
          </ac:spMkLst>
        </pc:spChg>
        <pc:spChg chg="mod">
          <ac:chgData name="王 玮琦" userId="1f8912a9550c9883" providerId="LiveId" clId="{0B685EA9-A575-4273-8D55-CFCF28086C30}" dt="2023-04-11T03:18:15.154" v="111" actId="1076"/>
          <ac:spMkLst>
            <pc:docMk/>
            <pc:sldMk cId="3739404423" sldId="271"/>
            <ac:spMk id="14" creationId="{FFE5D1DE-195B-F2D1-0EAC-8A82EEB61997}"/>
          </ac:spMkLst>
        </pc:spChg>
        <pc:spChg chg="mod">
          <ac:chgData name="王 玮琦" userId="1f8912a9550c9883" providerId="LiveId" clId="{0B685EA9-A575-4273-8D55-CFCF28086C30}" dt="2023-04-11T03:18:18.106" v="112" actId="1076"/>
          <ac:spMkLst>
            <pc:docMk/>
            <pc:sldMk cId="3739404423" sldId="271"/>
            <ac:spMk id="15" creationId="{AA208E67-4C03-445F-26DE-15C1FCF6F67F}"/>
          </ac:spMkLst>
        </pc:spChg>
        <pc:spChg chg="mod">
          <ac:chgData name="王 玮琦" userId="1f8912a9550c9883" providerId="LiveId" clId="{0B685EA9-A575-4273-8D55-CFCF28086C30}" dt="2023-04-11T03:18:18.106" v="112" actId="1076"/>
          <ac:spMkLst>
            <pc:docMk/>
            <pc:sldMk cId="3739404423" sldId="271"/>
            <ac:spMk id="16" creationId="{82200844-5895-5D80-C7C7-1043BA2D6ED7}"/>
          </ac:spMkLst>
        </pc:spChg>
        <pc:spChg chg="mod">
          <ac:chgData name="王 玮琦" userId="1f8912a9550c9883" providerId="LiveId" clId="{0B685EA9-A575-4273-8D55-CFCF28086C30}" dt="2023-04-11T03:18:54.461" v="127" actId="1076"/>
          <ac:spMkLst>
            <pc:docMk/>
            <pc:sldMk cId="3739404423" sldId="271"/>
            <ac:spMk id="17" creationId="{527D511F-8606-9FF3-1CA3-DE096C1DF71F}"/>
          </ac:spMkLst>
        </pc:spChg>
        <pc:spChg chg="mod">
          <ac:chgData name="王 玮琦" userId="1f8912a9550c9883" providerId="LiveId" clId="{0B685EA9-A575-4273-8D55-CFCF28086C30}" dt="2023-04-11T03:18:18.106" v="112" actId="1076"/>
          <ac:spMkLst>
            <pc:docMk/>
            <pc:sldMk cId="3739404423" sldId="271"/>
            <ac:spMk id="18" creationId="{B7E3BBDB-C215-7331-29C4-3455A67078EF}"/>
          </ac:spMkLst>
        </pc:spChg>
        <pc:spChg chg="add mod">
          <ac:chgData name="王 玮琦" userId="1f8912a9550c9883" providerId="LiveId" clId="{0B685EA9-A575-4273-8D55-CFCF28086C30}" dt="2023-04-11T03:18:26.596" v="117" actId="20577"/>
          <ac:spMkLst>
            <pc:docMk/>
            <pc:sldMk cId="3739404423" sldId="271"/>
            <ac:spMk id="19" creationId="{65176633-293D-BF0F-CECA-D85BF8B647C6}"/>
          </ac:spMkLst>
        </pc:spChg>
        <pc:spChg chg="add mod">
          <ac:chgData name="王 玮琦" userId="1f8912a9550c9883" providerId="LiveId" clId="{0B685EA9-A575-4273-8D55-CFCF28086C30}" dt="2023-04-11T03:18:45.458" v="123" actId="1076"/>
          <ac:spMkLst>
            <pc:docMk/>
            <pc:sldMk cId="3739404423" sldId="271"/>
            <ac:spMk id="20" creationId="{B288F982-F301-7AB3-E691-C7D9D7C532FF}"/>
          </ac:spMkLst>
        </pc:spChg>
        <pc:spChg chg="mod">
          <ac:chgData name="王 玮琦" userId="1f8912a9550c9883" providerId="LiveId" clId="{0B685EA9-A575-4273-8D55-CFCF28086C30}" dt="2023-04-11T03:18:11.938" v="110" actId="1076"/>
          <ac:spMkLst>
            <pc:docMk/>
            <pc:sldMk cId="3739404423" sldId="271"/>
            <ac:spMk id="21" creationId="{BE70395A-88BD-69AC-C5A8-02A191CDAB72}"/>
          </ac:spMkLst>
        </pc:spChg>
        <pc:spChg chg="del">
          <ac:chgData name="王 玮琦" userId="1f8912a9550c9883" providerId="LiveId" clId="{0B685EA9-A575-4273-8D55-CFCF28086C30}" dt="2023-04-11T03:17:59.643" v="107" actId="478"/>
          <ac:spMkLst>
            <pc:docMk/>
            <pc:sldMk cId="3739404423" sldId="271"/>
            <ac:spMk id="22" creationId="{AC811990-0DDF-32A8-F35C-7E2134E1464F}"/>
          </ac:spMkLst>
        </pc:spChg>
        <pc:spChg chg="del">
          <ac:chgData name="王 玮琦" userId="1f8912a9550c9883" providerId="LiveId" clId="{0B685EA9-A575-4273-8D55-CFCF28086C30}" dt="2023-04-11T03:17:59.643" v="107" actId="478"/>
          <ac:spMkLst>
            <pc:docMk/>
            <pc:sldMk cId="3739404423" sldId="271"/>
            <ac:spMk id="23" creationId="{DCF5070E-CF38-CAC8-55AC-C7A091A08D5C}"/>
          </ac:spMkLst>
        </pc:spChg>
        <pc:spChg chg="del">
          <ac:chgData name="王 玮琦" userId="1f8912a9550c9883" providerId="LiveId" clId="{0B685EA9-A575-4273-8D55-CFCF28086C30}" dt="2023-04-11T03:17:59.643" v="107" actId="478"/>
          <ac:spMkLst>
            <pc:docMk/>
            <pc:sldMk cId="3739404423" sldId="271"/>
            <ac:spMk id="24" creationId="{094E800E-5DDA-F95D-304E-A1158A753AAD}"/>
          </ac:spMkLst>
        </pc:spChg>
        <pc:spChg chg="del">
          <ac:chgData name="王 玮琦" userId="1f8912a9550c9883" providerId="LiveId" clId="{0B685EA9-A575-4273-8D55-CFCF28086C30}" dt="2023-04-11T03:17:59.643" v="107" actId="478"/>
          <ac:spMkLst>
            <pc:docMk/>
            <pc:sldMk cId="3739404423" sldId="271"/>
            <ac:spMk id="25" creationId="{64A9456E-5805-CB0B-A438-CCCEB012AB31}"/>
          </ac:spMkLst>
        </pc:spChg>
        <pc:spChg chg="del">
          <ac:chgData name="王 玮琦" userId="1f8912a9550c9883" providerId="LiveId" clId="{0B685EA9-A575-4273-8D55-CFCF28086C30}" dt="2023-04-11T03:17:59.643" v="107" actId="478"/>
          <ac:spMkLst>
            <pc:docMk/>
            <pc:sldMk cId="3739404423" sldId="271"/>
            <ac:spMk id="26" creationId="{C7D17805-B0B2-E3C4-EEAA-F63FDEC51B54}"/>
          </ac:spMkLst>
        </pc:spChg>
        <pc:spChg chg="del">
          <ac:chgData name="王 玮琦" userId="1f8912a9550c9883" providerId="LiveId" clId="{0B685EA9-A575-4273-8D55-CFCF28086C30}" dt="2023-04-11T03:17:59.643" v="107" actId="478"/>
          <ac:spMkLst>
            <pc:docMk/>
            <pc:sldMk cId="3739404423" sldId="271"/>
            <ac:spMk id="27" creationId="{3AC40409-668D-EF53-B922-CF2DB78F2678}"/>
          </ac:spMkLst>
        </pc:spChg>
        <pc:spChg chg="del">
          <ac:chgData name="王 玮琦" userId="1f8912a9550c9883" providerId="LiveId" clId="{0B685EA9-A575-4273-8D55-CFCF28086C30}" dt="2023-04-11T03:17:59.643" v="107" actId="478"/>
          <ac:spMkLst>
            <pc:docMk/>
            <pc:sldMk cId="3739404423" sldId="271"/>
            <ac:spMk id="28" creationId="{A85BB764-6B77-1D3F-9366-34C913FEFC50}"/>
          </ac:spMkLst>
        </pc:spChg>
        <pc:spChg chg="del">
          <ac:chgData name="王 玮琦" userId="1f8912a9550c9883" providerId="LiveId" clId="{0B685EA9-A575-4273-8D55-CFCF28086C30}" dt="2023-04-11T03:17:59.643" v="107" actId="478"/>
          <ac:spMkLst>
            <pc:docMk/>
            <pc:sldMk cId="3739404423" sldId="271"/>
            <ac:spMk id="29" creationId="{5E4EBCCB-E109-64A3-2618-A625130B70BE}"/>
          </ac:spMkLst>
        </pc:spChg>
        <pc:spChg chg="del">
          <ac:chgData name="王 玮琦" userId="1f8912a9550c9883" providerId="LiveId" clId="{0B685EA9-A575-4273-8D55-CFCF28086C30}" dt="2023-04-11T03:17:59.643" v="107" actId="478"/>
          <ac:spMkLst>
            <pc:docMk/>
            <pc:sldMk cId="3739404423" sldId="271"/>
            <ac:spMk id="30" creationId="{B78859DA-E68D-C882-D7A0-A88C38F9FA5E}"/>
          </ac:spMkLst>
        </pc:spChg>
        <pc:spChg chg="del">
          <ac:chgData name="王 玮琦" userId="1f8912a9550c9883" providerId="LiveId" clId="{0B685EA9-A575-4273-8D55-CFCF28086C30}" dt="2023-04-11T03:17:59.643" v="107" actId="478"/>
          <ac:spMkLst>
            <pc:docMk/>
            <pc:sldMk cId="3739404423" sldId="271"/>
            <ac:spMk id="31" creationId="{7373FAF0-19D8-5B54-27F7-B9869E2A5E33}"/>
          </ac:spMkLst>
        </pc:spChg>
        <pc:spChg chg="del">
          <ac:chgData name="王 玮琦" userId="1f8912a9550c9883" providerId="LiveId" clId="{0B685EA9-A575-4273-8D55-CFCF28086C30}" dt="2023-04-11T03:17:59.643" v="107" actId="478"/>
          <ac:spMkLst>
            <pc:docMk/>
            <pc:sldMk cId="3739404423" sldId="271"/>
            <ac:spMk id="32" creationId="{C66D5E25-4C93-08D1-EDE0-506EC253A347}"/>
          </ac:spMkLst>
        </pc:spChg>
        <pc:spChg chg="del">
          <ac:chgData name="王 玮琦" userId="1f8912a9550c9883" providerId="LiveId" clId="{0B685EA9-A575-4273-8D55-CFCF28086C30}" dt="2023-04-11T03:17:59.643" v="107" actId="478"/>
          <ac:spMkLst>
            <pc:docMk/>
            <pc:sldMk cId="3739404423" sldId="271"/>
            <ac:spMk id="33" creationId="{06065D45-E545-AA68-F931-7654D5D9FE5D}"/>
          </ac:spMkLst>
        </pc:spChg>
        <pc:spChg chg="del">
          <ac:chgData name="王 玮琦" userId="1f8912a9550c9883" providerId="LiveId" clId="{0B685EA9-A575-4273-8D55-CFCF28086C30}" dt="2023-04-11T03:17:59.643" v="107" actId="478"/>
          <ac:spMkLst>
            <pc:docMk/>
            <pc:sldMk cId="3739404423" sldId="271"/>
            <ac:spMk id="34" creationId="{E18495B5-C4E5-FA11-BAF5-74C92C767789}"/>
          </ac:spMkLst>
        </pc:spChg>
        <pc:spChg chg="add del mod">
          <ac:chgData name="王 玮琦" userId="1f8912a9550c9883" providerId="LiveId" clId="{0B685EA9-A575-4273-8D55-CFCF28086C30}" dt="2023-04-11T03:18:34.741" v="120"/>
          <ac:spMkLst>
            <pc:docMk/>
            <pc:sldMk cId="3739404423" sldId="271"/>
            <ac:spMk id="35" creationId="{F636E29C-0A28-93B3-9CC2-1CC8D6A1C02A}"/>
          </ac:spMkLst>
        </pc:spChg>
        <pc:spChg chg="del">
          <ac:chgData name="王 玮琦" userId="1f8912a9550c9883" providerId="LiveId" clId="{0B685EA9-A575-4273-8D55-CFCF28086C30}" dt="2023-04-11T03:17:59.643" v="107" actId="478"/>
          <ac:spMkLst>
            <pc:docMk/>
            <pc:sldMk cId="3739404423" sldId="271"/>
            <ac:spMk id="36" creationId="{CFAE9D75-5046-C3E3-BD44-72925D3CE6AC}"/>
          </ac:spMkLst>
        </pc:spChg>
        <pc:spChg chg="del">
          <ac:chgData name="王 玮琦" userId="1f8912a9550c9883" providerId="LiveId" clId="{0B685EA9-A575-4273-8D55-CFCF28086C30}" dt="2023-04-11T03:17:59.643" v="107" actId="478"/>
          <ac:spMkLst>
            <pc:docMk/>
            <pc:sldMk cId="3739404423" sldId="271"/>
            <ac:spMk id="37" creationId="{04695985-9BB2-889C-063C-E65AC511200A}"/>
          </ac:spMkLst>
        </pc:spChg>
        <pc:spChg chg="del">
          <ac:chgData name="王 玮琦" userId="1f8912a9550c9883" providerId="LiveId" clId="{0B685EA9-A575-4273-8D55-CFCF28086C30}" dt="2023-04-11T03:17:59.643" v="107" actId="478"/>
          <ac:spMkLst>
            <pc:docMk/>
            <pc:sldMk cId="3739404423" sldId="271"/>
            <ac:spMk id="38" creationId="{13C89C6C-B6C8-85F8-498E-58D588AED503}"/>
          </ac:spMkLst>
        </pc:spChg>
        <pc:spChg chg="del">
          <ac:chgData name="王 玮琦" userId="1f8912a9550c9883" providerId="LiveId" clId="{0B685EA9-A575-4273-8D55-CFCF28086C30}" dt="2023-04-11T03:17:59.643" v="107" actId="478"/>
          <ac:spMkLst>
            <pc:docMk/>
            <pc:sldMk cId="3739404423" sldId="271"/>
            <ac:spMk id="39" creationId="{E4A36F42-65BC-E04A-DD14-F7042D297617}"/>
          </ac:spMkLst>
        </pc:spChg>
        <pc:spChg chg="del">
          <ac:chgData name="王 玮琦" userId="1f8912a9550c9883" providerId="LiveId" clId="{0B685EA9-A575-4273-8D55-CFCF28086C30}" dt="2023-04-11T03:17:59.643" v="107" actId="478"/>
          <ac:spMkLst>
            <pc:docMk/>
            <pc:sldMk cId="3739404423" sldId="271"/>
            <ac:spMk id="40" creationId="{669EBB2C-5A89-3FAB-828C-987027445715}"/>
          </ac:spMkLst>
        </pc:spChg>
        <pc:spChg chg="del">
          <ac:chgData name="王 玮琦" userId="1f8912a9550c9883" providerId="LiveId" clId="{0B685EA9-A575-4273-8D55-CFCF28086C30}" dt="2023-04-11T03:17:59.643" v="107" actId="478"/>
          <ac:spMkLst>
            <pc:docMk/>
            <pc:sldMk cId="3739404423" sldId="271"/>
            <ac:spMk id="41" creationId="{14E8A0EF-2A03-6A49-8BC9-9FBE8CAEADE7}"/>
          </ac:spMkLst>
        </pc:spChg>
        <pc:spChg chg="del">
          <ac:chgData name="王 玮琦" userId="1f8912a9550c9883" providerId="LiveId" clId="{0B685EA9-A575-4273-8D55-CFCF28086C30}" dt="2023-04-11T03:17:59.643" v="107" actId="478"/>
          <ac:spMkLst>
            <pc:docMk/>
            <pc:sldMk cId="3739404423" sldId="271"/>
            <ac:spMk id="42" creationId="{290516A6-474A-C6F9-12DD-CDC021E394BF}"/>
          </ac:spMkLst>
        </pc:spChg>
        <pc:spChg chg="del">
          <ac:chgData name="王 玮琦" userId="1f8912a9550c9883" providerId="LiveId" clId="{0B685EA9-A575-4273-8D55-CFCF28086C30}" dt="2023-04-11T03:17:59.643" v="107" actId="478"/>
          <ac:spMkLst>
            <pc:docMk/>
            <pc:sldMk cId="3739404423" sldId="271"/>
            <ac:spMk id="43" creationId="{3A2A528E-3DB4-4A66-74CC-6C2EC7F159EC}"/>
          </ac:spMkLst>
        </pc:spChg>
        <pc:spChg chg="del">
          <ac:chgData name="王 玮琦" userId="1f8912a9550c9883" providerId="LiveId" clId="{0B685EA9-A575-4273-8D55-CFCF28086C30}" dt="2023-04-11T03:17:59.643" v="107" actId="478"/>
          <ac:spMkLst>
            <pc:docMk/>
            <pc:sldMk cId="3739404423" sldId="271"/>
            <ac:spMk id="44" creationId="{91696844-5B57-1CB1-4C5A-C3CDE729965B}"/>
          </ac:spMkLst>
        </pc:spChg>
        <pc:spChg chg="del">
          <ac:chgData name="王 玮琦" userId="1f8912a9550c9883" providerId="LiveId" clId="{0B685EA9-A575-4273-8D55-CFCF28086C30}" dt="2023-04-11T03:17:59.643" v="107" actId="478"/>
          <ac:spMkLst>
            <pc:docMk/>
            <pc:sldMk cId="3739404423" sldId="271"/>
            <ac:spMk id="45" creationId="{F7273D7F-1DFD-9AA8-6DFD-A97F86748D39}"/>
          </ac:spMkLst>
        </pc:spChg>
        <pc:spChg chg="del">
          <ac:chgData name="王 玮琦" userId="1f8912a9550c9883" providerId="LiveId" clId="{0B685EA9-A575-4273-8D55-CFCF28086C30}" dt="2023-04-11T03:17:59.643" v="107" actId="478"/>
          <ac:spMkLst>
            <pc:docMk/>
            <pc:sldMk cId="3739404423" sldId="271"/>
            <ac:spMk id="46" creationId="{83E4ED8D-6BCB-CA6C-CC40-4056DF788A13}"/>
          </ac:spMkLst>
        </pc:spChg>
        <pc:spChg chg="del">
          <ac:chgData name="王 玮琦" userId="1f8912a9550c9883" providerId="LiveId" clId="{0B685EA9-A575-4273-8D55-CFCF28086C30}" dt="2023-04-11T03:17:59.643" v="107" actId="478"/>
          <ac:spMkLst>
            <pc:docMk/>
            <pc:sldMk cId="3739404423" sldId="271"/>
            <ac:spMk id="47" creationId="{FF852274-1C2E-AB4B-8406-F04C50B0C9B9}"/>
          </ac:spMkLst>
        </pc:spChg>
        <pc:spChg chg="del">
          <ac:chgData name="王 玮琦" userId="1f8912a9550c9883" providerId="LiveId" clId="{0B685EA9-A575-4273-8D55-CFCF28086C30}" dt="2023-04-11T03:17:59.643" v="107" actId="478"/>
          <ac:spMkLst>
            <pc:docMk/>
            <pc:sldMk cId="3739404423" sldId="271"/>
            <ac:spMk id="48" creationId="{677EDE84-36EF-A075-716E-5565F075E410}"/>
          </ac:spMkLst>
        </pc:spChg>
        <pc:spChg chg="del">
          <ac:chgData name="王 玮琦" userId="1f8912a9550c9883" providerId="LiveId" clId="{0B685EA9-A575-4273-8D55-CFCF28086C30}" dt="2023-04-11T03:17:59.643" v="107" actId="478"/>
          <ac:spMkLst>
            <pc:docMk/>
            <pc:sldMk cId="3739404423" sldId="271"/>
            <ac:spMk id="49" creationId="{95F3FAC4-B639-0CE0-D45E-8A481D398AEF}"/>
          </ac:spMkLst>
        </pc:spChg>
        <pc:spChg chg="del">
          <ac:chgData name="王 玮琦" userId="1f8912a9550c9883" providerId="LiveId" clId="{0B685EA9-A575-4273-8D55-CFCF28086C30}" dt="2023-04-11T03:17:59.643" v="107" actId="478"/>
          <ac:spMkLst>
            <pc:docMk/>
            <pc:sldMk cId="3739404423" sldId="271"/>
            <ac:spMk id="50" creationId="{961CDA56-5BDE-FE2E-342A-A2E9F2B68621}"/>
          </ac:spMkLst>
        </pc:spChg>
        <pc:spChg chg="del">
          <ac:chgData name="王 玮琦" userId="1f8912a9550c9883" providerId="LiveId" clId="{0B685EA9-A575-4273-8D55-CFCF28086C30}" dt="2023-04-11T03:17:59.643" v="107" actId="478"/>
          <ac:spMkLst>
            <pc:docMk/>
            <pc:sldMk cId="3739404423" sldId="271"/>
            <ac:spMk id="51" creationId="{B818ACFC-582F-C35B-CC9F-6386C3299F98}"/>
          </ac:spMkLst>
        </pc:spChg>
        <pc:spChg chg="del">
          <ac:chgData name="王 玮琦" userId="1f8912a9550c9883" providerId="LiveId" clId="{0B685EA9-A575-4273-8D55-CFCF28086C30}" dt="2023-04-11T03:17:59.643" v="107" actId="478"/>
          <ac:spMkLst>
            <pc:docMk/>
            <pc:sldMk cId="3739404423" sldId="271"/>
            <ac:spMk id="52" creationId="{B8243432-851B-010B-7032-665461062B98}"/>
          </ac:spMkLst>
        </pc:spChg>
        <pc:spChg chg="del">
          <ac:chgData name="王 玮琦" userId="1f8912a9550c9883" providerId="LiveId" clId="{0B685EA9-A575-4273-8D55-CFCF28086C30}" dt="2023-04-11T03:17:59.643" v="107" actId="478"/>
          <ac:spMkLst>
            <pc:docMk/>
            <pc:sldMk cId="3739404423" sldId="271"/>
            <ac:spMk id="53" creationId="{C4BE1C65-130F-0B73-B811-92C84CF1A4AE}"/>
          </ac:spMkLst>
        </pc:spChg>
        <pc:spChg chg="del">
          <ac:chgData name="王 玮琦" userId="1f8912a9550c9883" providerId="LiveId" clId="{0B685EA9-A575-4273-8D55-CFCF28086C30}" dt="2023-04-11T03:17:59.643" v="107" actId="478"/>
          <ac:spMkLst>
            <pc:docMk/>
            <pc:sldMk cId="3739404423" sldId="271"/>
            <ac:spMk id="54" creationId="{785EEBCD-2390-DE07-525B-2D834AA7FE82}"/>
          </ac:spMkLst>
        </pc:spChg>
        <pc:spChg chg="del">
          <ac:chgData name="王 玮琦" userId="1f8912a9550c9883" providerId="LiveId" clId="{0B685EA9-A575-4273-8D55-CFCF28086C30}" dt="2023-04-11T03:17:59.643" v="107" actId="478"/>
          <ac:spMkLst>
            <pc:docMk/>
            <pc:sldMk cId="3739404423" sldId="271"/>
            <ac:spMk id="55" creationId="{401B86D4-A312-4B10-ED2A-E2D88CDA8FC7}"/>
          </ac:spMkLst>
        </pc:spChg>
        <pc:spChg chg="add mod">
          <ac:chgData name="王 玮琦" userId="1f8912a9550c9883" providerId="LiveId" clId="{0B685EA9-A575-4273-8D55-CFCF28086C30}" dt="2023-04-11T03:18:51.532" v="125" actId="1076"/>
          <ac:spMkLst>
            <pc:docMk/>
            <pc:sldMk cId="3739404423" sldId="271"/>
            <ac:spMk id="56" creationId="{B5F7D12F-2021-C3CE-4EA8-59C996C1A8A2}"/>
          </ac:spMkLst>
        </pc:spChg>
        <pc:spChg chg="add mod">
          <ac:chgData name="王 玮琦" userId="1f8912a9550c9883" providerId="LiveId" clId="{0B685EA9-A575-4273-8D55-CFCF28086C30}" dt="2023-04-11T03:18:51.532" v="125" actId="1076"/>
          <ac:spMkLst>
            <pc:docMk/>
            <pc:sldMk cId="3739404423" sldId="271"/>
            <ac:spMk id="57" creationId="{AA1085C0-831D-3B50-F322-B8DA10B680A1}"/>
          </ac:spMkLst>
        </pc:spChg>
        <pc:spChg chg="add mod">
          <ac:chgData name="王 玮琦" userId="1f8912a9550c9883" providerId="LiveId" clId="{0B685EA9-A575-4273-8D55-CFCF28086C30}" dt="2023-04-11T03:19:02.643" v="129" actId="1076"/>
          <ac:spMkLst>
            <pc:docMk/>
            <pc:sldMk cId="3739404423" sldId="271"/>
            <ac:spMk id="58" creationId="{D6F66FA4-6E35-25D1-018F-1202D7027AA8}"/>
          </ac:spMkLst>
        </pc:spChg>
        <pc:spChg chg="add mod">
          <ac:chgData name="王 玮琦" userId="1f8912a9550c9883" providerId="LiveId" clId="{0B685EA9-A575-4273-8D55-CFCF28086C30}" dt="2023-04-11T03:19:02.643" v="129" actId="1076"/>
          <ac:spMkLst>
            <pc:docMk/>
            <pc:sldMk cId="3739404423" sldId="271"/>
            <ac:spMk id="59" creationId="{CB7464BC-5094-3718-C859-676689A76810}"/>
          </ac:spMkLst>
        </pc:spChg>
        <pc:spChg chg="add mod">
          <ac:chgData name="王 玮琦" userId="1f8912a9550c9883" providerId="LiveId" clId="{0B685EA9-A575-4273-8D55-CFCF28086C30}" dt="2023-04-11T03:19:13.715" v="131" actId="1076"/>
          <ac:spMkLst>
            <pc:docMk/>
            <pc:sldMk cId="3739404423" sldId="271"/>
            <ac:spMk id="60" creationId="{10749000-2932-E67D-D895-08F5352BB1B4}"/>
          </ac:spMkLst>
        </pc:spChg>
        <pc:spChg chg="add mod">
          <ac:chgData name="王 玮琦" userId="1f8912a9550c9883" providerId="LiveId" clId="{0B685EA9-A575-4273-8D55-CFCF28086C30}" dt="2023-04-11T03:19:13.715" v="131" actId="1076"/>
          <ac:spMkLst>
            <pc:docMk/>
            <pc:sldMk cId="3739404423" sldId="271"/>
            <ac:spMk id="61" creationId="{37360BF1-ED83-7348-1C1D-1EEAFCC8CBBD}"/>
          </ac:spMkLst>
        </pc:spChg>
        <pc:spChg chg="add mod">
          <ac:chgData name="王 玮琦" userId="1f8912a9550c9883" providerId="LiveId" clId="{0B685EA9-A575-4273-8D55-CFCF28086C30}" dt="2023-04-11T03:19:23.044" v="133" actId="1076"/>
          <ac:spMkLst>
            <pc:docMk/>
            <pc:sldMk cId="3739404423" sldId="271"/>
            <ac:spMk id="62" creationId="{27811ED9-7E61-8378-E1D4-F3FFEF510682}"/>
          </ac:spMkLst>
        </pc:spChg>
        <pc:spChg chg="add mod">
          <ac:chgData name="王 玮琦" userId="1f8912a9550c9883" providerId="LiveId" clId="{0B685EA9-A575-4273-8D55-CFCF28086C30}" dt="2023-04-11T03:19:23.044" v="133" actId="1076"/>
          <ac:spMkLst>
            <pc:docMk/>
            <pc:sldMk cId="3739404423" sldId="271"/>
            <ac:spMk id="63" creationId="{8877DC79-4C04-13CE-F526-1E248046B3F3}"/>
          </ac:spMkLst>
        </pc:spChg>
        <pc:spChg chg="add mod">
          <ac:chgData name="王 玮琦" userId="1f8912a9550c9883" providerId="LiveId" clId="{0B685EA9-A575-4273-8D55-CFCF28086C30}" dt="2023-04-11T03:19:37.301" v="135" actId="1076"/>
          <ac:spMkLst>
            <pc:docMk/>
            <pc:sldMk cId="3739404423" sldId="271"/>
            <ac:spMk id="64" creationId="{6C1D0DD7-51D8-113D-C1B8-21806CAC2460}"/>
          </ac:spMkLst>
        </pc:spChg>
        <pc:spChg chg="add mod">
          <ac:chgData name="王 玮琦" userId="1f8912a9550c9883" providerId="LiveId" clId="{0B685EA9-A575-4273-8D55-CFCF28086C30}" dt="2023-04-11T03:19:37.301" v="135" actId="1076"/>
          <ac:spMkLst>
            <pc:docMk/>
            <pc:sldMk cId="3739404423" sldId="271"/>
            <ac:spMk id="65" creationId="{AC7AF490-D459-3B54-E502-93B70EECC953}"/>
          </ac:spMkLst>
        </pc:spChg>
        <pc:spChg chg="add mod">
          <ac:chgData name="王 玮琦" userId="1f8912a9550c9883" providerId="LiveId" clId="{0B685EA9-A575-4273-8D55-CFCF28086C30}" dt="2023-04-11T03:19:37.301" v="135" actId="1076"/>
          <ac:spMkLst>
            <pc:docMk/>
            <pc:sldMk cId="3739404423" sldId="271"/>
            <ac:spMk id="66" creationId="{0BFFE0E3-CE0D-2D05-076C-05091D377E20}"/>
          </ac:spMkLst>
        </pc:spChg>
        <pc:spChg chg="add mod">
          <ac:chgData name="王 玮琦" userId="1f8912a9550c9883" providerId="LiveId" clId="{0B685EA9-A575-4273-8D55-CFCF28086C30}" dt="2023-04-11T03:19:37.301" v="135" actId="1076"/>
          <ac:spMkLst>
            <pc:docMk/>
            <pc:sldMk cId="3739404423" sldId="271"/>
            <ac:spMk id="67" creationId="{E0A9BA3A-F0A4-CFE9-0D5F-14725F187A24}"/>
          </ac:spMkLst>
        </pc:spChg>
        <pc:spChg chg="add mod">
          <ac:chgData name="王 玮琦" userId="1f8912a9550c9883" providerId="LiveId" clId="{0B685EA9-A575-4273-8D55-CFCF28086C30}" dt="2023-04-11T03:19:37.301" v="135" actId="1076"/>
          <ac:spMkLst>
            <pc:docMk/>
            <pc:sldMk cId="3739404423" sldId="271"/>
            <ac:spMk id="68" creationId="{F8362CF0-2853-666B-056E-AC8C93A68D37}"/>
          </ac:spMkLst>
        </pc:spChg>
        <pc:spChg chg="add mod">
          <ac:chgData name="王 玮琦" userId="1f8912a9550c9883" providerId="LiveId" clId="{0B685EA9-A575-4273-8D55-CFCF28086C30}" dt="2023-04-11T03:19:37.301" v="135" actId="1076"/>
          <ac:spMkLst>
            <pc:docMk/>
            <pc:sldMk cId="3739404423" sldId="271"/>
            <ac:spMk id="69" creationId="{6FAC677F-75B5-C5ED-9B02-2A623F92609C}"/>
          </ac:spMkLst>
        </pc:spChg>
        <pc:spChg chg="add mod">
          <ac:chgData name="王 玮琦" userId="1f8912a9550c9883" providerId="LiveId" clId="{0B685EA9-A575-4273-8D55-CFCF28086C30}" dt="2023-04-11T03:19:37.301" v="135" actId="1076"/>
          <ac:spMkLst>
            <pc:docMk/>
            <pc:sldMk cId="3739404423" sldId="271"/>
            <ac:spMk id="70" creationId="{53CA3750-6A07-AF58-B8C7-A7A9827F17E2}"/>
          </ac:spMkLst>
        </pc:spChg>
        <pc:spChg chg="add mod">
          <ac:chgData name="王 玮琦" userId="1f8912a9550c9883" providerId="LiveId" clId="{0B685EA9-A575-4273-8D55-CFCF28086C30}" dt="2023-04-11T03:19:37.301" v="135" actId="1076"/>
          <ac:spMkLst>
            <pc:docMk/>
            <pc:sldMk cId="3739404423" sldId="271"/>
            <ac:spMk id="71" creationId="{9C7C9E23-1FED-F53B-5E29-57F595E3183F}"/>
          </ac:spMkLst>
        </pc:spChg>
        <pc:spChg chg="add mod">
          <ac:chgData name="王 玮琦" userId="1f8912a9550c9883" providerId="LiveId" clId="{0B685EA9-A575-4273-8D55-CFCF28086C30}" dt="2023-04-11T03:19:52.967" v="185" actId="20577"/>
          <ac:spMkLst>
            <pc:docMk/>
            <pc:sldMk cId="3739404423" sldId="271"/>
            <ac:spMk id="72" creationId="{DAF0CB5A-9CCF-2DBD-03A4-0154553427C9}"/>
          </ac:spMkLst>
        </pc:spChg>
        <pc:spChg chg="add mod">
          <ac:chgData name="王 玮琦" userId="1f8912a9550c9883" providerId="LiveId" clId="{0B685EA9-A575-4273-8D55-CFCF28086C30}" dt="2023-04-11T03:22:04.948" v="366" actId="20577"/>
          <ac:spMkLst>
            <pc:docMk/>
            <pc:sldMk cId="3739404423" sldId="271"/>
            <ac:spMk id="73" creationId="{FAFE97D8-2C33-7E21-C94F-3BAEB271B6E9}"/>
          </ac:spMkLst>
        </pc:spChg>
      </pc:sldChg>
      <pc:sldChg chg="addSp delSp modSp add del mod">
        <pc:chgData name="王 玮琦" userId="1f8912a9550c9883" providerId="LiveId" clId="{0B685EA9-A575-4273-8D55-CFCF28086C30}" dt="2023-04-11T03:26:15.464" v="425" actId="47"/>
        <pc:sldMkLst>
          <pc:docMk/>
          <pc:sldMk cId="1275169264" sldId="272"/>
        </pc:sldMkLst>
        <pc:spChg chg="add del mod">
          <ac:chgData name="王 玮琦" userId="1f8912a9550c9883" providerId="LiveId" clId="{0B685EA9-A575-4273-8D55-CFCF28086C30}" dt="2023-04-11T03:25:44.937" v="424" actId="478"/>
          <ac:spMkLst>
            <pc:docMk/>
            <pc:sldMk cId="1275169264" sldId="272"/>
            <ac:spMk id="22" creationId="{6550DD80-46A0-7793-1B0E-E8D359AEB85A}"/>
          </ac:spMkLst>
        </pc:spChg>
        <pc:spChg chg="add mod">
          <ac:chgData name="王 玮琦" userId="1f8912a9550c9883" providerId="LiveId" clId="{0B685EA9-A575-4273-8D55-CFCF28086C30}" dt="2023-04-11T03:24:43.637" v="403" actId="1076"/>
          <ac:spMkLst>
            <pc:docMk/>
            <pc:sldMk cId="1275169264" sldId="272"/>
            <ac:spMk id="23" creationId="{ECAE1BE2-C348-7176-3B4C-A2082DBD5AD1}"/>
          </ac:spMkLst>
        </pc:spChg>
        <pc:spChg chg="add mod">
          <ac:chgData name="王 玮琦" userId="1f8912a9550c9883" providerId="LiveId" clId="{0B685EA9-A575-4273-8D55-CFCF28086C30}" dt="2023-04-11T03:24:56.782" v="405" actId="1076"/>
          <ac:spMkLst>
            <pc:docMk/>
            <pc:sldMk cId="1275169264" sldId="272"/>
            <ac:spMk id="24" creationId="{4C026A43-A58C-9EB9-71C5-3EA1CF82F627}"/>
          </ac:spMkLst>
        </pc:spChg>
        <pc:spChg chg="add mod">
          <ac:chgData name="王 玮琦" userId="1f8912a9550c9883" providerId="LiveId" clId="{0B685EA9-A575-4273-8D55-CFCF28086C30}" dt="2023-04-11T03:25:00.974" v="407" actId="1076"/>
          <ac:spMkLst>
            <pc:docMk/>
            <pc:sldMk cId="1275169264" sldId="272"/>
            <ac:spMk id="25" creationId="{C7BF6866-A592-4CD8-4FB8-F9D7EC9F740A}"/>
          </ac:spMkLst>
        </pc:spChg>
        <pc:spChg chg="add mod">
          <ac:chgData name="王 玮琦" userId="1f8912a9550c9883" providerId="LiveId" clId="{0B685EA9-A575-4273-8D55-CFCF28086C30}" dt="2023-04-11T03:25:04.798" v="409" actId="1076"/>
          <ac:spMkLst>
            <pc:docMk/>
            <pc:sldMk cId="1275169264" sldId="272"/>
            <ac:spMk id="26" creationId="{A63AA91D-C6B7-1DAA-2466-E7C5AB6CD4E6}"/>
          </ac:spMkLst>
        </pc:spChg>
        <pc:spChg chg="add mod">
          <ac:chgData name="王 玮琦" userId="1f8912a9550c9883" providerId="LiveId" clId="{0B685EA9-A575-4273-8D55-CFCF28086C30}" dt="2023-04-11T03:25:19.086" v="415" actId="1076"/>
          <ac:spMkLst>
            <pc:docMk/>
            <pc:sldMk cId="1275169264" sldId="272"/>
            <ac:spMk id="27" creationId="{C2B68C91-E838-983D-0988-AE592E998AF2}"/>
          </ac:spMkLst>
        </pc:spChg>
        <pc:spChg chg="add mod">
          <ac:chgData name="王 玮琦" userId="1f8912a9550c9883" providerId="LiveId" clId="{0B685EA9-A575-4273-8D55-CFCF28086C30}" dt="2023-04-11T03:25:25.816" v="417" actId="1076"/>
          <ac:spMkLst>
            <pc:docMk/>
            <pc:sldMk cId="1275169264" sldId="272"/>
            <ac:spMk id="28" creationId="{49AA5C3B-7456-051D-1624-D18AD2DE5D2A}"/>
          </ac:spMkLst>
        </pc:spChg>
        <pc:spChg chg="add mod">
          <ac:chgData name="王 玮琦" userId="1f8912a9550c9883" providerId="LiveId" clId="{0B685EA9-A575-4273-8D55-CFCF28086C30}" dt="2023-04-11T03:25:31.463" v="419" actId="1076"/>
          <ac:spMkLst>
            <pc:docMk/>
            <pc:sldMk cId="1275169264" sldId="272"/>
            <ac:spMk id="29" creationId="{869C17DE-6709-A751-7E11-1102F4DDB484}"/>
          </ac:spMkLst>
        </pc:spChg>
        <pc:spChg chg="add mod">
          <ac:chgData name="王 玮琦" userId="1f8912a9550c9883" providerId="LiveId" clId="{0B685EA9-A575-4273-8D55-CFCF28086C30}" dt="2023-04-11T03:25:35.750" v="421" actId="1076"/>
          <ac:spMkLst>
            <pc:docMk/>
            <pc:sldMk cId="1275169264" sldId="272"/>
            <ac:spMk id="30" creationId="{17E42F3E-592F-6B4B-CDD5-8894EC490970}"/>
          </ac:spMkLst>
        </pc:spChg>
        <pc:spChg chg="add del mod">
          <ac:chgData name="王 玮琦" userId="1f8912a9550c9883" providerId="LiveId" clId="{0B685EA9-A575-4273-8D55-CFCF28086C30}" dt="2023-04-11T03:25:39.756" v="423"/>
          <ac:spMkLst>
            <pc:docMk/>
            <pc:sldMk cId="1275169264" sldId="272"/>
            <ac:spMk id="31" creationId="{8BC050F0-319B-588A-D5D2-4D53EFF1B945}"/>
          </ac:spMkLst>
        </pc:spChg>
        <pc:spChg chg="add del mod">
          <ac:chgData name="王 玮琦" userId="1f8912a9550c9883" providerId="LiveId" clId="{0B685EA9-A575-4273-8D55-CFCF28086C30}" dt="2023-04-11T03:25:39.756" v="423"/>
          <ac:spMkLst>
            <pc:docMk/>
            <pc:sldMk cId="1275169264" sldId="272"/>
            <ac:spMk id="32" creationId="{EA954406-56D5-1C94-E982-4A504777D889}"/>
          </ac:spMkLst>
        </pc:spChg>
        <pc:spChg chg="add del mod">
          <ac:chgData name="王 玮琦" userId="1f8912a9550c9883" providerId="LiveId" clId="{0B685EA9-A575-4273-8D55-CFCF28086C30}" dt="2023-04-11T03:25:39.756" v="423"/>
          <ac:spMkLst>
            <pc:docMk/>
            <pc:sldMk cId="1275169264" sldId="272"/>
            <ac:spMk id="33" creationId="{C465C725-D106-D87B-8505-4B2821DDB311}"/>
          </ac:spMkLst>
        </pc:spChg>
        <pc:spChg chg="add del mod">
          <ac:chgData name="王 玮琦" userId="1f8912a9550c9883" providerId="LiveId" clId="{0B685EA9-A575-4273-8D55-CFCF28086C30}" dt="2023-04-11T03:25:39.756" v="423"/>
          <ac:spMkLst>
            <pc:docMk/>
            <pc:sldMk cId="1275169264" sldId="272"/>
            <ac:spMk id="34" creationId="{9333E29E-6B94-59A4-F21E-6E1FEDA4985A}"/>
          </ac:spMkLst>
        </pc:spChg>
        <pc:spChg chg="add del mod">
          <ac:chgData name="王 玮琦" userId="1f8912a9550c9883" providerId="LiveId" clId="{0B685EA9-A575-4273-8D55-CFCF28086C30}" dt="2023-04-11T03:25:39.756" v="423"/>
          <ac:spMkLst>
            <pc:docMk/>
            <pc:sldMk cId="1275169264" sldId="272"/>
            <ac:spMk id="35" creationId="{C147E20F-96FD-C950-0979-EE0EF272EF54}"/>
          </ac:spMkLst>
        </pc:spChg>
        <pc:spChg chg="add del mod">
          <ac:chgData name="王 玮琦" userId="1f8912a9550c9883" providerId="LiveId" clId="{0B685EA9-A575-4273-8D55-CFCF28086C30}" dt="2023-04-11T03:25:39.756" v="423"/>
          <ac:spMkLst>
            <pc:docMk/>
            <pc:sldMk cId="1275169264" sldId="272"/>
            <ac:spMk id="36" creationId="{C37543BE-B24B-93A6-95D7-EF984F119036}"/>
          </ac:spMkLst>
        </pc:spChg>
        <pc:spChg chg="add del mod">
          <ac:chgData name="王 玮琦" userId="1f8912a9550c9883" providerId="LiveId" clId="{0B685EA9-A575-4273-8D55-CFCF28086C30}" dt="2023-04-11T03:25:39.756" v="423"/>
          <ac:spMkLst>
            <pc:docMk/>
            <pc:sldMk cId="1275169264" sldId="272"/>
            <ac:spMk id="37" creationId="{DA221A35-A624-1816-39F9-260FD9F98350}"/>
          </ac:spMkLst>
        </pc:spChg>
        <pc:spChg chg="add del mod">
          <ac:chgData name="王 玮琦" userId="1f8912a9550c9883" providerId="LiveId" clId="{0B685EA9-A575-4273-8D55-CFCF28086C30}" dt="2023-04-11T03:25:39.756" v="423"/>
          <ac:spMkLst>
            <pc:docMk/>
            <pc:sldMk cId="1275169264" sldId="272"/>
            <ac:spMk id="38" creationId="{312A85C5-6ED8-17FA-8982-D9A758063F04}"/>
          </ac:spMkLst>
        </pc:spChg>
        <pc:spChg chg="add del mod">
          <ac:chgData name="王 玮琦" userId="1f8912a9550c9883" providerId="LiveId" clId="{0B685EA9-A575-4273-8D55-CFCF28086C30}" dt="2023-04-11T03:25:39.756" v="423"/>
          <ac:spMkLst>
            <pc:docMk/>
            <pc:sldMk cId="1275169264" sldId="272"/>
            <ac:spMk id="39" creationId="{81FAA78D-ACC9-8D54-2510-13B45D25C1E5}"/>
          </ac:spMkLst>
        </pc:spChg>
        <pc:spChg chg="add del mod">
          <ac:chgData name="王 玮琦" userId="1f8912a9550c9883" providerId="LiveId" clId="{0B685EA9-A575-4273-8D55-CFCF28086C30}" dt="2023-04-11T03:25:39.756" v="423"/>
          <ac:spMkLst>
            <pc:docMk/>
            <pc:sldMk cId="1275169264" sldId="272"/>
            <ac:spMk id="40" creationId="{BD34F42B-11EE-ED6F-F082-7944F3CC4DB9}"/>
          </ac:spMkLst>
        </pc:spChg>
        <pc:spChg chg="add del mod">
          <ac:chgData name="王 玮琦" userId="1f8912a9550c9883" providerId="LiveId" clId="{0B685EA9-A575-4273-8D55-CFCF28086C30}" dt="2023-04-11T03:25:39.756" v="423"/>
          <ac:spMkLst>
            <pc:docMk/>
            <pc:sldMk cId="1275169264" sldId="272"/>
            <ac:spMk id="41" creationId="{E49E3645-8C20-E48A-693F-7345B3F8ACD0}"/>
          </ac:spMkLst>
        </pc:spChg>
        <pc:spChg chg="add del mod">
          <ac:chgData name="王 玮琦" userId="1f8912a9550c9883" providerId="LiveId" clId="{0B685EA9-A575-4273-8D55-CFCF28086C30}" dt="2023-04-11T03:25:39.756" v="423"/>
          <ac:spMkLst>
            <pc:docMk/>
            <pc:sldMk cId="1275169264" sldId="272"/>
            <ac:spMk id="42" creationId="{F90A29CD-E3AD-22A5-85DF-C41E4085D69C}"/>
          </ac:spMkLst>
        </pc:spChg>
        <pc:spChg chg="add del mod">
          <ac:chgData name="王 玮琦" userId="1f8912a9550c9883" providerId="LiveId" clId="{0B685EA9-A575-4273-8D55-CFCF28086C30}" dt="2023-04-11T03:25:39.756" v="423"/>
          <ac:spMkLst>
            <pc:docMk/>
            <pc:sldMk cId="1275169264" sldId="272"/>
            <ac:spMk id="43" creationId="{884E394C-3A58-9609-9D49-FB21CFB988C6}"/>
          </ac:spMkLst>
        </pc:spChg>
        <pc:spChg chg="add del mod">
          <ac:chgData name="王 玮琦" userId="1f8912a9550c9883" providerId="LiveId" clId="{0B685EA9-A575-4273-8D55-CFCF28086C30}" dt="2023-04-11T03:25:39.756" v="423"/>
          <ac:spMkLst>
            <pc:docMk/>
            <pc:sldMk cId="1275169264" sldId="272"/>
            <ac:spMk id="44" creationId="{F862194F-18F3-B173-E951-61EABE7A3F90}"/>
          </ac:spMkLst>
        </pc:spChg>
        <pc:spChg chg="add del mod">
          <ac:chgData name="王 玮琦" userId="1f8912a9550c9883" providerId="LiveId" clId="{0B685EA9-A575-4273-8D55-CFCF28086C30}" dt="2023-04-11T03:25:39.756" v="423"/>
          <ac:spMkLst>
            <pc:docMk/>
            <pc:sldMk cId="1275169264" sldId="272"/>
            <ac:spMk id="45" creationId="{3E630418-38B5-F11A-B524-16A2B893B8B9}"/>
          </ac:spMkLst>
        </pc:spChg>
        <pc:spChg chg="add del mod">
          <ac:chgData name="王 玮琦" userId="1f8912a9550c9883" providerId="LiveId" clId="{0B685EA9-A575-4273-8D55-CFCF28086C30}" dt="2023-04-11T03:25:39.756" v="423"/>
          <ac:spMkLst>
            <pc:docMk/>
            <pc:sldMk cId="1275169264" sldId="272"/>
            <ac:spMk id="46" creationId="{9D072A0E-FD65-C3F1-4F44-C2F2285D781C}"/>
          </ac:spMkLst>
        </pc:spChg>
        <pc:spChg chg="del">
          <ac:chgData name="王 玮琦" userId="1f8912a9550c9883" providerId="LiveId" clId="{0B685EA9-A575-4273-8D55-CFCF28086C30}" dt="2023-04-11T03:22:22.539" v="370" actId="478"/>
          <ac:spMkLst>
            <pc:docMk/>
            <pc:sldMk cId="1275169264" sldId="272"/>
            <ac:spMk id="57" creationId="{AA1085C0-831D-3B50-F322-B8DA10B680A1}"/>
          </ac:spMkLst>
        </pc:spChg>
        <pc:spChg chg="del">
          <ac:chgData name="王 玮琦" userId="1f8912a9550c9883" providerId="LiveId" clId="{0B685EA9-A575-4273-8D55-CFCF28086C30}" dt="2023-04-11T03:22:24.122" v="371" actId="478"/>
          <ac:spMkLst>
            <pc:docMk/>
            <pc:sldMk cId="1275169264" sldId="272"/>
            <ac:spMk id="59" creationId="{CB7464BC-5094-3718-C859-676689A76810}"/>
          </ac:spMkLst>
        </pc:spChg>
        <pc:spChg chg="del">
          <ac:chgData name="王 玮琦" userId="1f8912a9550c9883" providerId="LiveId" clId="{0B685EA9-A575-4273-8D55-CFCF28086C30}" dt="2023-04-11T03:22:25.946" v="372" actId="478"/>
          <ac:spMkLst>
            <pc:docMk/>
            <pc:sldMk cId="1275169264" sldId="272"/>
            <ac:spMk id="61" creationId="{37360BF1-ED83-7348-1C1D-1EEAFCC8CBBD}"/>
          </ac:spMkLst>
        </pc:spChg>
        <pc:spChg chg="del">
          <ac:chgData name="王 玮琦" userId="1f8912a9550c9883" providerId="LiveId" clId="{0B685EA9-A575-4273-8D55-CFCF28086C30}" dt="2023-04-11T03:22:27.050" v="373" actId="478"/>
          <ac:spMkLst>
            <pc:docMk/>
            <pc:sldMk cId="1275169264" sldId="272"/>
            <ac:spMk id="63" creationId="{8877DC79-4C04-13CE-F526-1E248046B3F3}"/>
          </ac:spMkLst>
        </pc:spChg>
        <pc:spChg chg="mod">
          <ac:chgData name="王 玮琦" userId="1f8912a9550c9883" providerId="LiveId" clId="{0B685EA9-A575-4273-8D55-CFCF28086C30}" dt="2023-04-11T03:25:12.078" v="411" actId="1076"/>
          <ac:spMkLst>
            <pc:docMk/>
            <pc:sldMk cId="1275169264" sldId="272"/>
            <ac:spMk id="64" creationId="{6C1D0DD7-51D8-113D-C1B8-21806CAC2460}"/>
          </ac:spMkLst>
        </pc:spChg>
        <pc:spChg chg="mod">
          <ac:chgData name="王 玮琦" userId="1f8912a9550c9883" providerId="LiveId" clId="{0B685EA9-A575-4273-8D55-CFCF28086C30}" dt="2023-04-11T03:25:12.078" v="411" actId="1076"/>
          <ac:spMkLst>
            <pc:docMk/>
            <pc:sldMk cId="1275169264" sldId="272"/>
            <ac:spMk id="65" creationId="{AC7AF490-D459-3B54-E502-93B70EECC953}"/>
          </ac:spMkLst>
        </pc:spChg>
        <pc:spChg chg="mod">
          <ac:chgData name="王 玮琦" userId="1f8912a9550c9883" providerId="LiveId" clId="{0B685EA9-A575-4273-8D55-CFCF28086C30}" dt="2023-04-11T03:25:12.078" v="411" actId="1076"/>
          <ac:spMkLst>
            <pc:docMk/>
            <pc:sldMk cId="1275169264" sldId="272"/>
            <ac:spMk id="66" creationId="{0BFFE0E3-CE0D-2D05-076C-05091D377E20}"/>
          </ac:spMkLst>
        </pc:spChg>
        <pc:spChg chg="mod">
          <ac:chgData name="王 玮琦" userId="1f8912a9550c9883" providerId="LiveId" clId="{0B685EA9-A575-4273-8D55-CFCF28086C30}" dt="2023-04-11T03:25:12.078" v="411" actId="1076"/>
          <ac:spMkLst>
            <pc:docMk/>
            <pc:sldMk cId="1275169264" sldId="272"/>
            <ac:spMk id="67" creationId="{E0A9BA3A-F0A4-CFE9-0D5F-14725F187A24}"/>
          </ac:spMkLst>
        </pc:spChg>
        <pc:spChg chg="del">
          <ac:chgData name="王 玮琦" userId="1f8912a9550c9883" providerId="LiveId" clId="{0B685EA9-A575-4273-8D55-CFCF28086C30}" dt="2023-04-11T03:22:29.747" v="375" actId="478"/>
          <ac:spMkLst>
            <pc:docMk/>
            <pc:sldMk cId="1275169264" sldId="272"/>
            <ac:spMk id="68" creationId="{F8362CF0-2853-666B-056E-AC8C93A68D37}"/>
          </ac:spMkLst>
        </pc:spChg>
        <pc:spChg chg="del">
          <ac:chgData name="王 玮琦" userId="1f8912a9550c9883" providerId="LiveId" clId="{0B685EA9-A575-4273-8D55-CFCF28086C30}" dt="2023-04-11T03:22:33.779" v="377" actId="478"/>
          <ac:spMkLst>
            <pc:docMk/>
            <pc:sldMk cId="1275169264" sldId="272"/>
            <ac:spMk id="69" creationId="{6FAC677F-75B5-C5ED-9B02-2A623F92609C}"/>
          </ac:spMkLst>
        </pc:spChg>
        <pc:spChg chg="del">
          <ac:chgData name="王 玮琦" userId="1f8912a9550c9883" providerId="LiveId" clId="{0B685EA9-A575-4273-8D55-CFCF28086C30}" dt="2023-04-11T03:22:31.482" v="376" actId="478"/>
          <ac:spMkLst>
            <pc:docMk/>
            <pc:sldMk cId="1275169264" sldId="272"/>
            <ac:spMk id="70" creationId="{53CA3750-6A07-AF58-B8C7-A7A9827F17E2}"/>
          </ac:spMkLst>
        </pc:spChg>
        <pc:spChg chg="del">
          <ac:chgData name="王 玮琦" userId="1f8912a9550c9883" providerId="LiveId" clId="{0B685EA9-A575-4273-8D55-CFCF28086C30}" dt="2023-04-11T03:22:28.263" v="374" actId="478"/>
          <ac:spMkLst>
            <pc:docMk/>
            <pc:sldMk cId="1275169264" sldId="272"/>
            <ac:spMk id="71" creationId="{9C7C9E23-1FED-F53B-5E29-57F595E3183F}"/>
          </ac:spMkLst>
        </pc:spChg>
        <pc:spChg chg="del">
          <ac:chgData name="王 玮琦" userId="1f8912a9550c9883" providerId="LiveId" clId="{0B685EA9-A575-4273-8D55-CFCF28086C30}" dt="2023-04-11T03:22:18.971" v="368" actId="478"/>
          <ac:spMkLst>
            <pc:docMk/>
            <pc:sldMk cId="1275169264" sldId="272"/>
            <ac:spMk id="72" creationId="{DAF0CB5A-9CCF-2DBD-03A4-0154553427C9}"/>
          </ac:spMkLst>
        </pc:spChg>
        <pc:spChg chg="del">
          <ac:chgData name="王 玮琦" userId="1f8912a9550c9883" providerId="LiveId" clId="{0B685EA9-A575-4273-8D55-CFCF28086C30}" dt="2023-04-11T03:22:20.203" v="369" actId="478"/>
          <ac:spMkLst>
            <pc:docMk/>
            <pc:sldMk cId="1275169264" sldId="272"/>
            <ac:spMk id="73" creationId="{FAFE97D8-2C33-7E21-C94F-3BAEB271B6E9}"/>
          </ac:spMkLst>
        </pc:spChg>
      </pc:sldChg>
      <pc:sldChg chg="addSp delSp modSp add mod">
        <pc:chgData name="王 玮琦" userId="1f8912a9550c9883" providerId="LiveId" clId="{0B685EA9-A575-4273-8D55-CFCF28086C30}" dt="2023-04-11T03:33:28.615" v="798" actId="1076"/>
        <pc:sldMkLst>
          <pc:docMk/>
          <pc:sldMk cId="3485207206" sldId="272"/>
        </pc:sldMkLst>
        <pc:spChg chg="mod">
          <ac:chgData name="王 玮琦" userId="1f8912a9550c9883" providerId="LiveId" clId="{0B685EA9-A575-4273-8D55-CFCF28086C30}" dt="2023-04-11T03:33:28.615" v="798" actId="1076"/>
          <ac:spMkLst>
            <pc:docMk/>
            <pc:sldMk cId="3485207206" sldId="272"/>
            <ac:spMk id="2" creationId="{9E59B738-47E0-5963-07D6-19E9BEBEDBCB}"/>
          </ac:spMkLst>
        </pc:spChg>
        <pc:spChg chg="add del mod">
          <ac:chgData name="王 玮琦" userId="1f8912a9550c9883" providerId="LiveId" clId="{0B685EA9-A575-4273-8D55-CFCF28086C30}" dt="2023-04-11T03:28:34.645" v="446" actId="478"/>
          <ac:spMkLst>
            <pc:docMk/>
            <pc:sldMk cId="3485207206" sldId="272"/>
            <ac:spMk id="3" creationId="{6AE4B5B3-6FF7-11DD-9971-1A716FA72B41}"/>
          </ac:spMkLst>
        </pc:spChg>
        <pc:spChg chg="add del mod">
          <ac:chgData name="王 玮琦" userId="1f8912a9550c9883" providerId="LiveId" clId="{0B685EA9-A575-4273-8D55-CFCF28086C30}" dt="2023-04-11T03:28:34.645" v="446" actId="478"/>
          <ac:spMkLst>
            <pc:docMk/>
            <pc:sldMk cId="3485207206" sldId="272"/>
            <ac:spMk id="4" creationId="{D3E7DEA6-9D92-1280-08FD-533C53BA0F67}"/>
          </ac:spMkLst>
        </pc:spChg>
        <pc:spChg chg="add del mod">
          <ac:chgData name="王 玮琦" userId="1f8912a9550c9883" providerId="LiveId" clId="{0B685EA9-A575-4273-8D55-CFCF28086C30}" dt="2023-04-11T03:28:34.645" v="446" actId="478"/>
          <ac:spMkLst>
            <pc:docMk/>
            <pc:sldMk cId="3485207206" sldId="272"/>
            <ac:spMk id="5" creationId="{38AEFB62-BC1F-5E66-7120-BFBA64CD07FD}"/>
          </ac:spMkLst>
        </pc:spChg>
        <pc:spChg chg="add del mod">
          <ac:chgData name="王 玮琦" userId="1f8912a9550c9883" providerId="LiveId" clId="{0B685EA9-A575-4273-8D55-CFCF28086C30}" dt="2023-04-11T03:28:34.645" v="446" actId="478"/>
          <ac:spMkLst>
            <pc:docMk/>
            <pc:sldMk cId="3485207206" sldId="272"/>
            <ac:spMk id="6" creationId="{A8894418-C4FF-4DF9-8169-AFDA04AD9329}"/>
          </ac:spMkLst>
        </pc:spChg>
        <pc:spChg chg="add del mod">
          <ac:chgData name="王 玮琦" userId="1f8912a9550c9883" providerId="LiveId" clId="{0B685EA9-A575-4273-8D55-CFCF28086C30}" dt="2023-04-11T03:28:34.645" v="446" actId="478"/>
          <ac:spMkLst>
            <pc:docMk/>
            <pc:sldMk cId="3485207206" sldId="272"/>
            <ac:spMk id="7" creationId="{9420567D-7AD3-815D-40D3-F59C14C76EF4}"/>
          </ac:spMkLst>
        </pc:spChg>
        <pc:spChg chg="add del mod">
          <ac:chgData name="王 玮琦" userId="1f8912a9550c9883" providerId="LiveId" clId="{0B685EA9-A575-4273-8D55-CFCF28086C30}" dt="2023-04-11T03:28:34.645" v="446" actId="478"/>
          <ac:spMkLst>
            <pc:docMk/>
            <pc:sldMk cId="3485207206" sldId="272"/>
            <ac:spMk id="8" creationId="{CAC33D0D-BD80-CCCF-2431-1C5F2A02643A}"/>
          </ac:spMkLst>
        </pc:spChg>
        <pc:spChg chg="add del mod">
          <ac:chgData name="王 玮琦" userId="1f8912a9550c9883" providerId="LiveId" clId="{0B685EA9-A575-4273-8D55-CFCF28086C30}" dt="2023-04-11T03:28:34.645" v="446" actId="478"/>
          <ac:spMkLst>
            <pc:docMk/>
            <pc:sldMk cId="3485207206" sldId="272"/>
            <ac:spMk id="9" creationId="{BC57BF15-08AE-9F1E-8A27-A7808BB953FB}"/>
          </ac:spMkLst>
        </pc:spChg>
        <pc:spChg chg="add del mod">
          <ac:chgData name="王 玮琦" userId="1f8912a9550c9883" providerId="LiveId" clId="{0B685EA9-A575-4273-8D55-CFCF28086C30}" dt="2023-04-11T03:28:34.645" v="446" actId="478"/>
          <ac:spMkLst>
            <pc:docMk/>
            <pc:sldMk cId="3485207206" sldId="272"/>
            <ac:spMk id="10" creationId="{54C25656-F20D-659E-BB0C-05ADA1915CCF}"/>
          </ac:spMkLst>
        </pc:spChg>
        <pc:spChg chg="add mod">
          <ac:chgData name="王 玮琦" userId="1f8912a9550c9883" providerId="LiveId" clId="{0B685EA9-A575-4273-8D55-CFCF28086C30}" dt="2023-04-11T03:27:39.234" v="434" actId="1076"/>
          <ac:spMkLst>
            <pc:docMk/>
            <pc:sldMk cId="3485207206" sldId="272"/>
            <ac:spMk id="11" creationId="{48520AAF-702A-BA4D-115A-B7D68E79EB8B}"/>
          </ac:spMkLst>
        </pc:spChg>
        <pc:spChg chg="add mod">
          <ac:chgData name="王 玮琦" userId="1f8912a9550c9883" providerId="LiveId" clId="{0B685EA9-A575-4273-8D55-CFCF28086C30}" dt="2023-04-11T03:28:55.980" v="452" actId="1076"/>
          <ac:spMkLst>
            <pc:docMk/>
            <pc:sldMk cId="3485207206" sldId="272"/>
            <ac:spMk id="12" creationId="{92568D83-9A9D-0F0D-E5B9-9B3FD03ECA88}"/>
          </ac:spMkLst>
        </pc:spChg>
        <pc:spChg chg="add mod">
          <ac:chgData name="王 玮琦" userId="1f8912a9550c9883" providerId="LiveId" clId="{0B685EA9-A575-4273-8D55-CFCF28086C30}" dt="2023-04-11T03:27:39.234" v="434" actId="1076"/>
          <ac:spMkLst>
            <pc:docMk/>
            <pc:sldMk cId="3485207206" sldId="272"/>
            <ac:spMk id="13" creationId="{CEC5AAA7-4F7C-6B6C-7D43-9CEA6A07F592}"/>
          </ac:spMkLst>
        </pc:spChg>
        <pc:spChg chg="add mod">
          <ac:chgData name="王 玮琦" userId="1f8912a9550c9883" providerId="LiveId" clId="{0B685EA9-A575-4273-8D55-CFCF28086C30}" dt="2023-04-11T03:28:55.980" v="452" actId="1076"/>
          <ac:spMkLst>
            <pc:docMk/>
            <pc:sldMk cId="3485207206" sldId="272"/>
            <ac:spMk id="14" creationId="{2C35F749-144C-3ADB-2F5F-7A3642D77293}"/>
          </ac:spMkLst>
        </pc:spChg>
        <pc:spChg chg="add mod">
          <ac:chgData name="王 玮琦" userId="1f8912a9550c9883" providerId="LiveId" clId="{0B685EA9-A575-4273-8D55-CFCF28086C30}" dt="2023-04-11T03:28:55.980" v="452" actId="1076"/>
          <ac:spMkLst>
            <pc:docMk/>
            <pc:sldMk cId="3485207206" sldId="272"/>
            <ac:spMk id="15" creationId="{9131B1EC-F960-BF56-C607-25546A838738}"/>
          </ac:spMkLst>
        </pc:spChg>
        <pc:spChg chg="add mod">
          <ac:chgData name="王 玮琦" userId="1f8912a9550c9883" providerId="LiveId" clId="{0B685EA9-A575-4273-8D55-CFCF28086C30}" dt="2023-04-11T03:28:55.980" v="452" actId="1076"/>
          <ac:spMkLst>
            <pc:docMk/>
            <pc:sldMk cId="3485207206" sldId="272"/>
            <ac:spMk id="16" creationId="{796DD6CA-8461-FAA3-9F32-61D4409229B4}"/>
          </ac:spMkLst>
        </pc:spChg>
        <pc:spChg chg="add mod">
          <ac:chgData name="王 玮琦" userId="1f8912a9550c9883" providerId="LiveId" clId="{0B685EA9-A575-4273-8D55-CFCF28086C30}" dt="2023-04-11T03:28:55.980" v="452" actId="1076"/>
          <ac:spMkLst>
            <pc:docMk/>
            <pc:sldMk cId="3485207206" sldId="272"/>
            <ac:spMk id="17" creationId="{4640CA3F-D526-95F8-A67B-7942B3010AD0}"/>
          </ac:spMkLst>
        </pc:spChg>
        <pc:spChg chg="add mod">
          <ac:chgData name="王 玮琦" userId="1f8912a9550c9883" providerId="LiveId" clId="{0B685EA9-A575-4273-8D55-CFCF28086C30}" dt="2023-04-11T03:28:55.980" v="452" actId="1076"/>
          <ac:spMkLst>
            <pc:docMk/>
            <pc:sldMk cId="3485207206" sldId="272"/>
            <ac:spMk id="18" creationId="{C68F254E-0E49-4253-2D7D-21C6AE27CB5C}"/>
          </ac:spMkLst>
        </pc:spChg>
        <pc:spChg chg="del">
          <ac:chgData name="王 玮琦" userId="1f8912a9550c9883" providerId="LiveId" clId="{0B685EA9-A575-4273-8D55-CFCF28086C30}" dt="2023-04-11T03:27:11.341" v="427" actId="478"/>
          <ac:spMkLst>
            <pc:docMk/>
            <pc:sldMk cId="3485207206" sldId="272"/>
            <ac:spMk id="19" creationId="{22E563A4-DDAA-A003-8B2F-090D22AC8375}"/>
          </ac:spMkLst>
        </pc:spChg>
        <pc:spChg chg="del">
          <ac:chgData name="王 玮琦" userId="1f8912a9550c9883" providerId="LiveId" clId="{0B685EA9-A575-4273-8D55-CFCF28086C30}" dt="2023-04-11T03:27:11.341" v="427" actId="478"/>
          <ac:spMkLst>
            <pc:docMk/>
            <pc:sldMk cId="3485207206" sldId="272"/>
            <ac:spMk id="20" creationId="{CB25E8F7-A283-DF06-B626-58CEDA922FEB}"/>
          </ac:spMkLst>
        </pc:spChg>
        <pc:spChg chg="add mod">
          <ac:chgData name="王 玮琦" userId="1f8912a9550c9883" providerId="LiveId" clId="{0B685EA9-A575-4273-8D55-CFCF28086C30}" dt="2023-04-11T03:28:39.045" v="448" actId="1076"/>
          <ac:spMkLst>
            <pc:docMk/>
            <pc:sldMk cId="3485207206" sldId="272"/>
            <ac:spMk id="21" creationId="{D621CA35-E7B7-6937-B98B-7ECEAEC1F3D4}"/>
          </ac:spMkLst>
        </pc:spChg>
        <pc:spChg chg="add mod">
          <ac:chgData name="王 玮琦" userId="1f8912a9550c9883" providerId="LiveId" clId="{0B685EA9-A575-4273-8D55-CFCF28086C30}" dt="2023-04-11T03:28:39.045" v="448" actId="1076"/>
          <ac:spMkLst>
            <pc:docMk/>
            <pc:sldMk cId="3485207206" sldId="272"/>
            <ac:spMk id="22" creationId="{A86EC10A-D881-D9CD-8C49-7A629C4EB40F}"/>
          </ac:spMkLst>
        </pc:spChg>
        <pc:spChg chg="add mod">
          <ac:chgData name="王 玮琦" userId="1f8912a9550c9883" providerId="LiveId" clId="{0B685EA9-A575-4273-8D55-CFCF28086C30}" dt="2023-04-11T03:28:39.045" v="448" actId="1076"/>
          <ac:spMkLst>
            <pc:docMk/>
            <pc:sldMk cId="3485207206" sldId="272"/>
            <ac:spMk id="23" creationId="{E3B92001-907C-D324-00F2-4FAA33430D8A}"/>
          </ac:spMkLst>
        </pc:spChg>
        <pc:spChg chg="add mod">
          <ac:chgData name="王 玮琦" userId="1f8912a9550c9883" providerId="LiveId" clId="{0B685EA9-A575-4273-8D55-CFCF28086C30}" dt="2023-04-11T03:28:39.045" v="448" actId="1076"/>
          <ac:spMkLst>
            <pc:docMk/>
            <pc:sldMk cId="3485207206" sldId="272"/>
            <ac:spMk id="24" creationId="{CC2240FF-18B2-F95F-467D-74A1BB20EFFC}"/>
          </ac:spMkLst>
        </pc:spChg>
        <pc:spChg chg="add mod">
          <ac:chgData name="王 玮琦" userId="1f8912a9550c9883" providerId="LiveId" clId="{0B685EA9-A575-4273-8D55-CFCF28086C30}" dt="2023-04-11T03:28:44.869" v="450" actId="1076"/>
          <ac:spMkLst>
            <pc:docMk/>
            <pc:sldMk cId="3485207206" sldId="272"/>
            <ac:spMk id="25" creationId="{D9D495A3-288F-FFB3-AFEB-E53D242AF2C0}"/>
          </ac:spMkLst>
        </pc:spChg>
        <pc:spChg chg="add mod">
          <ac:chgData name="王 玮琦" userId="1f8912a9550c9883" providerId="LiveId" clId="{0B685EA9-A575-4273-8D55-CFCF28086C30}" dt="2023-04-11T03:28:44.869" v="450" actId="1076"/>
          <ac:spMkLst>
            <pc:docMk/>
            <pc:sldMk cId="3485207206" sldId="272"/>
            <ac:spMk id="26" creationId="{17C9BF60-A556-996F-20EA-758FFBC2F48D}"/>
          </ac:spMkLst>
        </pc:spChg>
        <pc:spChg chg="add mod">
          <ac:chgData name="王 玮琦" userId="1f8912a9550c9883" providerId="LiveId" clId="{0B685EA9-A575-4273-8D55-CFCF28086C30}" dt="2023-04-11T03:28:44.869" v="450" actId="1076"/>
          <ac:spMkLst>
            <pc:docMk/>
            <pc:sldMk cId="3485207206" sldId="272"/>
            <ac:spMk id="27" creationId="{C5EF4510-A1AE-0DF8-46C1-F9781A257A8E}"/>
          </ac:spMkLst>
        </pc:spChg>
        <pc:spChg chg="add mod">
          <ac:chgData name="王 玮琦" userId="1f8912a9550c9883" providerId="LiveId" clId="{0B685EA9-A575-4273-8D55-CFCF28086C30}" dt="2023-04-11T03:28:44.869" v="450" actId="1076"/>
          <ac:spMkLst>
            <pc:docMk/>
            <pc:sldMk cId="3485207206" sldId="272"/>
            <ac:spMk id="28" creationId="{4C2F32A7-3618-57AB-D9D2-4F0C90C43482}"/>
          </ac:spMkLst>
        </pc:spChg>
        <pc:spChg chg="add mod">
          <ac:chgData name="王 玮琦" userId="1f8912a9550c9883" providerId="LiveId" clId="{0B685EA9-A575-4273-8D55-CFCF28086C30}" dt="2023-04-11T03:29:01.917" v="454" actId="1076"/>
          <ac:spMkLst>
            <pc:docMk/>
            <pc:sldMk cId="3485207206" sldId="272"/>
            <ac:spMk id="29" creationId="{F4B6753F-00D2-DE63-D379-7EEFDFDDF0B5}"/>
          </ac:spMkLst>
        </pc:spChg>
        <pc:spChg chg="add mod">
          <ac:chgData name="王 玮琦" userId="1f8912a9550c9883" providerId="LiveId" clId="{0B685EA9-A575-4273-8D55-CFCF28086C30}" dt="2023-04-11T03:29:01.917" v="454" actId="1076"/>
          <ac:spMkLst>
            <pc:docMk/>
            <pc:sldMk cId="3485207206" sldId="272"/>
            <ac:spMk id="30" creationId="{033D075B-0CBC-C0D4-AD58-8EA5B28DFC99}"/>
          </ac:spMkLst>
        </pc:spChg>
        <pc:spChg chg="add mod">
          <ac:chgData name="王 玮琦" userId="1f8912a9550c9883" providerId="LiveId" clId="{0B685EA9-A575-4273-8D55-CFCF28086C30}" dt="2023-04-11T03:29:07.693" v="456" actId="1076"/>
          <ac:spMkLst>
            <pc:docMk/>
            <pc:sldMk cId="3485207206" sldId="272"/>
            <ac:spMk id="31" creationId="{6B77240C-245B-CCD1-3F21-E9E32F1C16E2}"/>
          </ac:spMkLst>
        </pc:spChg>
        <pc:spChg chg="add mod">
          <ac:chgData name="王 玮琦" userId="1f8912a9550c9883" providerId="LiveId" clId="{0B685EA9-A575-4273-8D55-CFCF28086C30}" dt="2023-04-11T03:29:07.693" v="456" actId="1076"/>
          <ac:spMkLst>
            <pc:docMk/>
            <pc:sldMk cId="3485207206" sldId="272"/>
            <ac:spMk id="32" creationId="{05F94814-F5EF-CED2-4A3C-82A052E5D50E}"/>
          </ac:spMkLst>
        </pc:spChg>
        <pc:spChg chg="add mod">
          <ac:chgData name="王 玮琦" userId="1f8912a9550c9883" providerId="LiveId" clId="{0B685EA9-A575-4273-8D55-CFCF28086C30}" dt="2023-04-11T03:29:14.781" v="458" actId="1076"/>
          <ac:spMkLst>
            <pc:docMk/>
            <pc:sldMk cId="3485207206" sldId="272"/>
            <ac:spMk id="33" creationId="{3F29513F-35E6-E95E-5D5D-9CC5E0EF6E07}"/>
          </ac:spMkLst>
        </pc:spChg>
        <pc:spChg chg="add mod">
          <ac:chgData name="王 玮琦" userId="1f8912a9550c9883" providerId="LiveId" clId="{0B685EA9-A575-4273-8D55-CFCF28086C30}" dt="2023-04-11T03:29:14.781" v="458" actId="1076"/>
          <ac:spMkLst>
            <pc:docMk/>
            <pc:sldMk cId="3485207206" sldId="272"/>
            <ac:spMk id="34" creationId="{AED0B68E-76B2-6FC3-D6D7-95D87F287075}"/>
          </ac:spMkLst>
        </pc:spChg>
        <pc:spChg chg="del">
          <ac:chgData name="王 玮琦" userId="1f8912a9550c9883" providerId="LiveId" clId="{0B685EA9-A575-4273-8D55-CFCF28086C30}" dt="2023-04-11T03:27:11.341" v="427" actId="478"/>
          <ac:spMkLst>
            <pc:docMk/>
            <pc:sldMk cId="3485207206" sldId="272"/>
            <ac:spMk id="35" creationId="{40C53748-B585-F486-D2F4-76880CA2847F}"/>
          </ac:spMkLst>
        </pc:spChg>
        <pc:spChg chg="add mod">
          <ac:chgData name="王 玮琦" userId="1f8912a9550c9883" providerId="LiveId" clId="{0B685EA9-A575-4273-8D55-CFCF28086C30}" dt="2023-04-11T03:29:14.781" v="458" actId="1076"/>
          <ac:spMkLst>
            <pc:docMk/>
            <pc:sldMk cId="3485207206" sldId="272"/>
            <ac:spMk id="36" creationId="{B4A1F5FA-6F29-D8E4-D912-B09607438186}"/>
          </ac:spMkLst>
        </pc:spChg>
        <pc:spChg chg="add mod">
          <ac:chgData name="王 玮琦" userId="1f8912a9550c9883" providerId="LiveId" clId="{0B685EA9-A575-4273-8D55-CFCF28086C30}" dt="2023-04-11T03:29:14.781" v="458" actId="1076"/>
          <ac:spMkLst>
            <pc:docMk/>
            <pc:sldMk cId="3485207206" sldId="272"/>
            <ac:spMk id="37" creationId="{7F6FD62F-575B-A91F-B573-ADA61BB38FB7}"/>
          </ac:spMkLst>
        </pc:spChg>
        <pc:spChg chg="add mod">
          <ac:chgData name="王 玮琦" userId="1f8912a9550c9883" providerId="LiveId" clId="{0B685EA9-A575-4273-8D55-CFCF28086C30}" dt="2023-04-11T03:29:20.405" v="460" actId="1076"/>
          <ac:spMkLst>
            <pc:docMk/>
            <pc:sldMk cId="3485207206" sldId="272"/>
            <ac:spMk id="38" creationId="{D7055820-7E1D-D23E-379E-D43BCE473D04}"/>
          </ac:spMkLst>
        </pc:spChg>
        <pc:spChg chg="del">
          <ac:chgData name="王 玮琦" userId="1f8912a9550c9883" providerId="LiveId" clId="{0B685EA9-A575-4273-8D55-CFCF28086C30}" dt="2023-04-11T03:27:11.341" v="427" actId="478"/>
          <ac:spMkLst>
            <pc:docMk/>
            <pc:sldMk cId="3485207206" sldId="272"/>
            <ac:spMk id="39" creationId="{E4A36F42-65BC-E04A-DD14-F7042D297617}"/>
          </ac:spMkLst>
        </pc:spChg>
        <pc:spChg chg="del">
          <ac:chgData name="王 玮琦" userId="1f8912a9550c9883" providerId="LiveId" clId="{0B685EA9-A575-4273-8D55-CFCF28086C30}" dt="2023-04-11T03:27:11.341" v="427" actId="478"/>
          <ac:spMkLst>
            <pc:docMk/>
            <pc:sldMk cId="3485207206" sldId="272"/>
            <ac:spMk id="40" creationId="{669EBB2C-5A89-3FAB-828C-987027445715}"/>
          </ac:spMkLst>
        </pc:spChg>
        <pc:spChg chg="del">
          <ac:chgData name="王 玮琦" userId="1f8912a9550c9883" providerId="LiveId" clId="{0B685EA9-A575-4273-8D55-CFCF28086C30}" dt="2023-04-11T03:27:11.341" v="427" actId="478"/>
          <ac:spMkLst>
            <pc:docMk/>
            <pc:sldMk cId="3485207206" sldId="272"/>
            <ac:spMk id="41" creationId="{14E8A0EF-2A03-6A49-8BC9-9FBE8CAEADE7}"/>
          </ac:spMkLst>
        </pc:spChg>
        <pc:spChg chg="del">
          <ac:chgData name="王 玮琦" userId="1f8912a9550c9883" providerId="LiveId" clId="{0B685EA9-A575-4273-8D55-CFCF28086C30}" dt="2023-04-11T03:27:11.341" v="427" actId="478"/>
          <ac:spMkLst>
            <pc:docMk/>
            <pc:sldMk cId="3485207206" sldId="272"/>
            <ac:spMk id="42" creationId="{290516A6-474A-C6F9-12DD-CDC021E394BF}"/>
          </ac:spMkLst>
        </pc:spChg>
        <pc:spChg chg="del">
          <ac:chgData name="王 玮琦" userId="1f8912a9550c9883" providerId="LiveId" clId="{0B685EA9-A575-4273-8D55-CFCF28086C30}" dt="2023-04-11T03:27:11.341" v="427" actId="478"/>
          <ac:spMkLst>
            <pc:docMk/>
            <pc:sldMk cId="3485207206" sldId="272"/>
            <ac:spMk id="43" creationId="{3A2A528E-3DB4-4A66-74CC-6C2EC7F159EC}"/>
          </ac:spMkLst>
        </pc:spChg>
        <pc:spChg chg="del">
          <ac:chgData name="王 玮琦" userId="1f8912a9550c9883" providerId="LiveId" clId="{0B685EA9-A575-4273-8D55-CFCF28086C30}" dt="2023-04-11T03:27:11.341" v="427" actId="478"/>
          <ac:spMkLst>
            <pc:docMk/>
            <pc:sldMk cId="3485207206" sldId="272"/>
            <ac:spMk id="44" creationId="{91696844-5B57-1CB1-4C5A-C3CDE729965B}"/>
          </ac:spMkLst>
        </pc:spChg>
        <pc:spChg chg="del">
          <ac:chgData name="王 玮琦" userId="1f8912a9550c9883" providerId="LiveId" clId="{0B685EA9-A575-4273-8D55-CFCF28086C30}" dt="2023-04-11T03:27:11.341" v="427" actId="478"/>
          <ac:spMkLst>
            <pc:docMk/>
            <pc:sldMk cId="3485207206" sldId="272"/>
            <ac:spMk id="45" creationId="{F7273D7F-1DFD-9AA8-6DFD-A97F86748D39}"/>
          </ac:spMkLst>
        </pc:spChg>
        <pc:spChg chg="del">
          <ac:chgData name="王 玮琦" userId="1f8912a9550c9883" providerId="LiveId" clId="{0B685EA9-A575-4273-8D55-CFCF28086C30}" dt="2023-04-11T03:27:11.341" v="427" actId="478"/>
          <ac:spMkLst>
            <pc:docMk/>
            <pc:sldMk cId="3485207206" sldId="272"/>
            <ac:spMk id="46" creationId="{83E4ED8D-6BCB-CA6C-CC40-4056DF788A13}"/>
          </ac:spMkLst>
        </pc:spChg>
        <pc:spChg chg="del">
          <ac:chgData name="王 玮琦" userId="1f8912a9550c9883" providerId="LiveId" clId="{0B685EA9-A575-4273-8D55-CFCF28086C30}" dt="2023-04-11T03:27:11.341" v="427" actId="478"/>
          <ac:spMkLst>
            <pc:docMk/>
            <pc:sldMk cId="3485207206" sldId="272"/>
            <ac:spMk id="47" creationId="{FF852274-1C2E-AB4B-8406-F04C50B0C9B9}"/>
          </ac:spMkLst>
        </pc:spChg>
        <pc:spChg chg="del">
          <ac:chgData name="王 玮琦" userId="1f8912a9550c9883" providerId="LiveId" clId="{0B685EA9-A575-4273-8D55-CFCF28086C30}" dt="2023-04-11T03:27:11.341" v="427" actId="478"/>
          <ac:spMkLst>
            <pc:docMk/>
            <pc:sldMk cId="3485207206" sldId="272"/>
            <ac:spMk id="48" creationId="{677EDE84-36EF-A075-716E-5565F075E410}"/>
          </ac:spMkLst>
        </pc:spChg>
        <pc:spChg chg="del">
          <ac:chgData name="王 玮琦" userId="1f8912a9550c9883" providerId="LiveId" clId="{0B685EA9-A575-4273-8D55-CFCF28086C30}" dt="2023-04-11T03:27:11.341" v="427" actId="478"/>
          <ac:spMkLst>
            <pc:docMk/>
            <pc:sldMk cId="3485207206" sldId="272"/>
            <ac:spMk id="49" creationId="{95F3FAC4-B639-0CE0-D45E-8A481D398AEF}"/>
          </ac:spMkLst>
        </pc:spChg>
        <pc:spChg chg="del">
          <ac:chgData name="王 玮琦" userId="1f8912a9550c9883" providerId="LiveId" clId="{0B685EA9-A575-4273-8D55-CFCF28086C30}" dt="2023-04-11T03:27:11.341" v="427" actId="478"/>
          <ac:spMkLst>
            <pc:docMk/>
            <pc:sldMk cId="3485207206" sldId="272"/>
            <ac:spMk id="50" creationId="{961CDA56-5BDE-FE2E-342A-A2E9F2B68621}"/>
          </ac:spMkLst>
        </pc:spChg>
        <pc:spChg chg="del">
          <ac:chgData name="王 玮琦" userId="1f8912a9550c9883" providerId="LiveId" clId="{0B685EA9-A575-4273-8D55-CFCF28086C30}" dt="2023-04-11T03:27:11.341" v="427" actId="478"/>
          <ac:spMkLst>
            <pc:docMk/>
            <pc:sldMk cId="3485207206" sldId="272"/>
            <ac:spMk id="51" creationId="{B818ACFC-582F-C35B-CC9F-6386C3299F98}"/>
          </ac:spMkLst>
        </pc:spChg>
        <pc:spChg chg="del">
          <ac:chgData name="王 玮琦" userId="1f8912a9550c9883" providerId="LiveId" clId="{0B685EA9-A575-4273-8D55-CFCF28086C30}" dt="2023-04-11T03:27:11.341" v="427" actId="478"/>
          <ac:spMkLst>
            <pc:docMk/>
            <pc:sldMk cId="3485207206" sldId="272"/>
            <ac:spMk id="52" creationId="{B8243432-851B-010B-7032-665461062B98}"/>
          </ac:spMkLst>
        </pc:spChg>
        <pc:spChg chg="del">
          <ac:chgData name="王 玮琦" userId="1f8912a9550c9883" providerId="LiveId" clId="{0B685EA9-A575-4273-8D55-CFCF28086C30}" dt="2023-04-11T03:27:11.341" v="427" actId="478"/>
          <ac:spMkLst>
            <pc:docMk/>
            <pc:sldMk cId="3485207206" sldId="272"/>
            <ac:spMk id="53" creationId="{C4BE1C65-130F-0B73-B811-92C84CF1A4AE}"/>
          </ac:spMkLst>
        </pc:spChg>
        <pc:spChg chg="del">
          <ac:chgData name="王 玮琦" userId="1f8912a9550c9883" providerId="LiveId" clId="{0B685EA9-A575-4273-8D55-CFCF28086C30}" dt="2023-04-11T03:27:11.341" v="427" actId="478"/>
          <ac:spMkLst>
            <pc:docMk/>
            <pc:sldMk cId="3485207206" sldId="272"/>
            <ac:spMk id="54" creationId="{785EEBCD-2390-DE07-525B-2D834AA7FE82}"/>
          </ac:spMkLst>
        </pc:spChg>
        <pc:spChg chg="del">
          <ac:chgData name="王 玮琦" userId="1f8912a9550c9883" providerId="LiveId" clId="{0B685EA9-A575-4273-8D55-CFCF28086C30}" dt="2023-04-11T03:27:11.341" v="427" actId="478"/>
          <ac:spMkLst>
            <pc:docMk/>
            <pc:sldMk cId="3485207206" sldId="272"/>
            <ac:spMk id="55" creationId="{401B86D4-A312-4B10-ED2A-E2D88CDA8FC7}"/>
          </ac:spMkLst>
        </pc:spChg>
        <pc:spChg chg="del">
          <ac:chgData name="王 玮琦" userId="1f8912a9550c9883" providerId="LiveId" clId="{0B685EA9-A575-4273-8D55-CFCF28086C30}" dt="2023-04-11T03:27:11.341" v="427" actId="478"/>
          <ac:spMkLst>
            <pc:docMk/>
            <pc:sldMk cId="3485207206" sldId="272"/>
            <ac:spMk id="56" creationId="{4FA7D8D3-02D3-B9A8-9FA2-EFFB98072D10}"/>
          </ac:spMkLst>
        </pc:spChg>
        <pc:spChg chg="del">
          <ac:chgData name="王 玮琦" userId="1f8912a9550c9883" providerId="LiveId" clId="{0B685EA9-A575-4273-8D55-CFCF28086C30}" dt="2023-04-11T03:27:11.341" v="427" actId="478"/>
          <ac:spMkLst>
            <pc:docMk/>
            <pc:sldMk cId="3485207206" sldId="272"/>
            <ac:spMk id="57" creationId="{95F68AA6-3CFF-0395-B8E4-669387E16FD6}"/>
          </ac:spMkLst>
        </pc:spChg>
        <pc:spChg chg="del">
          <ac:chgData name="王 玮琦" userId="1f8912a9550c9883" providerId="LiveId" clId="{0B685EA9-A575-4273-8D55-CFCF28086C30}" dt="2023-04-11T03:27:11.341" v="427" actId="478"/>
          <ac:spMkLst>
            <pc:docMk/>
            <pc:sldMk cId="3485207206" sldId="272"/>
            <ac:spMk id="58" creationId="{5B3089DE-9294-B5F8-2AC1-4678E261586B}"/>
          </ac:spMkLst>
        </pc:spChg>
        <pc:spChg chg="del">
          <ac:chgData name="王 玮琦" userId="1f8912a9550c9883" providerId="LiveId" clId="{0B685EA9-A575-4273-8D55-CFCF28086C30}" dt="2023-04-11T03:27:11.341" v="427" actId="478"/>
          <ac:spMkLst>
            <pc:docMk/>
            <pc:sldMk cId="3485207206" sldId="272"/>
            <ac:spMk id="59" creationId="{0265C9B7-6E65-3BAB-605C-34710EFEEC4D}"/>
          </ac:spMkLst>
        </pc:spChg>
        <pc:spChg chg="del">
          <ac:chgData name="王 玮琦" userId="1f8912a9550c9883" providerId="LiveId" clId="{0B685EA9-A575-4273-8D55-CFCF28086C30}" dt="2023-04-11T03:27:11.341" v="427" actId="478"/>
          <ac:spMkLst>
            <pc:docMk/>
            <pc:sldMk cId="3485207206" sldId="272"/>
            <ac:spMk id="60" creationId="{9DDD7E55-95C0-BA40-0916-C261AF52178F}"/>
          </ac:spMkLst>
        </pc:spChg>
        <pc:spChg chg="del">
          <ac:chgData name="王 玮琦" userId="1f8912a9550c9883" providerId="LiveId" clId="{0B685EA9-A575-4273-8D55-CFCF28086C30}" dt="2023-04-11T03:27:11.341" v="427" actId="478"/>
          <ac:spMkLst>
            <pc:docMk/>
            <pc:sldMk cId="3485207206" sldId="272"/>
            <ac:spMk id="61" creationId="{7B759044-2CED-43B3-C3E2-6C1202250B4C}"/>
          </ac:spMkLst>
        </pc:spChg>
        <pc:spChg chg="del">
          <ac:chgData name="王 玮琦" userId="1f8912a9550c9883" providerId="LiveId" clId="{0B685EA9-A575-4273-8D55-CFCF28086C30}" dt="2023-04-11T03:27:11.341" v="427" actId="478"/>
          <ac:spMkLst>
            <pc:docMk/>
            <pc:sldMk cId="3485207206" sldId="272"/>
            <ac:spMk id="62" creationId="{239A55AF-F0A5-A1AC-9255-44259BC20DA2}"/>
          </ac:spMkLst>
        </pc:spChg>
        <pc:spChg chg="del">
          <ac:chgData name="王 玮琦" userId="1f8912a9550c9883" providerId="LiveId" clId="{0B685EA9-A575-4273-8D55-CFCF28086C30}" dt="2023-04-11T03:27:11.341" v="427" actId="478"/>
          <ac:spMkLst>
            <pc:docMk/>
            <pc:sldMk cId="3485207206" sldId="272"/>
            <ac:spMk id="63" creationId="{9B4615D8-12D1-6FEF-1002-068C9969ADA7}"/>
          </ac:spMkLst>
        </pc:spChg>
        <pc:spChg chg="del">
          <ac:chgData name="王 玮琦" userId="1f8912a9550c9883" providerId="LiveId" clId="{0B685EA9-A575-4273-8D55-CFCF28086C30}" dt="2023-04-11T03:27:11.341" v="427" actId="478"/>
          <ac:spMkLst>
            <pc:docMk/>
            <pc:sldMk cId="3485207206" sldId="272"/>
            <ac:spMk id="64" creationId="{928C71D2-6D92-B209-470A-C24970A50AD1}"/>
          </ac:spMkLst>
        </pc:spChg>
        <pc:spChg chg="del">
          <ac:chgData name="王 玮琦" userId="1f8912a9550c9883" providerId="LiveId" clId="{0B685EA9-A575-4273-8D55-CFCF28086C30}" dt="2023-04-11T03:27:11.341" v="427" actId="478"/>
          <ac:spMkLst>
            <pc:docMk/>
            <pc:sldMk cId="3485207206" sldId="272"/>
            <ac:spMk id="65" creationId="{364BEBB9-5D2D-93D9-F27E-D60DE9C6F23D}"/>
          </ac:spMkLst>
        </pc:spChg>
        <pc:spChg chg="del">
          <ac:chgData name="王 玮琦" userId="1f8912a9550c9883" providerId="LiveId" clId="{0B685EA9-A575-4273-8D55-CFCF28086C30}" dt="2023-04-11T03:27:11.341" v="427" actId="478"/>
          <ac:spMkLst>
            <pc:docMk/>
            <pc:sldMk cId="3485207206" sldId="272"/>
            <ac:spMk id="66" creationId="{0E4863AC-59D8-F13A-76EA-3057CC0A38D7}"/>
          </ac:spMkLst>
        </pc:spChg>
        <pc:spChg chg="del">
          <ac:chgData name="王 玮琦" userId="1f8912a9550c9883" providerId="LiveId" clId="{0B685EA9-A575-4273-8D55-CFCF28086C30}" dt="2023-04-11T03:27:11.341" v="427" actId="478"/>
          <ac:spMkLst>
            <pc:docMk/>
            <pc:sldMk cId="3485207206" sldId="272"/>
            <ac:spMk id="67" creationId="{4A74EA88-5EC7-4930-B592-79489136C89A}"/>
          </ac:spMkLst>
        </pc:spChg>
        <pc:spChg chg="del">
          <ac:chgData name="王 玮琦" userId="1f8912a9550c9883" providerId="LiveId" clId="{0B685EA9-A575-4273-8D55-CFCF28086C30}" dt="2023-04-11T03:27:11.341" v="427" actId="478"/>
          <ac:spMkLst>
            <pc:docMk/>
            <pc:sldMk cId="3485207206" sldId="272"/>
            <ac:spMk id="68" creationId="{3CA70116-02FC-4DFC-CDC3-2C657F1E3B38}"/>
          </ac:spMkLst>
        </pc:spChg>
        <pc:spChg chg="del">
          <ac:chgData name="王 玮琦" userId="1f8912a9550c9883" providerId="LiveId" clId="{0B685EA9-A575-4273-8D55-CFCF28086C30}" dt="2023-04-11T03:27:11.341" v="427" actId="478"/>
          <ac:spMkLst>
            <pc:docMk/>
            <pc:sldMk cId="3485207206" sldId="272"/>
            <ac:spMk id="69" creationId="{74447B3F-5780-7041-B3C4-0E8C011C2D79}"/>
          </ac:spMkLst>
        </pc:spChg>
        <pc:spChg chg="mod">
          <ac:chgData name="王 玮琦" userId="1f8912a9550c9883" providerId="LiveId" clId="{0B685EA9-A575-4273-8D55-CFCF28086C30}" dt="2023-04-11T03:27:19.891" v="429" actId="1076"/>
          <ac:spMkLst>
            <pc:docMk/>
            <pc:sldMk cId="3485207206" sldId="272"/>
            <ac:spMk id="70" creationId="{FF858771-4B9A-3A0B-F346-6652092D3DB7}"/>
          </ac:spMkLst>
        </pc:spChg>
        <pc:spChg chg="mod">
          <ac:chgData name="王 玮琦" userId="1f8912a9550c9883" providerId="LiveId" clId="{0B685EA9-A575-4273-8D55-CFCF28086C30}" dt="2023-04-11T03:27:19.891" v="429" actId="1076"/>
          <ac:spMkLst>
            <pc:docMk/>
            <pc:sldMk cId="3485207206" sldId="272"/>
            <ac:spMk id="71" creationId="{20BD5597-ADE1-189F-1E58-AABDAD7D99EF}"/>
          </ac:spMkLst>
        </pc:spChg>
        <pc:spChg chg="mod">
          <ac:chgData name="王 玮琦" userId="1f8912a9550c9883" providerId="LiveId" clId="{0B685EA9-A575-4273-8D55-CFCF28086C30}" dt="2023-04-11T03:27:19.891" v="429" actId="1076"/>
          <ac:spMkLst>
            <pc:docMk/>
            <pc:sldMk cId="3485207206" sldId="272"/>
            <ac:spMk id="72" creationId="{3B27782A-FC81-83D4-A436-C94C9C4908C4}"/>
          </ac:spMkLst>
        </pc:spChg>
        <pc:spChg chg="mod">
          <ac:chgData name="王 玮琦" userId="1f8912a9550c9883" providerId="LiveId" clId="{0B685EA9-A575-4273-8D55-CFCF28086C30}" dt="2023-04-11T03:27:19.891" v="429" actId="1076"/>
          <ac:spMkLst>
            <pc:docMk/>
            <pc:sldMk cId="3485207206" sldId="272"/>
            <ac:spMk id="73" creationId="{1719CF28-1B60-3750-ED5A-2B80450E01BC}"/>
          </ac:spMkLst>
        </pc:spChg>
        <pc:spChg chg="del">
          <ac:chgData name="王 玮琦" userId="1f8912a9550c9883" providerId="LiveId" clId="{0B685EA9-A575-4273-8D55-CFCF28086C30}" dt="2023-04-11T03:27:11.341" v="427" actId="478"/>
          <ac:spMkLst>
            <pc:docMk/>
            <pc:sldMk cId="3485207206" sldId="272"/>
            <ac:spMk id="74" creationId="{29980997-FF34-1945-C909-F3BFAC3FA374}"/>
          </ac:spMkLst>
        </pc:spChg>
        <pc:spChg chg="del">
          <ac:chgData name="王 玮琦" userId="1f8912a9550c9883" providerId="LiveId" clId="{0B685EA9-A575-4273-8D55-CFCF28086C30}" dt="2023-04-11T03:27:11.341" v="427" actId="478"/>
          <ac:spMkLst>
            <pc:docMk/>
            <pc:sldMk cId="3485207206" sldId="272"/>
            <ac:spMk id="75" creationId="{7A6D03ED-C8BD-EC97-2565-BFBAEB86C2C8}"/>
          </ac:spMkLst>
        </pc:spChg>
        <pc:spChg chg="del">
          <ac:chgData name="王 玮琦" userId="1f8912a9550c9883" providerId="LiveId" clId="{0B685EA9-A575-4273-8D55-CFCF28086C30}" dt="2023-04-11T03:27:11.341" v="427" actId="478"/>
          <ac:spMkLst>
            <pc:docMk/>
            <pc:sldMk cId="3485207206" sldId="272"/>
            <ac:spMk id="76" creationId="{6D1A65D6-C78C-B2E2-3F39-8F71199970F8}"/>
          </ac:spMkLst>
        </pc:spChg>
        <pc:spChg chg="del">
          <ac:chgData name="王 玮琦" userId="1f8912a9550c9883" providerId="LiveId" clId="{0B685EA9-A575-4273-8D55-CFCF28086C30}" dt="2023-04-11T03:27:11.341" v="427" actId="478"/>
          <ac:spMkLst>
            <pc:docMk/>
            <pc:sldMk cId="3485207206" sldId="272"/>
            <ac:spMk id="77" creationId="{1E3DA3A7-2FDE-0EEC-9457-80CBC57A753A}"/>
          </ac:spMkLst>
        </pc:spChg>
        <pc:spChg chg="del">
          <ac:chgData name="王 玮琦" userId="1f8912a9550c9883" providerId="LiveId" clId="{0B685EA9-A575-4273-8D55-CFCF28086C30}" dt="2023-04-11T03:27:11.341" v="427" actId="478"/>
          <ac:spMkLst>
            <pc:docMk/>
            <pc:sldMk cId="3485207206" sldId="272"/>
            <ac:spMk id="78" creationId="{4C11C057-3C07-4469-5465-AF03D5CAAAB2}"/>
          </ac:spMkLst>
        </pc:spChg>
        <pc:spChg chg="del">
          <ac:chgData name="王 玮琦" userId="1f8912a9550c9883" providerId="LiveId" clId="{0B685EA9-A575-4273-8D55-CFCF28086C30}" dt="2023-04-11T03:27:11.341" v="427" actId="478"/>
          <ac:spMkLst>
            <pc:docMk/>
            <pc:sldMk cId="3485207206" sldId="272"/>
            <ac:spMk id="79" creationId="{FD0F4FA9-C894-A458-C625-B68CC5627989}"/>
          </ac:spMkLst>
        </pc:spChg>
        <pc:spChg chg="del">
          <ac:chgData name="王 玮琦" userId="1f8912a9550c9883" providerId="LiveId" clId="{0B685EA9-A575-4273-8D55-CFCF28086C30}" dt="2023-04-11T03:27:11.341" v="427" actId="478"/>
          <ac:spMkLst>
            <pc:docMk/>
            <pc:sldMk cId="3485207206" sldId="272"/>
            <ac:spMk id="80" creationId="{C23A32ED-FC99-7B7D-2E06-DCB4996195EF}"/>
          </ac:spMkLst>
        </pc:spChg>
        <pc:spChg chg="del">
          <ac:chgData name="王 玮琦" userId="1f8912a9550c9883" providerId="LiveId" clId="{0B685EA9-A575-4273-8D55-CFCF28086C30}" dt="2023-04-11T03:27:11.341" v="427" actId="478"/>
          <ac:spMkLst>
            <pc:docMk/>
            <pc:sldMk cId="3485207206" sldId="272"/>
            <ac:spMk id="81" creationId="{84CFE3F1-A932-63DC-4642-E2E0F59EFA97}"/>
          </ac:spMkLst>
        </pc:spChg>
        <pc:spChg chg="del">
          <ac:chgData name="王 玮琦" userId="1f8912a9550c9883" providerId="LiveId" clId="{0B685EA9-A575-4273-8D55-CFCF28086C30}" dt="2023-04-11T03:27:11.341" v="427" actId="478"/>
          <ac:spMkLst>
            <pc:docMk/>
            <pc:sldMk cId="3485207206" sldId="272"/>
            <ac:spMk id="82" creationId="{E6BBCF93-D70F-5F47-DED6-B104934A7C46}"/>
          </ac:spMkLst>
        </pc:spChg>
        <pc:spChg chg="del">
          <ac:chgData name="王 玮琦" userId="1f8912a9550c9883" providerId="LiveId" clId="{0B685EA9-A575-4273-8D55-CFCF28086C30}" dt="2023-04-11T03:27:11.341" v="427" actId="478"/>
          <ac:spMkLst>
            <pc:docMk/>
            <pc:sldMk cId="3485207206" sldId="272"/>
            <ac:spMk id="83" creationId="{F683D6C0-B8C8-BE92-4054-EF1AFAD17C7E}"/>
          </ac:spMkLst>
        </pc:spChg>
        <pc:spChg chg="del">
          <ac:chgData name="王 玮琦" userId="1f8912a9550c9883" providerId="LiveId" clId="{0B685EA9-A575-4273-8D55-CFCF28086C30}" dt="2023-04-11T03:27:11.341" v="427" actId="478"/>
          <ac:spMkLst>
            <pc:docMk/>
            <pc:sldMk cId="3485207206" sldId="272"/>
            <ac:spMk id="84" creationId="{149C7AD4-53E5-DDDA-D387-0CE34F7ACFAE}"/>
          </ac:spMkLst>
        </pc:spChg>
        <pc:spChg chg="del">
          <ac:chgData name="王 玮琦" userId="1f8912a9550c9883" providerId="LiveId" clId="{0B685EA9-A575-4273-8D55-CFCF28086C30}" dt="2023-04-11T03:27:11.341" v="427" actId="478"/>
          <ac:spMkLst>
            <pc:docMk/>
            <pc:sldMk cId="3485207206" sldId="272"/>
            <ac:spMk id="85" creationId="{A351A28C-2FDA-A8BF-B03D-BB22F47C2252}"/>
          </ac:spMkLst>
        </pc:spChg>
        <pc:spChg chg="mod">
          <ac:chgData name="王 玮琦" userId="1f8912a9550c9883" providerId="LiveId" clId="{0B685EA9-A575-4273-8D55-CFCF28086C30}" dt="2023-04-11T03:28:31.756" v="445" actId="1076"/>
          <ac:spMkLst>
            <pc:docMk/>
            <pc:sldMk cId="3485207206" sldId="272"/>
            <ac:spMk id="86" creationId="{A80C6757-D987-5578-05C2-11CDBD9417B7}"/>
          </ac:spMkLst>
        </pc:spChg>
        <pc:spChg chg="mod">
          <ac:chgData name="王 玮琦" userId="1f8912a9550c9883" providerId="LiveId" clId="{0B685EA9-A575-4273-8D55-CFCF28086C30}" dt="2023-04-11T03:28:31.756" v="445" actId="1076"/>
          <ac:spMkLst>
            <pc:docMk/>
            <pc:sldMk cId="3485207206" sldId="272"/>
            <ac:spMk id="87" creationId="{433DDA22-B1EE-4588-3C1B-463621368673}"/>
          </ac:spMkLst>
        </pc:spChg>
        <pc:spChg chg="mod">
          <ac:chgData name="王 玮琦" userId="1f8912a9550c9883" providerId="LiveId" clId="{0B685EA9-A575-4273-8D55-CFCF28086C30}" dt="2023-04-11T03:28:31.756" v="445" actId="1076"/>
          <ac:spMkLst>
            <pc:docMk/>
            <pc:sldMk cId="3485207206" sldId="272"/>
            <ac:spMk id="88" creationId="{0D138708-C210-C495-EF41-D143FA1D3AB4}"/>
          </ac:spMkLst>
        </pc:spChg>
        <pc:spChg chg="mod">
          <ac:chgData name="王 玮琦" userId="1f8912a9550c9883" providerId="LiveId" clId="{0B685EA9-A575-4273-8D55-CFCF28086C30}" dt="2023-04-11T03:28:31.756" v="445" actId="1076"/>
          <ac:spMkLst>
            <pc:docMk/>
            <pc:sldMk cId="3485207206" sldId="272"/>
            <ac:spMk id="89" creationId="{5A9CC92D-6AB0-2806-8C61-4C73FF2797DD}"/>
          </ac:spMkLst>
        </pc:spChg>
        <pc:spChg chg="mod">
          <ac:chgData name="王 玮琦" userId="1f8912a9550c9883" providerId="LiveId" clId="{0B685EA9-A575-4273-8D55-CFCF28086C30}" dt="2023-04-11T03:27:19.891" v="429" actId="1076"/>
          <ac:spMkLst>
            <pc:docMk/>
            <pc:sldMk cId="3485207206" sldId="272"/>
            <ac:spMk id="90" creationId="{0145F9CA-6B52-0E0A-DD0A-7ED5556AA754}"/>
          </ac:spMkLst>
        </pc:spChg>
        <pc:spChg chg="mod">
          <ac:chgData name="王 玮琦" userId="1f8912a9550c9883" providerId="LiveId" clId="{0B685EA9-A575-4273-8D55-CFCF28086C30}" dt="2023-04-11T03:27:19.891" v="429" actId="1076"/>
          <ac:spMkLst>
            <pc:docMk/>
            <pc:sldMk cId="3485207206" sldId="272"/>
            <ac:spMk id="91" creationId="{9C7BD07B-A2E7-A87D-B838-1AE4ED4521CD}"/>
          </ac:spMkLst>
        </pc:spChg>
        <pc:spChg chg="mod">
          <ac:chgData name="王 玮琦" userId="1f8912a9550c9883" providerId="LiveId" clId="{0B685EA9-A575-4273-8D55-CFCF28086C30}" dt="2023-04-11T03:27:19.891" v="429" actId="1076"/>
          <ac:spMkLst>
            <pc:docMk/>
            <pc:sldMk cId="3485207206" sldId="272"/>
            <ac:spMk id="92" creationId="{3E8C1A2B-F164-6419-FC2A-E30539F542F9}"/>
          </ac:spMkLst>
        </pc:spChg>
        <pc:spChg chg="mod">
          <ac:chgData name="王 玮琦" userId="1f8912a9550c9883" providerId="LiveId" clId="{0B685EA9-A575-4273-8D55-CFCF28086C30}" dt="2023-04-11T03:27:19.891" v="429" actId="1076"/>
          <ac:spMkLst>
            <pc:docMk/>
            <pc:sldMk cId="3485207206" sldId="272"/>
            <ac:spMk id="93" creationId="{2ED92369-5421-557E-ECEC-DBCBF78DFBE3}"/>
          </ac:spMkLst>
        </pc:spChg>
        <pc:spChg chg="mod">
          <ac:chgData name="王 玮琦" userId="1f8912a9550c9883" providerId="LiveId" clId="{0B685EA9-A575-4273-8D55-CFCF28086C30}" dt="2023-04-11T03:27:19.891" v="429" actId="1076"/>
          <ac:spMkLst>
            <pc:docMk/>
            <pc:sldMk cId="3485207206" sldId="272"/>
            <ac:spMk id="94" creationId="{69FD3ECE-A019-5A04-2F04-184DFDF76842}"/>
          </ac:spMkLst>
        </pc:spChg>
        <pc:spChg chg="mod">
          <ac:chgData name="王 玮琦" userId="1f8912a9550c9883" providerId="LiveId" clId="{0B685EA9-A575-4273-8D55-CFCF28086C30}" dt="2023-04-11T03:27:19.891" v="429" actId="1076"/>
          <ac:spMkLst>
            <pc:docMk/>
            <pc:sldMk cId="3485207206" sldId="272"/>
            <ac:spMk id="95" creationId="{B6AB99F5-9706-A238-4AE6-4C059BA81947}"/>
          </ac:spMkLst>
        </pc:spChg>
        <pc:spChg chg="mod">
          <ac:chgData name="王 玮琦" userId="1f8912a9550c9883" providerId="LiveId" clId="{0B685EA9-A575-4273-8D55-CFCF28086C30}" dt="2023-04-11T03:27:19.891" v="429" actId="1076"/>
          <ac:spMkLst>
            <pc:docMk/>
            <pc:sldMk cId="3485207206" sldId="272"/>
            <ac:spMk id="96" creationId="{EEEB37B6-9505-D62D-D230-3A3D598252B1}"/>
          </ac:spMkLst>
        </pc:spChg>
        <pc:spChg chg="mod">
          <ac:chgData name="王 玮琦" userId="1f8912a9550c9883" providerId="LiveId" clId="{0B685EA9-A575-4273-8D55-CFCF28086C30}" dt="2023-04-11T03:27:19.891" v="429" actId="1076"/>
          <ac:spMkLst>
            <pc:docMk/>
            <pc:sldMk cId="3485207206" sldId="272"/>
            <ac:spMk id="97" creationId="{6E8A9E9C-D86C-E38F-033B-34A16763B9FB}"/>
          </ac:spMkLst>
        </pc:spChg>
        <pc:spChg chg="del">
          <ac:chgData name="王 玮琦" userId="1f8912a9550c9883" providerId="LiveId" clId="{0B685EA9-A575-4273-8D55-CFCF28086C30}" dt="2023-04-11T03:27:15.812" v="428" actId="478"/>
          <ac:spMkLst>
            <pc:docMk/>
            <pc:sldMk cId="3485207206" sldId="272"/>
            <ac:spMk id="98" creationId="{9F816ACD-2416-376C-86D7-09A1EE0F6AD0}"/>
          </ac:spMkLst>
        </pc:spChg>
        <pc:spChg chg="add mod">
          <ac:chgData name="王 玮琦" userId="1f8912a9550c9883" providerId="LiveId" clId="{0B685EA9-A575-4273-8D55-CFCF28086C30}" dt="2023-04-11T03:29:20.405" v="460" actId="1076"/>
          <ac:spMkLst>
            <pc:docMk/>
            <pc:sldMk cId="3485207206" sldId="272"/>
            <ac:spMk id="99" creationId="{C4F9E731-3434-B6ED-479D-25E1F8BE3BC9}"/>
          </ac:spMkLst>
        </pc:spChg>
        <pc:spChg chg="add mod">
          <ac:chgData name="王 玮琦" userId="1f8912a9550c9883" providerId="LiveId" clId="{0B685EA9-A575-4273-8D55-CFCF28086C30}" dt="2023-04-11T03:29:20.405" v="460" actId="1076"/>
          <ac:spMkLst>
            <pc:docMk/>
            <pc:sldMk cId="3485207206" sldId="272"/>
            <ac:spMk id="100" creationId="{BE13EDBE-3CAD-7D11-50A2-2ED4945E5F75}"/>
          </ac:spMkLst>
        </pc:spChg>
        <pc:spChg chg="add mod">
          <ac:chgData name="王 玮琦" userId="1f8912a9550c9883" providerId="LiveId" clId="{0B685EA9-A575-4273-8D55-CFCF28086C30}" dt="2023-04-11T03:29:20.405" v="460" actId="1076"/>
          <ac:spMkLst>
            <pc:docMk/>
            <pc:sldMk cId="3485207206" sldId="272"/>
            <ac:spMk id="101" creationId="{EE27D2C6-0063-385C-98E1-3F5B3B99AFBC}"/>
          </ac:spMkLst>
        </pc:spChg>
        <pc:spChg chg="add mod">
          <ac:chgData name="王 玮琦" userId="1f8912a9550c9883" providerId="LiveId" clId="{0B685EA9-A575-4273-8D55-CFCF28086C30}" dt="2023-04-11T03:29:25.533" v="462" actId="1076"/>
          <ac:spMkLst>
            <pc:docMk/>
            <pc:sldMk cId="3485207206" sldId="272"/>
            <ac:spMk id="102" creationId="{2F33FA3E-571C-E4EF-5A04-DC69D7AF97C1}"/>
          </ac:spMkLst>
        </pc:spChg>
        <pc:spChg chg="add mod">
          <ac:chgData name="王 玮琦" userId="1f8912a9550c9883" providerId="LiveId" clId="{0B685EA9-A575-4273-8D55-CFCF28086C30}" dt="2023-04-11T03:29:25.533" v="462" actId="1076"/>
          <ac:spMkLst>
            <pc:docMk/>
            <pc:sldMk cId="3485207206" sldId="272"/>
            <ac:spMk id="103" creationId="{3FE9EABB-AB46-50EE-7528-2EFE9AB0731B}"/>
          </ac:spMkLst>
        </pc:spChg>
        <pc:spChg chg="add mod">
          <ac:chgData name="王 玮琦" userId="1f8912a9550c9883" providerId="LiveId" clId="{0B685EA9-A575-4273-8D55-CFCF28086C30}" dt="2023-04-11T03:29:30.559" v="464" actId="1076"/>
          <ac:spMkLst>
            <pc:docMk/>
            <pc:sldMk cId="3485207206" sldId="272"/>
            <ac:spMk id="104" creationId="{8EA1188D-A663-EF4D-0F6D-3811BD94FB64}"/>
          </ac:spMkLst>
        </pc:spChg>
        <pc:spChg chg="add mod">
          <ac:chgData name="王 玮琦" userId="1f8912a9550c9883" providerId="LiveId" clId="{0B685EA9-A575-4273-8D55-CFCF28086C30}" dt="2023-04-11T03:29:30.559" v="464" actId="1076"/>
          <ac:spMkLst>
            <pc:docMk/>
            <pc:sldMk cId="3485207206" sldId="272"/>
            <ac:spMk id="105" creationId="{E0A60A3F-9C6F-08D2-E00C-0445F4601959}"/>
          </ac:spMkLst>
        </pc:spChg>
      </pc:sldChg>
      <pc:sldChg chg="add del">
        <pc:chgData name="王 玮琦" userId="1f8912a9550c9883" providerId="LiveId" clId="{0B685EA9-A575-4273-8D55-CFCF28086C30}" dt="2023-04-11T03:30:54.887" v="466" actId="47"/>
        <pc:sldMkLst>
          <pc:docMk/>
          <pc:sldMk cId="1320700638" sldId="273"/>
        </pc:sldMkLst>
      </pc:sldChg>
      <pc:sldChg chg="addSp delSp modSp add mod chgLayout">
        <pc:chgData name="王 玮琦" userId="1f8912a9550c9883" providerId="LiveId" clId="{0B685EA9-A575-4273-8D55-CFCF28086C30}" dt="2023-04-11T03:36:37.287" v="803" actId="20577"/>
        <pc:sldMkLst>
          <pc:docMk/>
          <pc:sldMk cId="2676040283" sldId="273"/>
        </pc:sldMkLst>
        <pc:spChg chg="mod ord">
          <ac:chgData name="王 玮琦" userId="1f8912a9550c9883" providerId="LiveId" clId="{0B685EA9-A575-4273-8D55-CFCF28086C30}" dt="2023-04-11T03:36:37.287" v="803" actId="20577"/>
          <ac:spMkLst>
            <pc:docMk/>
            <pc:sldMk cId="2676040283" sldId="273"/>
            <ac:spMk id="2" creationId="{9E59B738-47E0-5963-07D6-19E9BEBEDBCB}"/>
          </ac:spMkLst>
        </pc:spChg>
        <pc:spChg chg="add mod ord">
          <ac:chgData name="王 玮琦" userId="1f8912a9550c9883" providerId="LiveId" clId="{0B685EA9-A575-4273-8D55-CFCF28086C30}" dt="2023-04-11T03:33:07.449" v="796" actId="20577"/>
          <ac:spMkLst>
            <pc:docMk/>
            <pc:sldMk cId="2676040283" sldId="273"/>
            <ac:spMk id="3" creationId="{DF9B0931-9E73-1DB3-72A3-C9B7B0B960CC}"/>
          </ac:spMkLst>
        </pc:spChg>
        <pc:spChg chg="del">
          <ac:chgData name="王 玮琦" userId="1f8912a9550c9883" providerId="LiveId" clId="{0B685EA9-A575-4273-8D55-CFCF28086C30}" dt="2023-04-11T03:31:51.555" v="505" actId="478"/>
          <ac:spMkLst>
            <pc:docMk/>
            <pc:sldMk cId="2676040283" sldId="273"/>
            <ac:spMk id="11" creationId="{48520AAF-702A-BA4D-115A-B7D68E79EB8B}"/>
          </ac:spMkLst>
        </pc:spChg>
        <pc:spChg chg="del">
          <ac:chgData name="王 玮琦" userId="1f8912a9550c9883" providerId="LiveId" clId="{0B685EA9-A575-4273-8D55-CFCF28086C30}" dt="2023-04-11T03:31:51.555" v="505" actId="478"/>
          <ac:spMkLst>
            <pc:docMk/>
            <pc:sldMk cId="2676040283" sldId="273"/>
            <ac:spMk id="12" creationId="{92568D83-9A9D-0F0D-E5B9-9B3FD03ECA88}"/>
          </ac:spMkLst>
        </pc:spChg>
        <pc:spChg chg="del">
          <ac:chgData name="王 玮琦" userId="1f8912a9550c9883" providerId="LiveId" clId="{0B685EA9-A575-4273-8D55-CFCF28086C30}" dt="2023-04-11T03:31:51.555" v="505" actId="478"/>
          <ac:spMkLst>
            <pc:docMk/>
            <pc:sldMk cId="2676040283" sldId="273"/>
            <ac:spMk id="13" creationId="{CEC5AAA7-4F7C-6B6C-7D43-9CEA6A07F592}"/>
          </ac:spMkLst>
        </pc:spChg>
        <pc:spChg chg="del">
          <ac:chgData name="王 玮琦" userId="1f8912a9550c9883" providerId="LiveId" clId="{0B685EA9-A575-4273-8D55-CFCF28086C30}" dt="2023-04-11T03:31:51.555" v="505" actId="478"/>
          <ac:spMkLst>
            <pc:docMk/>
            <pc:sldMk cId="2676040283" sldId="273"/>
            <ac:spMk id="14" creationId="{2C35F749-144C-3ADB-2F5F-7A3642D77293}"/>
          </ac:spMkLst>
        </pc:spChg>
        <pc:spChg chg="del">
          <ac:chgData name="王 玮琦" userId="1f8912a9550c9883" providerId="LiveId" clId="{0B685EA9-A575-4273-8D55-CFCF28086C30}" dt="2023-04-11T03:31:51.555" v="505" actId="478"/>
          <ac:spMkLst>
            <pc:docMk/>
            <pc:sldMk cId="2676040283" sldId="273"/>
            <ac:spMk id="15" creationId="{9131B1EC-F960-BF56-C607-25546A838738}"/>
          </ac:spMkLst>
        </pc:spChg>
        <pc:spChg chg="del">
          <ac:chgData name="王 玮琦" userId="1f8912a9550c9883" providerId="LiveId" clId="{0B685EA9-A575-4273-8D55-CFCF28086C30}" dt="2023-04-11T03:31:51.555" v="505" actId="478"/>
          <ac:spMkLst>
            <pc:docMk/>
            <pc:sldMk cId="2676040283" sldId="273"/>
            <ac:spMk id="16" creationId="{796DD6CA-8461-FAA3-9F32-61D4409229B4}"/>
          </ac:spMkLst>
        </pc:spChg>
        <pc:spChg chg="del">
          <ac:chgData name="王 玮琦" userId="1f8912a9550c9883" providerId="LiveId" clId="{0B685EA9-A575-4273-8D55-CFCF28086C30}" dt="2023-04-11T03:31:51.555" v="505" actId="478"/>
          <ac:spMkLst>
            <pc:docMk/>
            <pc:sldMk cId="2676040283" sldId="273"/>
            <ac:spMk id="17" creationId="{4640CA3F-D526-95F8-A67B-7942B3010AD0}"/>
          </ac:spMkLst>
        </pc:spChg>
        <pc:spChg chg="del">
          <ac:chgData name="王 玮琦" userId="1f8912a9550c9883" providerId="LiveId" clId="{0B685EA9-A575-4273-8D55-CFCF28086C30}" dt="2023-04-11T03:31:51.555" v="505" actId="478"/>
          <ac:spMkLst>
            <pc:docMk/>
            <pc:sldMk cId="2676040283" sldId="273"/>
            <ac:spMk id="18" creationId="{C68F254E-0E49-4253-2D7D-21C6AE27CB5C}"/>
          </ac:spMkLst>
        </pc:spChg>
        <pc:spChg chg="del">
          <ac:chgData name="王 玮琦" userId="1f8912a9550c9883" providerId="LiveId" clId="{0B685EA9-A575-4273-8D55-CFCF28086C30}" dt="2023-04-11T03:31:51.555" v="505" actId="478"/>
          <ac:spMkLst>
            <pc:docMk/>
            <pc:sldMk cId="2676040283" sldId="273"/>
            <ac:spMk id="21" creationId="{D621CA35-E7B7-6937-B98B-7ECEAEC1F3D4}"/>
          </ac:spMkLst>
        </pc:spChg>
        <pc:spChg chg="del">
          <ac:chgData name="王 玮琦" userId="1f8912a9550c9883" providerId="LiveId" clId="{0B685EA9-A575-4273-8D55-CFCF28086C30}" dt="2023-04-11T03:31:51.555" v="505" actId="478"/>
          <ac:spMkLst>
            <pc:docMk/>
            <pc:sldMk cId="2676040283" sldId="273"/>
            <ac:spMk id="22" creationId="{A86EC10A-D881-D9CD-8C49-7A629C4EB40F}"/>
          </ac:spMkLst>
        </pc:spChg>
        <pc:spChg chg="del">
          <ac:chgData name="王 玮琦" userId="1f8912a9550c9883" providerId="LiveId" clId="{0B685EA9-A575-4273-8D55-CFCF28086C30}" dt="2023-04-11T03:31:51.555" v="505" actId="478"/>
          <ac:spMkLst>
            <pc:docMk/>
            <pc:sldMk cId="2676040283" sldId="273"/>
            <ac:spMk id="23" creationId="{E3B92001-907C-D324-00F2-4FAA33430D8A}"/>
          </ac:spMkLst>
        </pc:spChg>
        <pc:spChg chg="del">
          <ac:chgData name="王 玮琦" userId="1f8912a9550c9883" providerId="LiveId" clId="{0B685EA9-A575-4273-8D55-CFCF28086C30}" dt="2023-04-11T03:31:51.555" v="505" actId="478"/>
          <ac:spMkLst>
            <pc:docMk/>
            <pc:sldMk cId="2676040283" sldId="273"/>
            <ac:spMk id="24" creationId="{CC2240FF-18B2-F95F-467D-74A1BB20EFFC}"/>
          </ac:spMkLst>
        </pc:spChg>
        <pc:spChg chg="del">
          <ac:chgData name="王 玮琦" userId="1f8912a9550c9883" providerId="LiveId" clId="{0B685EA9-A575-4273-8D55-CFCF28086C30}" dt="2023-04-11T03:31:51.555" v="505" actId="478"/>
          <ac:spMkLst>
            <pc:docMk/>
            <pc:sldMk cId="2676040283" sldId="273"/>
            <ac:spMk id="25" creationId="{D9D495A3-288F-FFB3-AFEB-E53D242AF2C0}"/>
          </ac:spMkLst>
        </pc:spChg>
        <pc:spChg chg="del">
          <ac:chgData name="王 玮琦" userId="1f8912a9550c9883" providerId="LiveId" clId="{0B685EA9-A575-4273-8D55-CFCF28086C30}" dt="2023-04-11T03:31:51.555" v="505" actId="478"/>
          <ac:spMkLst>
            <pc:docMk/>
            <pc:sldMk cId="2676040283" sldId="273"/>
            <ac:spMk id="26" creationId="{17C9BF60-A556-996F-20EA-758FFBC2F48D}"/>
          </ac:spMkLst>
        </pc:spChg>
        <pc:spChg chg="del">
          <ac:chgData name="王 玮琦" userId="1f8912a9550c9883" providerId="LiveId" clId="{0B685EA9-A575-4273-8D55-CFCF28086C30}" dt="2023-04-11T03:31:51.555" v="505" actId="478"/>
          <ac:spMkLst>
            <pc:docMk/>
            <pc:sldMk cId="2676040283" sldId="273"/>
            <ac:spMk id="27" creationId="{C5EF4510-A1AE-0DF8-46C1-F9781A257A8E}"/>
          </ac:spMkLst>
        </pc:spChg>
        <pc:spChg chg="del">
          <ac:chgData name="王 玮琦" userId="1f8912a9550c9883" providerId="LiveId" clId="{0B685EA9-A575-4273-8D55-CFCF28086C30}" dt="2023-04-11T03:31:51.555" v="505" actId="478"/>
          <ac:spMkLst>
            <pc:docMk/>
            <pc:sldMk cId="2676040283" sldId="273"/>
            <ac:spMk id="28" creationId="{4C2F32A7-3618-57AB-D9D2-4F0C90C43482}"/>
          </ac:spMkLst>
        </pc:spChg>
        <pc:spChg chg="del">
          <ac:chgData name="王 玮琦" userId="1f8912a9550c9883" providerId="LiveId" clId="{0B685EA9-A575-4273-8D55-CFCF28086C30}" dt="2023-04-11T03:31:54.771" v="506" actId="478"/>
          <ac:spMkLst>
            <pc:docMk/>
            <pc:sldMk cId="2676040283" sldId="273"/>
            <ac:spMk id="29" creationId="{F4B6753F-00D2-DE63-D379-7EEFDFDDF0B5}"/>
          </ac:spMkLst>
        </pc:spChg>
        <pc:spChg chg="del">
          <ac:chgData name="王 玮琦" userId="1f8912a9550c9883" providerId="LiveId" clId="{0B685EA9-A575-4273-8D55-CFCF28086C30}" dt="2023-04-11T03:31:51.555" v="505" actId="478"/>
          <ac:spMkLst>
            <pc:docMk/>
            <pc:sldMk cId="2676040283" sldId="273"/>
            <ac:spMk id="30" creationId="{033D075B-0CBC-C0D4-AD58-8EA5B28DFC99}"/>
          </ac:spMkLst>
        </pc:spChg>
        <pc:spChg chg="del">
          <ac:chgData name="王 玮琦" userId="1f8912a9550c9883" providerId="LiveId" clId="{0B685EA9-A575-4273-8D55-CFCF28086C30}" dt="2023-04-11T03:31:54.771" v="506" actId="478"/>
          <ac:spMkLst>
            <pc:docMk/>
            <pc:sldMk cId="2676040283" sldId="273"/>
            <ac:spMk id="31" creationId="{6B77240C-245B-CCD1-3F21-E9E32F1C16E2}"/>
          </ac:spMkLst>
        </pc:spChg>
        <pc:spChg chg="del">
          <ac:chgData name="王 玮琦" userId="1f8912a9550c9883" providerId="LiveId" clId="{0B685EA9-A575-4273-8D55-CFCF28086C30}" dt="2023-04-11T03:31:51.555" v="505" actId="478"/>
          <ac:spMkLst>
            <pc:docMk/>
            <pc:sldMk cId="2676040283" sldId="273"/>
            <ac:spMk id="32" creationId="{05F94814-F5EF-CED2-4A3C-82A052E5D50E}"/>
          </ac:spMkLst>
        </pc:spChg>
        <pc:spChg chg="del">
          <ac:chgData name="王 玮琦" userId="1f8912a9550c9883" providerId="LiveId" clId="{0B685EA9-A575-4273-8D55-CFCF28086C30}" dt="2023-04-11T03:31:54.771" v="506" actId="478"/>
          <ac:spMkLst>
            <pc:docMk/>
            <pc:sldMk cId="2676040283" sldId="273"/>
            <ac:spMk id="33" creationId="{3F29513F-35E6-E95E-5D5D-9CC5E0EF6E07}"/>
          </ac:spMkLst>
        </pc:spChg>
        <pc:spChg chg="del">
          <ac:chgData name="王 玮琦" userId="1f8912a9550c9883" providerId="LiveId" clId="{0B685EA9-A575-4273-8D55-CFCF28086C30}" dt="2023-04-11T03:31:51.555" v="505" actId="478"/>
          <ac:spMkLst>
            <pc:docMk/>
            <pc:sldMk cId="2676040283" sldId="273"/>
            <ac:spMk id="34" creationId="{AED0B68E-76B2-6FC3-D6D7-95D87F287075}"/>
          </ac:spMkLst>
        </pc:spChg>
        <pc:spChg chg="del">
          <ac:chgData name="王 玮琦" userId="1f8912a9550c9883" providerId="LiveId" clId="{0B685EA9-A575-4273-8D55-CFCF28086C30}" dt="2023-04-11T03:31:54.771" v="506" actId="478"/>
          <ac:spMkLst>
            <pc:docMk/>
            <pc:sldMk cId="2676040283" sldId="273"/>
            <ac:spMk id="36" creationId="{B4A1F5FA-6F29-D8E4-D912-B09607438186}"/>
          </ac:spMkLst>
        </pc:spChg>
        <pc:spChg chg="del">
          <ac:chgData name="王 玮琦" userId="1f8912a9550c9883" providerId="LiveId" clId="{0B685EA9-A575-4273-8D55-CFCF28086C30}" dt="2023-04-11T03:31:51.555" v="505" actId="478"/>
          <ac:spMkLst>
            <pc:docMk/>
            <pc:sldMk cId="2676040283" sldId="273"/>
            <ac:spMk id="37" creationId="{7F6FD62F-575B-A91F-B573-ADA61BB38FB7}"/>
          </ac:spMkLst>
        </pc:spChg>
        <pc:spChg chg="del">
          <ac:chgData name="王 玮琦" userId="1f8912a9550c9883" providerId="LiveId" clId="{0B685EA9-A575-4273-8D55-CFCF28086C30}" dt="2023-04-11T03:31:54.771" v="506" actId="478"/>
          <ac:spMkLst>
            <pc:docMk/>
            <pc:sldMk cId="2676040283" sldId="273"/>
            <ac:spMk id="38" creationId="{D7055820-7E1D-D23E-379E-D43BCE473D04}"/>
          </ac:spMkLst>
        </pc:spChg>
        <pc:spChg chg="del">
          <ac:chgData name="王 玮琦" userId="1f8912a9550c9883" providerId="LiveId" clId="{0B685EA9-A575-4273-8D55-CFCF28086C30}" dt="2023-04-11T03:31:51.555" v="505" actId="478"/>
          <ac:spMkLst>
            <pc:docMk/>
            <pc:sldMk cId="2676040283" sldId="273"/>
            <ac:spMk id="70" creationId="{FF858771-4B9A-3A0B-F346-6652092D3DB7}"/>
          </ac:spMkLst>
        </pc:spChg>
        <pc:spChg chg="del">
          <ac:chgData name="王 玮琦" userId="1f8912a9550c9883" providerId="LiveId" clId="{0B685EA9-A575-4273-8D55-CFCF28086C30}" dt="2023-04-11T03:31:51.555" v="505" actId="478"/>
          <ac:spMkLst>
            <pc:docMk/>
            <pc:sldMk cId="2676040283" sldId="273"/>
            <ac:spMk id="71" creationId="{20BD5597-ADE1-189F-1E58-AABDAD7D99EF}"/>
          </ac:spMkLst>
        </pc:spChg>
        <pc:spChg chg="del">
          <ac:chgData name="王 玮琦" userId="1f8912a9550c9883" providerId="LiveId" clId="{0B685EA9-A575-4273-8D55-CFCF28086C30}" dt="2023-04-11T03:31:51.555" v="505" actId="478"/>
          <ac:spMkLst>
            <pc:docMk/>
            <pc:sldMk cId="2676040283" sldId="273"/>
            <ac:spMk id="72" creationId="{3B27782A-FC81-83D4-A436-C94C9C4908C4}"/>
          </ac:spMkLst>
        </pc:spChg>
        <pc:spChg chg="del">
          <ac:chgData name="王 玮琦" userId="1f8912a9550c9883" providerId="LiveId" clId="{0B685EA9-A575-4273-8D55-CFCF28086C30}" dt="2023-04-11T03:31:51.555" v="505" actId="478"/>
          <ac:spMkLst>
            <pc:docMk/>
            <pc:sldMk cId="2676040283" sldId="273"/>
            <ac:spMk id="73" creationId="{1719CF28-1B60-3750-ED5A-2B80450E01BC}"/>
          </ac:spMkLst>
        </pc:spChg>
        <pc:spChg chg="del">
          <ac:chgData name="王 玮琦" userId="1f8912a9550c9883" providerId="LiveId" clId="{0B685EA9-A575-4273-8D55-CFCF28086C30}" dt="2023-04-11T03:31:51.555" v="505" actId="478"/>
          <ac:spMkLst>
            <pc:docMk/>
            <pc:sldMk cId="2676040283" sldId="273"/>
            <ac:spMk id="86" creationId="{A80C6757-D987-5578-05C2-11CDBD9417B7}"/>
          </ac:spMkLst>
        </pc:spChg>
        <pc:spChg chg="del">
          <ac:chgData name="王 玮琦" userId="1f8912a9550c9883" providerId="LiveId" clId="{0B685EA9-A575-4273-8D55-CFCF28086C30}" dt="2023-04-11T03:31:51.555" v="505" actId="478"/>
          <ac:spMkLst>
            <pc:docMk/>
            <pc:sldMk cId="2676040283" sldId="273"/>
            <ac:spMk id="87" creationId="{433DDA22-B1EE-4588-3C1B-463621368673}"/>
          </ac:spMkLst>
        </pc:spChg>
        <pc:spChg chg="del">
          <ac:chgData name="王 玮琦" userId="1f8912a9550c9883" providerId="LiveId" clId="{0B685EA9-A575-4273-8D55-CFCF28086C30}" dt="2023-04-11T03:31:51.555" v="505" actId="478"/>
          <ac:spMkLst>
            <pc:docMk/>
            <pc:sldMk cId="2676040283" sldId="273"/>
            <ac:spMk id="88" creationId="{0D138708-C210-C495-EF41-D143FA1D3AB4}"/>
          </ac:spMkLst>
        </pc:spChg>
        <pc:spChg chg="del">
          <ac:chgData name="王 玮琦" userId="1f8912a9550c9883" providerId="LiveId" clId="{0B685EA9-A575-4273-8D55-CFCF28086C30}" dt="2023-04-11T03:31:51.555" v="505" actId="478"/>
          <ac:spMkLst>
            <pc:docMk/>
            <pc:sldMk cId="2676040283" sldId="273"/>
            <ac:spMk id="89" creationId="{5A9CC92D-6AB0-2806-8C61-4C73FF2797DD}"/>
          </ac:spMkLst>
        </pc:spChg>
        <pc:spChg chg="del">
          <ac:chgData name="王 玮琦" userId="1f8912a9550c9883" providerId="LiveId" clId="{0B685EA9-A575-4273-8D55-CFCF28086C30}" dt="2023-04-11T03:31:51.555" v="505" actId="478"/>
          <ac:spMkLst>
            <pc:docMk/>
            <pc:sldMk cId="2676040283" sldId="273"/>
            <ac:spMk id="90" creationId="{0145F9CA-6B52-0E0A-DD0A-7ED5556AA754}"/>
          </ac:spMkLst>
        </pc:spChg>
        <pc:spChg chg="del">
          <ac:chgData name="王 玮琦" userId="1f8912a9550c9883" providerId="LiveId" clId="{0B685EA9-A575-4273-8D55-CFCF28086C30}" dt="2023-04-11T03:31:51.555" v="505" actId="478"/>
          <ac:spMkLst>
            <pc:docMk/>
            <pc:sldMk cId="2676040283" sldId="273"/>
            <ac:spMk id="91" creationId="{9C7BD07B-A2E7-A87D-B838-1AE4ED4521CD}"/>
          </ac:spMkLst>
        </pc:spChg>
        <pc:spChg chg="del">
          <ac:chgData name="王 玮琦" userId="1f8912a9550c9883" providerId="LiveId" clId="{0B685EA9-A575-4273-8D55-CFCF28086C30}" dt="2023-04-11T03:31:51.555" v="505" actId="478"/>
          <ac:spMkLst>
            <pc:docMk/>
            <pc:sldMk cId="2676040283" sldId="273"/>
            <ac:spMk id="92" creationId="{3E8C1A2B-F164-6419-FC2A-E30539F542F9}"/>
          </ac:spMkLst>
        </pc:spChg>
        <pc:spChg chg="del">
          <ac:chgData name="王 玮琦" userId="1f8912a9550c9883" providerId="LiveId" clId="{0B685EA9-A575-4273-8D55-CFCF28086C30}" dt="2023-04-11T03:31:51.555" v="505" actId="478"/>
          <ac:spMkLst>
            <pc:docMk/>
            <pc:sldMk cId="2676040283" sldId="273"/>
            <ac:spMk id="93" creationId="{2ED92369-5421-557E-ECEC-DBCBF78DFBE3}"/>
          </ac:spMkLst>
        </pc:spChg>
        <pc:spChg chg="del">
          <ac:chgData name="王 玮琦" userId="1f8912a9550c9883" providerId="LiveId" clId="{0B685EA9-A575-4273-8D55-CFCF28086C30}" dt="2023-04-11T03:31:51.555" v="505" actId="478"/>
          <ac:spMkLst>
            <pc:docMk/>
            <pc:sldMk cId="2676040283" sldId="273"/>
            <ac:spMk id="94" creationId="{69FD3ECE-A019-5A04-2F04-184DFDF76842}"/>
          </ac:spMkLst>
        </pc:spChg>
        <pc:spChg chg="del">
          <ac:chgData name="王 玮琦" userId="1f8912a9550c9883" providerId="LiveId" clId="{0B685EA9-A575-4273-8D55-CFCF28086C30}" dt="2023-04-11T03:31:51.555" v="505" actId="478"/>
          <ac:spMkLst>
            <pc:docMk/>
            <pc:sldMk cId="2676040283" sldId="273"/>
            <ac:spMk id="95" creationId="{B6AB99F5-9706-A238-4AE6-4C059BA81947}"/>
          </ac:spMkLst>
        </pc:spChg>
        <pc:spChg chg="del">
          <ac:chgData name="王 玮琦" userId="1f8912a9550c9883" providerId="LiveId" clId="{0B685EA9-A575-4273-8D55-CFCF28086C30}" dt="2023-04-11T03:31:51.555" v="505" actId="478"/>
          <ac:spMkLst>
            <pc:docMk/>
            <pc:sldMk cId="2676040283" sldId="273"/>
            <ac:spMk id="96" creationId="{EEEB37B6-9505-D62D-D230-3A3D598252B1}"/>
          </ac:spMkLst>
        </pc:spChg>
        <pc:spChg chg="del">
          <ac:chgData name="王 玮琦" userId="1f8912a9550c9883" providerId="LiveId" clId="{0B685EA9-A575-4273-8D55-CFCF28086C30}" dt="2023-04-11T03:31:51.555" v="505" actId="478"/>
          <ac:spMkLst>
            <pc:docMk/>
            <pc:sldMk cId="2676040283" sldId="273"/>
            <ac:spMk id="97" creationId="{6E8A9E9C-D86C-E38F-033B-34A16763B9FB}"/>
          </ac:spMkLst>
        </pc:spChg>
        <pc:spChg chg="del">
          <ac:chgData name="王 玮琦" userId="1f8912a9550c9883" providerId="LiveId" clId="{0B685EA9-A575-4273-8D55-CFCF28086C30}" dt="2023-04-11T03:31:54.771" v="506" actId="478"/>
          <ac:spMkLst>
            <pc:docMk/>
            <pc:sldMk cId="2676040283" sldId="273"/>
            <ac:spMk id="99" creationId="{C4F9E731-3434-B6ED-479D-25E1F8BE3BC9}"/>
          </ac:spMkLst>
        </pc:spChg>
        <pc:spChg chg="del">
          <ac:chgData name="王 玮琦" userId="1f8912a9550c9883" providerId="LiveId" clId="{0B685EA9-A575-4273-8D55-CFCF28086C30}" dt="2023-04-11T03:31:51.555" v="505" actId="478"/>
          <ac:spMkLst>
            <pc:docMk/>
            <pc:sldMk cId="2676040283" sldId="273"/>
            <ac:spMk id="100" creationId="{BE13EDBE-3CAD-7D11-50A2-2ED4945E5F75}"/>
          </ac:spMkLst>
        </pc:spChg>
        <pc:spChg chg="del">
          <ac:chgData name="王 玮琦" userId="1f8912a9550c9883" providerId="LiveId" clId="{0B685EA9-A575-4273-8D55-CFCF28086C30}" dt="2023-04-11T03:31:51.555" v="505" actId="478"/>
          <ac:spMkLst>
            <pc:docMk/>
            <pc:sldMk cId="2676040283" sldId="273"/>
            <ac:spMk id="101" creationId="{EE27D2C6-0063-385C-98E1-3F5B3B99AFBC}"/>
          </ac:spMkLst>
        </pc:spChg>
        <pc:spChg chg="del">
          <ac:chgData name="王 玮琦" userId="1f8912a9550c9883" providerId="LiveId" clId="{0B685EA9-A575-4273-8D55-CFCF28086C30}" dt="2023-04-11T03:31:54.771" v="506" actId="478"/>
          <ac:spMkLst>
            <pc:docMk/>
            <pc:sldMk cId="2676040283" sldId="273"/>
            <ac:spMk id="102" creationId="{2F33FA3E-571C-E4EF-5A04-DC69D7AF97C1}"/>
          </ac:spMkLst>
        </pc:spChg>
        <pc:spChg chg="del">
          <ac:chgData name="王 玮琦" userId="1f8912a9550c9883" providerId="LiveId" clId="{0B685EA9-A575-4273-8D55-CFCF28086C30}" dt="2023-04-11T03:31:51.555" v="505" actId="478"/>
          <ac:spMkLst>
            <pc:docMk/>
            <pc:sldMk cId="2676040283" sldId="273"/>
            <ac:spMk id="103" creationId="{3FE9EABB-AB46-50EE-7528-2EFE9AB0731B}"/>
          </ac:spMkLst>
        </pc:spChg>
        <pc:spChg chg="del">
          <ac:chgData name="王 玮琦" userId="1f8912a9550c9883" providerId="LiveId" clId="{0B685EA9-A575-4273-8D55-CFCF28086C30}" dt="2023-04-11T03:31:54.771" v="506" actId="478"/>
          <ac:spMkLst>
            <pc:docMk/>
            <pc:sldMk cId="2676040283" sldId="273"/>
            <ac:spMk id="104" creationId="{8EA1188D-A663-EF4D-0F6D-3811BD94FB64}"/>
          </ac:spMkLst>
        </pc:spChg>
        <pc:spChg chg="del">
          <ac:chgData name="王 玮琦" userId="1f8912a9550c9883" providerId="LiveId" clId="{0B685EA9-A575-4273-8D55-CFCF28086C30}" dt="2023-04-11T03:31:51.555" v="505" actId="478"/>
          <ac:spMkLst>
            <pc:docMk/>
            <pc:sldMk cId="2676040283" sldId="273"/>
            <ac:spMk id="105" creationId="{E0A60A3F-9C6F-08D2-E00C-0445F4601959}"/>
          </ac:spMkLst>
        </pc:spChg>
      </pc:sldChg>
      <pc:sldChg chg="add del">
        <pc:chgData name="王 玮琦" userId="1f8912a9550c9883" providerId="LiveId" clId="{0B685EA9-A575-4273-8D55-CFCF28086C30}" dt="2023-04-11T03:31:27.236" v="468"/>
        <pc:sldMkLst>
          <pc:docMk/>
          <pc:sldMk cId="3642641351" sldId="273"/>
        </pc:sldMkLst>
      </pc:sldChg>
      <pc:sldChg chg="modSp add mod ord">
        <pc:chgData name="王 玮琦" userId="1f8912a9550c9883" providerId="LiveId" clId="{0B685EA9-A575-4273-8D55-CFCF28086C30}" dt="2023-04-11T03:37:43.511" v="1043" actId="20577"/>
        <pc:sldMkLst>
          <pc:docMk/>
          <pc:sldMk cId="2356964319" sldId="274"/>
        </pc:sldMkLst>
        <pc:spChg chg="mod">
          <ac:chgData name="王 玮琦" userId="1f8912a9550c9883" providerId="LiveId" clId="{0B685EA9-A575-4273-8D55-CFCF28086C30}" dt="2023-04-11T03:37:14.424" v="916" actId="20577"/>
          <ac:spMkLst>
            <pc:docMk/>
            <pc:sldMk cId="2356964319" sldId="274"/>
            <ac:spMk id="2" creationId="{9E59B738-47E0-5963-07D6-19E9BEBEDBCB}"/>
          </ac:spMkLst>
        </pc:spChg>
        <pc:spChg chg="mod">
          <ac:chgData name="王 玮琦" userId="1f8912a9550c9883" providerId="LiveId" clId="{0B685EA9-A575-4273-8D55-CFCF28086C30}" dt="2023-04-11T03:37:43.511" v="1043" actId="20577"/>
          <ac:spMkLst>
            <pc:docMk/>
            <pc:sldMk cId="2356964319" sldId="274"/>
            <ac:spMk id="3" creationId="{DF9B0931-9E73-1DB3-72A3-C9B7B0B960CC}"/>
          </ac:spMkLst>
        </pc:spChg>
      </pc:sldChg>
      <pc:sldChg chg="modSp add mod">
        <pc:chgData name="王 玮琦" userId="1f8912a9550c9883" providerId="LiveId" clId="{0B685EA9-A575-4273-8D55-CFCF28086C30}" dt="2023-04-11T03:45:31.280" v="1059"/>
        <pc:sldMkLst>
          <pc:docMk/>
          <pc:sldMk cId="479851657" sldId="275"/>
        </pc:sldMkLst>
        <pc:spChg chg="mod">
          <ac:chgData name="王 玮琦" userId="1f8912a9550c9883" providerId="LiveId" clId="{0B685EA9-A575-4273-8D55-CFCF28086C30}" dt="2023-04-11T03:45:22.988" v="1058" actId="20577"/>
          <ac:spMkLst>
            <pc:docMk/>
            <pc:sldMk cId="479851657" sldId="275"/>
            <ac:spMk id="2" creationId="{9E59B738-47E0-5963-07D6-19E9BEBEDBCB}"/>
          </ac:spMkLst>
        </pc:spChg>
        <pc:spChg chg="mod">
          <ac:chgData name="王 玮琦" userId="1f8912a9550c9883" providerId="LiveId" clId="{0B685EA9-A575-4273-8D55-CFCF28086C30}" dt="2023-04-11T03:45:31.280" v="1059"/>
          <ac:spMkLst>
            <pc:docMk/>
            <pc:sldMk cId="479851657" sldId="275"/>
            <ac:spMk id="3" creationId="{DF9B0931-9E73-1DB3-72A3-C9B7B0B960CC}"/>
          </ac:spMkLst>
        </pc:spChg>
      </pc:sldChg>
      <pc:sldChg chg="modSp add mod ord">
        <pc:chgData name="王 玮琦" userId="1f8912a9550c9883" providerId="LiveId" clId="{0B685EA9-A575-4273-8D55-CFCF28086C30}" dt="2023-04-11T03:52:21.273" v="1085" actId="20577"/>
        <pc:sldMkLst>
          <pc:docMk/>
          <pc:sldMk cId="2030443955" sldId="276"/>
        </pc:sldMkLst>
        <pc:spChg chg="mod">
          <ac:chgData name="王 玮琦" userId="1f8912a9550c9883" providerId="LiveId" clId="{0B685EA9-A575-4273-8D55-CFCF28086C30}" dt="2023-04-11T03:52:21.273" v="1085" actId="20577"/>
          <ac:spMkLst>
            <pc:docMk/>
            <pc:sldMk cId="2030443955" sldId="276"/>
            <ac:spMk id="2" creationId="{4AA2DE0E-B2B0-6448-C006-E4DC67EEEAF4}"/>
          </ac:spMkLst>
        </pc:spChg>
      </pc:sldChg>
      <pc:sldChg chg="addSp delSp modSp new mod modClrScheme chgLayout">
        <pc:chgData name="王 玮琦" userId="1f8912a9550c9883" providerId="LiveId" clId="{0B685EA9-A575-4273-8D55-CFCF28086C30}" dt="2023-04-11T04:13:01.308" v="1603" actId="20577"/>
        <pc:sldMkLst>
          <pc:docMk/>
          <pc:sldMk cId="2640305000" sldId="277"/>
        </pc:sldMkLst>
        <pc:spChg chg="del mod ord">
          <ac:chgData name="王 玮琦" userId="1f8912a9550c9883" providerId="LiveId" clId="{0B685EA9-A575-4273-8D55-CFCF28086C30}" dt="2023-04-11T03:53:05.368" v="1087" actId="700"/>
          <ac:spMkLst>
            <pc:docMk/>
            <pc:sldMk cId="2640305000" sldId="277"/>
            <ac:spMk id="2" creationId="{1C065012-F083-0314-BC04-D2675B41BD1E}"/>
          </ac:spMkLst>
        </pc:spChg>
        <pc:spChg chg="del mod ord">
          <ac:chgData name="王 玮琦" userId="1f8912a9550c9883" providerId="LiveId" clId="{0B685EA9-A575-4273-8D55-CFCF28086C30}" dt="2023-04-11T03:53:05.368" v="1087" actId="700"/>
          <ac:spMkLst>
            <pc:docMk/>
            <pc:sldMk cId="2640305000" sldId="277"/>
            <ac:spMk id="3" creationId="{75DD9395-B5D2-187E-5AE3-782078BB332F}"/>
          </ac:spMkLst>
        </pc:spChg>
        <pc:spChg chg="add mod ord">
          <ac:chgData name="王 玮琦" userId="1f8912a9550c9883" providerId="LiveId" clId="{0B685EA9-A575-4273-8D55-CFCF28086C30}" dt="2023-04-11T03:53:15.659" v="1126" actId="20577"/>
          <ac:spMkLst>
            <pc:docMk/>
            <pc:sldMk cId="2640305000" sldId="277"/>
            <ac:spMk id="4" creationId="{B9A46287-7913-1B6E-456F-A2A0B72BE775}"/>
          </ac:spMkLst>
        </pc:spChg>
        <pc:spChg chg="add del mod ord">
          <ac:chgData name="王 玮琦" userId="1f8912a9550c9883" providerId="LiveId" clId="{0B685EA9-A575-4273-8D55-CFCF28086C30}" dt="2023-04-11T03:53:21.161" v="1127" actId="478"/>
          <ac:spMkLst>
            <pc:docMk/>
            <pc:sldMk cId="2640305000" sldId="277"/>
            <ac:spMk id="5" creationId="{00991E12-C0A6-AB8C-4579-39DBD357C21B}"/>
          </ac:spMkLst>
        </pc:spChg>
        <pc:spChg chg="add mod">
          <ac:chgData name="王 玮琦" userId="1f8912a9550c9883" providerId="LiveId" clId="{0B685EA9-A575-4273-8D55-CFCF28086C30}" dt="2023-04-11T03:53:35.523" v="1129" actId="1076"/>
          <ac:spMkLst>
            <pc:docMk/>
            <pc:sldMk cId="2640305000" sldId="277"/>
            <ac:spMk id="6" creationId="{DA612058-091A-9C48-B5E9-8BDD122E14B2}"/>
          </ac:spMkLst>
        </pc:spChg>
        <pc:spChg chg="add mod">
          <ac:chgData name="王 玮琦" userId="1f8912a9550c9883" providerId="LiveId" clId="{0B685EA9-A575-4273-8D55-CFCF28086C30}" dt="2023-04-11T03:53:35.523" v="1129" actId="1076"/>
          <ac:spMkLst>
            <pc:docMk/>
            <pc:sldMk cId="2640305000" sldId="277"/>
            <ac:spMk id="7" creationId="{44FEE1CF-2D4B-E39C-C236-202ACA49B6E4}"/>
          </ac:spMkLst>
        </pc:spChg>
        <pc:spChg chg="add mod">
          <ac:chgData name="王 玮琦" userId="1f8912a9550c9883" providerId="LiveId" clId="{0B685EA9-A575-4273-8D55-CFCF28086C30}" dt="2023-04-11T03:53:35.523" v="1129" actId="1076"/>
          <ac:spMkLst>
            <pc:docMk/>
            <pc:sldMk cId="2640305000" sldId="277"/>
            <ac:spMk id="8" creationId="{1A02BD2F-39BB-843B-0E08-A45163534C1F}"/>
          </ac:spMkLst>
        </pc:spChg>
        <pc:spChg chg="add mod">
          <ac:chgData name="王 玮琦" userId="1f8912a9550c9883" providerId="LiveId" clId="{0B685EA9-A575-4273-8D55-CFCF28086C30}" dt="2023-04-11T03:53:35.523" v="1129" actId="1076"/>
          <ac:spMkLst>
            <pc:docMk/>
            <pc:sldMk cId="2640305000" sldId="277"/>
            <ac:spMk id="9" creationId="{AE676AAC-715A-5B9D-71A8-161AFA08D55B}"/>
          </ac:spMkLst>
        </pc:spChg>
        <pc:spChg chg="add mod">
          <ac:chgData name="王 玮琦" userId="1f8912a9550c9883" providerId="LiveId" clId="{0B685EA9-A575-4273-8D55-CFCF28086C30}" dt="2023-04-11T03:53:35.523" v="1129" actId="1076"/>
          <ac:spMkLst>
            <pc:docMk/>
            <pc:sldMk cId="2640305000" sldId="277"/>
            <ac:spMk id="10" creationId="{E422DB0D-6F10-A1DC-90A4-4FD52BC641C8}"/>
          </ac:spMkLst>
        </pc:spChg>
        <pc:spChg chg="add mod">
          <ac:chgData name="王 玮琦" userId="1f8912a9550c9883" providerId="LiveId" clId="{0B685EA9-A575-4273-8D55-CFCF28086C30}" dt="2023-04-11T03:53:35.523" v="1129" actId="1076"/>
          <ac:spMkLst>
            <pc:docMk/>
            <pc:sldMk cId="2640305000" sldId="277"/>
            <ac:spMk id="11" creationId="{807A5D90-B41F-1604-7230-B42C8DE8B49E}"/>
          </ac:spMkLst>
        </pc:spChg>
        <pc:spChg chg="add mod">
          <ac:chgData name="王 玮琦" userId="1f8912a9550c9883" providerId="LiveId" clId="{0B685EA9-A575-4273-8D55-CFCF28086C30}" dt="2023-04-11T03:53:35.523" v="1129" actId="1076"/>
          <ac:spMkLst>
            <pc:docMk/>
            <pc:sldMk cId="2640305000" sldId="277"/>
            <ac:spMk id="12" creationId="{8F4F68F5-70AC-41EE-26E4-2CA176399E3F}"/>
          </ac:spMkLst>
        </pc:spChg>
        <pc:spChg chg="add mod">
          <ac:chgData name="王 玮琦" userId="1f8912a9550c9883" providerId="LiveId" clId="{0B685EA9-A575-4273-8D55-CFCF28086C30}" dt="2023-04-11T03:53:35.523" v="1129" actId="1076"/>
          <ac:spMkLst>
            <pc:docMk/>
            <pc:sldMk cId="2640305000" sldId="277"/>
            <ac:spMk id="13" creationId="{9465B328-EB1F-72AE-BEF2-D9B35CC5C54C}"/>
          </ac:spMkLst>
        </pc:spChg>
        <pc:spChg chg="add mod">
          <ac:chgData name="王 玮琦" userId="1f8912a9550c9883" providerId="LiveId" clId="{0B685EA9-A575-4273-8D55-CFCF28086C30}" dt="2023-04-11T03:53:35.523" v="1129" actId="1076"/>
          <ac:spMkLst>
            <pc:docMk/>
            <pc:sldMk cId="2640305000" sldId="277"/>
            <ac:spMk id="14" creationId="{53A68CAD-3FE8-48E4-6F72-0C99C3929AFE}"/>
          </ac:spMkLst>
        </pc:spChg>
        <pc:spChg chg="add mod">
          <ac:chgData name="王 玮琦" userId="1f8912a9550c9883" providerId="LiveId" clId="{0B685EA9-A575-4273-8D55-CFCF28086C30}" dt="2023-04-11T03:53:35.523" v="1129" actId="1076"/>
          <ac:spMkLst>
            <pc:docMk/>
            <pc:sldMk cId="2640305000" sldId="277"/>
            <ac:spMk id="15" creationId="{65F6C643-913F-B66F-6C48-09CF584576B3}"/>
          </ac:spMkLst>
        </pc:spChg>
        <pc:spChg chg="add mod">
          <ac:chgData name="王 玮琦" userId="1f8912a9550c9883" providerId="LiveId" clId="{0B685EA9-A575-4273-8D55-CFCF28086C30}" dt="2023-04-11T03:53:35.523" v="1129" actId="1076"/>
          <ac:spMkLst>
            <pc:docMk/>
            <pc:sldMk cId="2640305000" sldId="277"/>
            <ac:spMk id="16" creationId="{ECC02A40-C83A-C0FC-2DD9-9D83B0866079}"/>
          </ac:spMkLst>
        </pc:spChg>
        <pc:spChg chg="add mod">
          <ac:chgData name="王 玮琦" userId="1f8912a9550c9883" providerId="LiveId" clId="{0B685EA9-A575-4273-8D55-CFCF28086C30}" dt="2023-04-11T03:53:35.523" v="1129" actId="1076"/>
          <ac:spMkLst>
            <pc:docMk/>
            <pc:sldMk cId="2640305000" sldId="277"/>
            <ac:spMk id="17" creationId="{9DA5EB89-220D-0E61-6094-103824B50245}"/>
          </ac:spMkLst>
        </pc:spChg>
        <pc:spChg chg="add mod">
          <ac:chgData name="王 玮琦" userId="1f8912a9550c9883" providerId="LiveId" clId="{0B685EA9-A575-4273-8D55-CFCF28086C30}" dt="2023-04-11T03:53:35.523" v="1129" actId="1076"/>
          <ac:spMkLst>
            <pc:docMk/>
            <pc:sldMk cId="2640305000" sldId="277"/>
            <ac:spMk id="18" creationId="{49B02D3A-FA2A-0F5C-94E3-CD02B6B1B6B4}"/>
          </ac:spMkLst>
        </pc:spChg>
        <pc:spChg chg="add mod">
          <ac:chgData name="王 玮琦" userId="1f8912a9550c9883" providerId="LiveId" clId="{0B685EA9-A575-4273-8D55-CFCF28086C30}" dt="2023-04-11T03:53:35.523" v="1129" actId="1076"/>
          <ac:spMkLst>
            <pc:docMk/>
            <pc:sldMk cId="2640305000" sldId="277"/>
            <ac:spMk id="19" creationId="{EE9B2502-2F2A-B325-6C5D-E3222B5455E8}"/>
          </ac:spMkLst>
        </pc:spChg>
        <pc:spChg chg="add mod">
          <ac:chgData name="王 玮琦" userId="1f8912a9550c9883" providerId="LiveId" clId="{0B685EA9-A575-4273-8D55-CFCF28086C30}" dt="2023-04-11T03:53:35.523" v="1129" actId="1076"/>
          <ac:spMkLst>
            <pc:docMk/>
            <pc:sldMk cId="2640305000" sldId="277"/>
            <ac:spMk id="20" creationId="{2536E949-6B7E-1777-5D6C-FF3DB439F335}"/>
          </ac:spMkLst>
        </pc:spChg>
        <pc:spChg chg="add mod">
          <ac:chgData name="王 玮琦" userId="1f8912a9550c9883" providerId="LiveId" clId="{0B685EA9-A575-4273-8D55-CFCF28086C30}" dt="2023-04-11T03:53:35.523" v="1129" actId="1076"/>
          <ac:spMkLst>
            <pc:docMk/>
            <pc:sldMk cId="2640305000" sldId="277"/>
            <ac:spMk id="21" creationId="{CA70906F-AF03-8909-21A0-D0FEE88A9E25}"/>
          </ac:spMkLst>
        </pc:spChg>
        <pc:spChg chg="add mod">
          <ac:chgData name="王 玮琦" userId="1f8912a9550c9883" providerId="LiveId" clId="{0B685EA9-A575-4273-8D55-CFCF28086C30}" dt="2023-04-11T03:59:40.451" v="1152" actId="1076"/>
          <ac:spMkLst>
            <pc:docMk/>
            <pc:sldMk cId="2640305000" sldId="277"/>
            <ac:spMk id="22" creationId="{F53EFEAD-CC3B-DC60-A1FA-C029B9505A17}"/>
          </ac:spMkLst>
        </pc:spChg>
        <pc:spChg chg="add mod">
          <ac:chgData name="王 玮琦" userId="1f8912a9550c9883" providerId="LiveId" clId="{0B685EA9-A575-4273-8D55-CFCF28086C30}" dt="2023-04-11T04:00:52.598" v="1154" actId="1076"/>
          <ac:spMkLst>
            <pc:docMk/>
            <pc:sldMk cId="2640305000" sldId="277"/>
            <ac:spMk id="23" creationId="{33C81E03-15F0-D499-CBFE-58530C870057}"/>
          </ac:spMkLst>
        </pc:spChg>
        <pc:spChg chg="add mod">
          <ac:chgData name="王 玮琦" userId="1f8912a9550c9883" providerId="LiveId" clId="{0B685EA9-A575-4273-8D55-CFCF28086C30}" dt="2023-04-11T04:00:52.598" v="1154" actId="1076"/>
          <ac:spMkLst>
            <pc:docMk/>
            <pc:sldMk cId="2640305000" sldId="277"/>
            <ac:spMk id="24" creationId="{82936D20-749A-7307-A45F-6BCDB58A28F5}"/>
          </ac:spMkLst>
        </pc:spChg>
        <pc:spChg chg="add mod">
          <ac:chgData name="王 玮琦" userId="1f8912a9550c9883" providerId="LiveId" clId="{0B685EA9-A575-4273-8D55-CFCF28086C30}" dt="2023-04-11T04:04:06.405" v="1230" actId="20577"/>
          <ac:spMkLst>
            <pc:docMk/>
            <pc:sldMk cId="2640305000" sldId="277"/>
            <ac:spMk id="25" creationId="{7AFE4DAF-25EB-8C9C-A15D-58FC2BDA1959}"/>
          </ac:spMkLst>
        </pc:spChg>
        <pc:spChg chg="add mod">
          <ac:chgData name="王 玮琦" userId="1f8912a9550c9883" providerId="LiveId" clId="{0B685EA9-A575-4273-8D55-CFCF28086C30}" dt="2023-04-11T04:04:19.919" v="1234" actId="1076"/>
          <ac:spMkLst>
            <pc:docMk/>
            <pc:sldMk cId="2640305000" sldId="277"/>
            <ac:spMk id="27" creationId="{E73911B7-9B7E-4D37-E650-083F8BF16779}"/>
          </ac:spMkLst>
        </pc:spChg>
        <pc:spChg chg="add mod">
          <ac:chgData name="王 玮琦" userId="1f8912a9550c9883" providerId="LiveId" clId="{0B685EA9-A575-4273-8D55-CFCF28086C30}" dt="2023-04-11T04:05:46.184" v="1271" actId="1076"/>
          <ac:spMkLst>
            <pc:docMk/>
            <pc:sldMk cId="2640305000" sldId="277"/>
            <ac:spMk id="28" creationId="{DD76FEB0-D7BC-6CCA-DC11-14D3F44B7EA0}"/>
          </ac:spMkLst>
        </pc:spChg>
        <pc:spChg chg="add mod">
          <ac:chgData name="王 玮琦" userId="1f8912a9550c9883" providerId="LiveId" clId="{0B685EA9-A575-4273-8D55-CFCF28086C30}" dt="2023-04-11T04:05:46.184" v="1271" actId="1076"/>
          <ac:spMkLst>
            <pc:docMk/>
            <pc:sldMk cId="2640305000" sldId="277"/>
            <ac:spMk id="29" creationId="{59F54AB9-E7D9-99F7-2EE8-6CD0E8651059}"/>
          </ac:spMkLst>
        </pc:spChg>
        <pc:spChg chg="add mod">
          <ac:chgData name="王 玮琦" userId="1f8912a9550c9883" providerId="LiveId" clId="{0B685EA9-A575-4273-8D55-CFCF28086C30}" dt="2023-04-11T04:04:37.181" v="1244" actId="14100"/>
          <ac:spMkLst>
            <pc:docMk/>
            <pc:sldMk cId="2640305000" sldId="277"/>
            <ac:spMk id="30" creationId="{14791C84-BDC7-B69E-0074-9304B2A2AAA2}"/>
          </ac:spMkLst>
        </pc:spChg>
        <pc:spChg chg="add mod">
          <ac:chgData name="王 玮琦" userId="1f8912a9550c9883" providerId="LiveId" clId="{0B685EA9-A575-4273-8D55-CFCF28086C30}" dt="2023-04-11T04:04:43.477" v="1246" actId="1076"/>
          <ac:spMkLst>
            <pc:docMk/>
            <pc:sldMk cId="2640305000" sldId="277"/>
            <ac:spMk id="31" creationId="{065E2498-3016-B8BA-6CA3-CF49522B95D6}"/>
          </ac:spMkLst>
        </pc:spChg>
        <pc:spChg chg="add mod">
          <ac:chgData name="王 玮琦" userId="1f8912a9550c9883" providerId="LiveId" clId="{0B685EA9-A575-4273-8D55-CFCF28086C30}" dt="2023-04-11T04:04:43.477" v="1246" actId="1076"/>
          <ac:spMkLst>
            <pc:docMk/>
            <pc:sldMk cId="2640305000" sldId="277"/>
            <ac:spMk id="32" creationId="{E3F2F614-4C28-EF9E-C13C-252AAA7A3A22}"/>
          </ac:spMkLst>
        </pc:spChg>
        <pc:spChg chg="add mod">
          <ac:chgData name="王 玮琦" userId="1f8912a9550c9883" providerId="LiveId" clId="{0B685EA9-A575-4273-8D55-CFCF28086C30}" dt="2023-04-11T04:05:46.184" v="1271" actId="1076"/>
          <ac:spMkLst>
            <pc:docMk/>
            <pc:sldMk cId="2640305000" sldId="277"/>
            <ac:spMk id="33" creationId="{97216EC8-E513-C7D8-2C78-08835B1D9E59}"/>
          </ac:spMkLst>
        </pc:spChg>
        <pc:spChg chg="add mod">
          <ac:chgData name="王 玮琦" userId="1f8912a9550c9883" providerId="LiveId" clId="{0B685EA9-A575-4273-8D55-CFCF28086C30}" dt="2023-04-11T04:05:46.184" v="1271" actId="1076"/>
          <ac:spMkLst>
            <pc:docMk/>
            <pc:sldMk cId="2640305000" sldId="277"/>
            <ac:spMk id="34" creationId="{E5140D5A-9F63-9B55-8D9D-1AAF9A56DEFF}"/>
          </ac:spMkLst>
        </pc:spChg>
        <pc:spChg chg="add mod">
          <ac:chgData name="王 玮琦" userId="1f8912a9550c9883" providerId="LiveId" clId="{0B685EA9-A575-4273-8D55-CFCF28086C30}" dt="2023-04-11T04:05:46.184" v="1271" actId="1076"/>
          <ac:spMkLst>
            <pc:docMk/>
            <pc:sldMk cId="2640305000" sldId="277"/>
            <ac:spMk id="35" creationId="{48A3A21D-5473-5A6F-A512-8A08E0AB083A}"/>
          </ac:spMkLst>
        </pc:spChg>
        <pc:spChg chg="add mod">
          <ac:chgData name="王 玮琦" userId="1f8912a9550c9883" providerId="LiveId" clId="{0B685EA9-A575-4273-8D55-CFCF28086C30}" dt="2023-04-11T04:05:46.184" v="1271" actId="1076"/>
          <ac:spMkLst>
            <pc:docMk/>
            <pc:sldMk cId="2640305000" sldId="277"/>
            <ac:spMk id="36" creationId="{0AFBE221-846C-F25A-80A5-7BED016A7A55}"/>
          </ac:spMkLst>
        </pc:spChg>
        <pc:spChg chg="add mod">
          <ac:chgData name="王 玮琦" userId="1f8912a9550c9883" providerId="LiveId" clId="{0B685EA9-A575-4273-8D55-CFCF28086C30}" dt="2023-04-11T04:05:16.038" v="1255" actId="1076"/>
          <ac:spMkLst>
            <pc:docMk/>
            <pc:sldMk cId="2640305000" sldId="277"/>
            <ac:spMk id="37" creationId="{D147E7C8-3CC3-9B8D-6B1C-9A347A3010E2}"/>
          </ac:spMkLst>
        </pc:spChg>
        <pc:spChg chg="add mod">
          <ac:chgData name="王 玮琦" userId="1f8912a9550c9883" providerId="LiveId" clId="{0B685EA9-A575-4273-8D55-CFCF28086C30}" dt="2023-04-11T04:05:16.038" v="1255" actId="1076"/>
          <ac:spMkLst>
            <pc:docMk/>
            <pc:sldMk cId="2640305000" sldId="277"/>
            <ac:spMk id="38" creationId="{6A15B9E8-7B5C-E06E-1A09-9A8A337F8182}"/>
          </ac:spMkLst>
        </pc:spChg>
        <pc:spChg chg="add mod">
          <ac:chgData name="王 玮琦" userId="1f8912a9550c9883" providerId="LiveId" clId="{0B685EA9-A575-4273-8D55-CFCF28086C30}" dt="2023-04-11T04:05:46.184" v="1271" actId="1076"/>
          <ac:spMkLst>
            <pc:docMk/>
            <pc:sldMk cId="2640305000" sldId="277"/>
            <ac:spMk id="39" creationId="{154193F7-9739-D974-FE40-B2CF4471FCB6}"/>
          </ac:spMkLst>
        </pc:spChg>
        <pc:spChg chg="add mod">
          <ac:chgData name="王 玮琦" userId="1f8912a9550c9883" providerId="LiveId" clId="{0B685EA9-A575-4273-8D55-CFCF28086C30}" dt="2023-04-11T04:05:46.184" v="1271" actId="1076"/>
          <ac:spMkLst>
            <pc:docMk/>
            <pc:sldMk cId="2640305000" sldId="277"/>
            <ac:spMk id="40" creationId="{1CB62053-73C8-29A3-1AD4-6474EAB1CDD4}"/>
          </ac:spMkLst>
        </pc:spChg>
        <pc:spChg chg="add mod">
          <ac:chgData name="王 玮琦" userId="1f8912a9550c9883" providerId="LiveId" clId="{0B685EA9-A575-4273-8D55-CFCF28086C30}" dt="2023-04-11T04:05:31.430" v="1259" actId="1076"/>
          <ac:spMkLst>
            <pc:docMk/>
            <pc:sldMk cId="2640305000" sldId="277"/>
            <ac:spMk id="41" creationId="{5A5279CC-2046-0614-4B07-AEE714CF475B}"/>
          </ac:spMkLst>
        </pc:spChg>
        <pc:spChg chg="add mod">
          <ac:chgData name="王 玮琦" userId="1f8912a9550c9883" providerId="LiveId" clId="{0B685EA9-A575-4273-8D55-CFCF28086C30}" dt="2023-04-11T04:05:31.430" v="1259" actId="1076"/>
          <ac:spMkLst>
            <pc:docMk/>
            <pc:sldMk cId="2640305000" sldId="277"/>
            <ac:spMk id="42" creationId="{1EEA00D1-FC88-D780-0C2C-BEAE70037651}"/>
          </ac:spMkLst>
        </pc:spChg>
        <pc:spChg chg="add mod">
          <ac:chgData name="王 玮琦" userId="1f8912a9550c9883" providerId="LiveId" clId="{0B685EA9-A575-4273-8D55-CFCF28086C30}" dt="2023-04-11T04:13:01.308" v="1603" actId="20577"/>
          <ac:spMkLst>
            <pc:docMk/>
            <pc:sldMk cId="2640305000" sldId="277"/>
            <ac:spMk id="43" creationId="{B538F499-3668-CBA5-8EA0-39FF63F70130}"/>
          </ac:spMkLst>
        </pc:spChg>
        <pc:spChg chg="add mod">
          <ac:chgData name="王 玮琦" userId="1f8912a9550c9883" providerId="LiveId" clId="{0B685EA9-A575-4273-8D55-CFCF28086C30}" dt="2023-04-11T04:05:49.359" v="1273" actId="1076"/>
          <ac:spMkLst>
            <pc:docMk/>
            <pc:sldMk cId="2640305000" sldId="277"/>
            <ac:spMk id="44" creationId="{7FAB621C-1A3B-2AEE-86F1-C9E45E27A37C}"/>
          </ac:spMkLst>
        </pc:spChg>
        <pc:spChg chg="add mod">
          <ac:chgData name="王 玮琦" userId="1f8912a9550c9883" providerId="LiveId" clId="{0B685EA9-A575-4273-8D55-CFCF28086C30}" dt="2023-04-11T04:05:49.359" v="1273" actId="1076"/>
          <ac:spMkLst>
            <pc:docMk/>
            <pc:sldMk cId="2640305000" sldId="277"/>
            <ac:spMk id="45" creationId="{EC61D702-B64A-2FBE-F05D-39F153C0B796}"/>
          </ac:spMkLst>
        </pc:spChg>
        <pc:spChg chg="add mod">
          <ac:chgData name="王 玮琦" userId="1f8912a9550c9883" providerId="LiveId" clId="{0B685EA9-A575-4273-8D55-CFCF28086C30}" dt="2023-04-11T04:05:49.359" v="1273" actId="1076"/>
          <ac:spMkLst>
            <pc:docMk/>
            <pc:sldMk cId="2640305000" sldId="277"/>
            <ac:spMk id="46" creationId="{BEE90F95-A088-ED38-6364-28687442A103}"/>
          </ac:spMkLst>
        </pc:spChg>
        <pc:spChg chg="add mod">
          <ac:chgData name="王 玮琦" userId="1f8912a9550c9883" providerId="LiveId" clId="{0B685EA9-A575-4273-8D55-CFCF28086C30}" dt="2023-04-11T04:05:49.359" v="1273" actId="1076"/>
          <ac:spMkLst>
            <pc:docMk/>
            <pc:sldMk cId="2640305000" sldId="277"/>
            <ac:spMk id="47" creationId="{C11D8533-599C-F572-2098-0E4BAC6159E2}"/>
          </ac:spMkLst>
        </pc:spChg>
        <pc:spChg chg="add mod">
          <ac:chgData name="王 玮琦" userId="1f8912a9550c9883" providerId="LiveId" clId="{0B685EA9-A575-4273-8D55-CFCF28086C30}" dt="2023-04-11T04:05:49.359" v="1273" actId="1076"/>
          <ac:spMkLst>
            <pc:docMk/>
            <pc:sldMk cId="2640305000" sldId="277"/>
            <ac:spMk id="48" creationId="{FEC0DC30-357A-5C8E-AB28-A593A22A503B}"/>
          </ac:spMkLst>
        </pc:spChg>
        <pc:spChg chg="add mod">
          <ac:chgData name="王 玮琦" userId="1f8912a9550c9883" providerId="LiveId" clId="{0B685EA9-A575-4273-8D55-CFCF28086C30}" dt="2023-04-11T04:05:49.359" v="1273" actId="1076"/>
          <ac:spMkLst>
            <pc:docMk/>
            <pc:sldMk cId="2640305000" sldId="277"/>
            <ac:spMk id="49" creationId="{7BC65810-A69D-4437-2F6E-B94707845A11}"/>
          </ac:spMkLst>
        </pc:spChg>
        <pc:spChg chg="add mod">
          <ac:chgData name="王 玮琦" userId="1f8912a9550c9883" providerId="LiveId" clId="{0B685EA9-A575-4273-8D55-CFCF28086C30}" dt="2023-04-11T04:05:49.359" v="1273" actId="1076"/>
          <ac:spMkLst>
            <pc:docMk/>
            <pc:sldMk cId="2640305000" sldId="277"/>
            <ac:spMk id="50" creationId="{C37C9B2F-318E-84E6-CDC4-376711EC0790}"/>
          </ac:spMkLst>
        </pc:spChg>
        <pc:spChg chg="add mod">
          <ac:chgData name="王 玮琦" userId="1f8912a9550c9883" providerId="LiveId" clId="{0B685EA9-A575-4273-8D55-CFCF28086C30}" dt="2023-04-11T04:05:49.359" v="1273" actId="1076"/>
          <ac:spMkLst>
            <pc:docMk/>
            <pc:sldMk cId="2640305000" sldId="277"/>
            <ac:spMk id="51" creationId="{6DD9A92B-56DE-7DEA-0837-5F1C66C81FBE}"/>
          </ac:spMkLst>
        </pc:spChg>
        <pc:spChg chg="add mod">
          <ac:chgData name="王 玮琦" userId="1f8912a9550c9883" providerId="LiveId" clId="{0B685EA9-A575-4273-8D55-CFCF28086C30}" dt="2023-04-11T04:05:55.103" v="1275" actId="1076"/>
          <ac:spMkLst>
            <pc:docMk/>
            <pc:sldMk cId="2640305000" sldId="277"/>
            <ac:spMk id="52" creationId="{1FD235E1-2CEF-C592-0548-E83F65ED4258}"/>
          </ac:spMkLst>
        </pc:spChg>
        <pc:spChg chg="add mod">
          <ac:chgData name="王 玮琦" userId="1f8912a9550c9883" providerId="LiveId" clId="{0B685EA9-A575-4273-8D55-CFCF28086C30}" dt="2023-04-11T04:05:55.103" v="1275" actId="1076"/>
          <ac:spMkLst>
            <pc:docMk/>
            <pc:sldMk cId="2640305000" sldId="277"/>
            <ac:spMk id="53" creationId="{FDC463E2-1ABB-AE53-0678-BCBDEF93A0A6}"/>
          </ac:spMkLst>
        </pc:spChg>
        <pc:spChg chg="add mod">
          <ac:chgData name="王 玮琦" userId="1f8912a9550c9883" providerId="LiveId" clId="{0B685EA9-A575-4273-8D55-CFCF28086C30}" dt="2023-04-11T04:06:00.639" v="1277" actId="1076"/>
          <ac:spMkLst>
            <pc:docMk/>
            <pc:sldMk cId="2640305000" sldId="277"/>
            <ac:spMk id="54" creationId="{9C26D6A7-2DC9-20A3-F523-BF75F548B0A2}"/>
          </ac:spMkLst>
        </pc:spChg>
        <pc:spChg chg="add mod">
          <ac:chgData name="王 玮琦" userId="1f8912a9550c9883" providerId="LiveId" clId="{0B685EA9-A575-4273-8D55-CFCF28086C30}" dt="2023-04-11T04:06:00.639" v="1277" actId="1076"/>
          <ac:spMkLst>
            <pc:docMk/>
            <pc:sldMk cId="2640305000" sldId="277"/>
            <ac:spMk id="55" creationId="{EB473227-12D4-8DE0-D067-70E1BE7C9A1A}"/>
          </ac:spMkLst>
        </pc:spChg>
        <pc:spChg chg="add mod">
          <ac:chgData name="王 玮琦" userId="1f8912a9550c9883" providerId="LiveId" clId="{0B685EA9-A575-4273-8D55-CFCF28086C30}" dt="2023-04-11T04:06:00.639" v="1277" actId="1076"/>
          <ac:spMkLst>
            <pc:docMk/>
            <pc:sldMk cId="2640305000" sldId="277"/>
            <ac:spMk id="56" creationId="{0DE7F9C1-64F1-DEC7-4857-445D9B5297D4}"/>
          </ac:spMkLst>
        </pc:spChg>
        <pc:spChg chg="add mod">
          <ac:chgData name="王 玮琦" userId="1f8912a9550c9883" providerId="LiveId" clId="{0B685EA9-A575-4273-8D55-CFCF28086C30}" dt="2023-04-11T04:06:00.639" v="1277" actId="1076"/>
          <ac:spMkLst>
            <pc:docMk/>
            <pc:sldMk cId="2640305000" sldId="277"/>
            <ac:spMk id="57" creationId="{C8612A26-AD4C-4AFA-70E9-6EF211C6FC70}"/>
          </ac:spMkLst>
        </pc:spChg>
        <pc:spChg chg="add mod">
          <ac:chgData name="王 玮琦" userId="1f8912a9550c9883" providerId="LiveId" clId="{0B685EA9-A575-4273-8D55-CFCF28086C30}" dt="2023-04-11T04:06:00.639" v="1277" actId="1076"/>
          <ac:spMkLst>
            <pc:docMk/>
            <pc:sldMk cId="2640305000" sldId="277"/>
            <ac:spMk id="58" creationId="{27F268AB-53A1-43A7-2880-B9CC423910A5}"/>
          </ac:spMkLst>
        </pc:spChg>
        <pc:spChg chg="add mod">
          <ac:chgData name="王 玮琦" userId="1f8912a9550c9883" providerId="LiveId" clId="{0B685EA9-A575-4273-8D55-CFCF28086C30}" dt="2023-04-11T04:06:00.639" v="1277" actId="1076"/>
          <ac:spMkLst>
            <pc:docMk/>
            <pc:sldMk cId="2640305000" sldId="277"/>
            <ac:spMk id="59" creationId="{E60D8D9C-C802-D743-76F5-47C4FD8780C5}"/>
          </ac:spMkLst>
        </pc:spChg>
        <pc:spChg chg="add mod">
          <ac:chgData name="王 玮琦" userId="1f8912a9550c9883" providerId="LiveId" clId="{0B685EA9-A575-4273-8D55-CFCF28086C30}" dt="2023-04-11T04:06:19.576" v="1332" actId="14100"/>
          <ac:spMkLst>
            <pc:docMk/>
            <pc:sldMk cId="2640305000" sldId="277"/>
            <ac:spMk id="60" creationId="{4474DA50-022C-6463-2C87-14C87653F4AD}"/>
          </ac:spMkLst>
        </pc:spChg>
      </pc:sldChg>
      <pc:sldChg chg="addSp delSp modSp add mod">
        <pc:chgData name="王 玮琦" userId="1f8912a9550c9883" providerId="LiveId" clId="{0B685EA9-A575-4273-8D55-CFCF28086C30}" dt="2023-04-11T04:13:15.254" v="1607" actId="14100"/>
        <pc:sldMkLst>
          <pc:docMk/>
          <pc:sldMk cId="717876609" sldId="278"/>
        </pc:sldMkLst>
        <pc:spChg chg="add mod">
          <ac:chgData name="王 玮琦" userId="1f8912a9550c9883" providerId="LiveId" clId="{0B685EA9-A575-4273-8D55-CFCF28086C30}" dt="2023-04-11T04:07:00.290" v="1343" actId="1076"/>
          <ac:spMkLst>
            <pc:docMk/>
            <pc:sldMk cId="717876609" sldId="278"/>
            <ac:spMk id="2" creationId="{DAA0BEA5-80DB-9ABF-2386-9921263BC147}"/>
          </ac:spMkLst>
        </pc:spChg>
        <pc:spChg chg="add mod">
          <ac:chgData name="王 玮琦" userId="1f8912a9550c9883" providerId="LiveId" clId="{0B685EA9-A575-4273-8D55-CFCF28086C30}" dt="2023-04-11T04:07:00.290" v="1343" actId="1076"/>
          <ac:spMkLst>
            <pc:docMk/>
            <pc:sldMk cId="717876609" sldId="278"/>
            <ac:spMk id="3" creationId="{1E90E077-AD41-D926-7553-A73BD4D70D7F}"/>
          </ac:spMkLst>
        </pc:spChg>
        <pc:spChg chg="mod">
          <ac:chgData name="王 玮琦" userId="1f8912a9550c9883" providerId="LiveId" clId="{0B685EA9-A575-4273-8D55-CFCF28086C30}" dt="2023-04-11T04:06:40.282" v="1336" actId="1076"/>
          <ac:spMkLst>
            <pc:docMk/>
            <pc:sldMk cId="717876609" sldId="278"/>
            <ac:spMk id="4" creationId="{B9A46287-7913-1B6E-456F-A2A0B72BE775}"/>
          </ac:spMkLst>
        </pc:spChg>
        <pc:spChg chg="add mod">
          <ac:chgData name="王 玮琦" userId="1f8912a9550c9883" providerId="LiveId" clId="{0B685EA9-A575-4273-8D55-CFCF28086C30}" dt="2023-04-11T04:07:00.290" v="1343" actId="1076"/>
          <ac:spMkLst>
            <pc:docMk/>
            <pc:sldMk cId="717876609" sldId="278"/>
            <ac:spMk id="5" creationId="{0650A7CE-EAF5-7E08-5749-DDBFFC01EE5C}"/>
          </ac:spMkLst>
        </pc:spChg>
        <pc:spChg chg="del">
          <ac:chgData name="王 玮琦" userId="1f8912a9550c9883" providerId="LiveId" clId="{0B685EA9-A575-4273-8D55-CFCF28086C30}" dt="2023-04-11T04:06:55.393" v="1341" actId="478"/>
          <ac:spMkLst>
            <pc:docMk/>
            <pc:sldMk cId="717876609" sldId="278"/>
            <ac:spMk id="6" creationId="{DA612058-091A-9C48-B5E9-8BDD122E14B2}"/>
          </ac:spMkLst>
        </pc:spChg>
        <pc:spChg chg="del">
          <ac:chgData name="王 玮琦" userId="1f8912a9550c9883" providerId="LiveId" clId="{0B685EA9-A575-4273-8D55-CFCF28086C30}" dt="2023-04-11T04:06:55.393" v="1341" actId="478"/>
          <ac:spMkLst>
            <pc:docMk/>
            <pc:sldMk cId="717876609" sldId="278"/>
            <ac:spMk id="7" creationId="{44FEE1CF-2D4B-E39C-C236-202ACA49B6E4}"/>
          </ac:spMkLst>
        </pc:spChg>
        <pc:spChg chg="del">
          <ac:chgData name="王 玮琦" userId="1f8912a9550c9883" providerId="LiveId" clId="{0B685EA9-A575-4273-8D55-CFCF28086C30}" dt="2023-04-11T04:06:55.393" v="1341" actId="478"/>
          <ac:spMkLst>
            <pc:docMk/>
            <pc:sldMk cId="717876609" sldId="278"/>
            <ac:spMk id="8" creationId="{1A02BD2F-39BB-843B-0E08-A45163534C1F}"/>
          </ac:spMkLst>
        </pc:spChg>
        <pc:spChg chg="del">
          <ac:chgData name="王 玮琦" userId="1f8912a9550c9883" providerId="LiveId" clId="{0B685EA9-A575-4273-8D55-CFCF28086C30}" dt="2023-04-11T04:06:55.393" v="1341" actId="478"/>
          <ac:spMkLst>
            <pc:docMk/>
            <pc:sldMk cId="717876609" sldId="278"/>
            <ac:spMk id="9" creationId="{AE676AAC-715A-5B9D-71A8-161AFA08D55B}"/>
          </ac:spMkLst>
        </pc:spChg>
        <pc:spChg chg="del">
          <ac:chgData name="王 玮琦" userId="1f8912a9550c9883" providerId="LiveId" clId="{0B685EA9-A575-4273-8D55-CFCF28086C30}" dt="2023-04-11T04:06:55.393" v="1341" actId="478"/>
          <ac:spMkLst>
            <pc:docMk/>
            <pc:sldMk cId="717876609" sldId="278"/>
            <ac:spMk id="10" creationId="{E422DB0D-6F10-A1DC-90A4-4FD52BC641C8}"/>
          </ac:spMkLst>
        </pc:spChg>
        <pc:spChg chg="del">
          <ac:chgData name="王 玮琦" userId="1f8912a9550c9883" providerId="LiveId" clId="{0B685EA9-A575-4273-8D55-CFCF28086C30}" dt="2023-04-11T04:06:55.393" v="1341" actId="478"/>
          <ac:spMkLst>
            <pc:docMk/>
            <pc:sldMk cId="717876609" sldId="278"/>
            <ac:spMk id="11" creationId="{807A5D90-B41F-1604-7230-B42C8DE8B49E}"/>
          </ac:spMkLst>
        </pc:spChg>
        <pc:spChg chg="del">
          <ac:chgData name="王 玮琦" userId="1f8912a9550c9883" providerId="LiveId" clId="{0B685EA9-A575-4273-8D55-CFCF28086C30}" dt="2023-04-11T04:06:55.393" v="1341" actId="478"/>
          <ac:spMkLst>
            <pc:docMk/>
            <pc:sldMk cId="717876609" sldId="278"/>
            <ac:spMk id="12" creationId="{8F4F68F5-70AC-41EE-26E4-2CA176399E3F}"/>
          </ac:spMkLst>
        </pc:spChg>
        <pc:spChg chg="del">
          <ac:chgData name="王 玮琦" userId="1f8912a9550c9883" providerId="LiveId" clId="{0B685EA9-A575-4273-8D55-CFCF28086C30}" dt="2023-04-11T04:06:55.393" v="1341" actId="478"/>
          <ac:spMkLst>
            <pc:docMk/>
            <pc:sldMk cId="717876609" sldId="278"/>
            <ac:spMk id="13" creationId="{9465B328-EB1F-72AE-BEF2-D9B35CC5C54C}"/>
          </ac:spMkLst>
        </pc:spChg>
        <pc:spChg chg="del">
          <ac:chgData name="王 玮琦" userId="1f8912a9550c9883" providerId="LiveId" clId="{0B685EA9-A575-4273-8D55-CFCF28086C30}" dt="2023-04-11T04:06:55.393" v="1341" actId="478"/>
          <ac:spMkLst>
            <pc:docMk/>
            <pc:sldMk cId="717876609" sldId="278"/>
            <ac:spMk id="14" creationId="{53A68CAD-3FE8-48E4-6F72-0C99C3929AFE}"/>
          </ac:spMkLst>
        </pc:spChg>
        <pc:spChg chg="del">
          <ac:chgData name="王 玮琦" userId="1f8912a9550c9883" providerId="LiveId" clId="{0B685EA9-A575-4273-8D55-CFCF28086C30}" dt="2023-04-11T04:06:55.393" v="1341" actId="478"/>
          <ac:spMkLst>
            <pc:docMk/>
            <pc:sldMk cId="717876609" sldId="278"/>
            <ac:spMk id="15" creationId="{65F6C643-913F-B66F-6C48-09CF584576B3}"/>
          </ac:spMkLst>
        </pc:spChg>
        <pc:spChg chg="del">
          <ac:chgData name="王 玮琦" userId="1f8912a9550c9883" providerId="LiveId" clId="{0B685EA9-A575-4273-8D55-CFCF28086C30}" dt="2023-04-11T04:06:55.393" v="1341" actId="478"/>
          <ac:spMkLst>
            <pc:docMk/>
            <pc:sldMk cId="717876609" sldId="278"/>
            <ac:spMk id="16" creationId="{ECC02A40-C83A-C0FC-2DD9-9D83B0866079}"/>
          </ac:spMkLst>
        </pc:spChg>
        <pc:spChg chg="del">
          <ac:chgData name="王 玮琦" userId="1f8912a9550c9883" providerId="LiveId" clId="{0B685EA9-A575-4273-8D55-CFCF28086C30}" dt="2023-04-11T04:06:55.393" v="1341" actId="478"/>
          <ac:spMkLst>
            <pc:docMk/>
            <pc:sldMk cId="717876609" sldId="278"/>
            <ac:spMk id="17" creationId="{9DA5EB89-220D-0E61-6094-103824B50245}"/>
          </ac:spMkLst>
        </pc:spChg>
        <pc:spChg chg="del">
          <ac:chgData name="王 玮琦" userId="1f8912a9550c9883" providerId="LiveId" clId="{0B685EA9-A575-4273-8D55-CFCF28086C30}" dt="2023-04-11T04:06:55.393" v="1341" actId="478"/>
          <ac:spMkLst>
            <pc:docMk/>
            <pc:sldMk cId="717876609" sldId="278"/>
            <ac:spMk id="18" creationId="{49B02D3A-FA2A-0F5C-94E3-CD02B6B1B6B4}"/>
          </ac:spMkLst>
        </pc:spChg>
        <pc:spChg chg="del">
          <ac:chgData name="王 玮琦" userId="1f8912a9550c9883" providerId="LiveId" clId="{0B685EA9-A575-4273-8D55-CFCF28086C30}" dt="2023-04-11T04:06:55.393" v="1341" actId="478"/>
          <ac:spMkLst>
            <pc:docMk/>
            <pc:sldMk cId="717876609" sldId="278"/>
            <ac:spMk id="19" creationId="{EE9B2502-2F2A-B325-6C5D-E3222B5455E8}"/>
          </ac:spMkLst>
        </pc:spChg>
        <pc:spChg chg="del">
          <ac:chgData name="王 玮琦" userId="1f8912a9550c9883" providerId="LiveId" clId="{0B685EA9-A575-4273-8D55-CFCF28086C30}" dt="2023-04-11T04:06:55.393" v="1341" actId="478"/>
          <ac:spMkLst>
            <pc:docMk/>
            <pc:sldMk cId="717876609" sldId="278"/>
            <ac:spMk id="20" creationId="{2536E949-6B7E-1777-5D6C-FF3DB439F335}"/>
          </ac:spMkLst>
        </pc:spChg>
        <pc:spChg chg="del">
          <ac:chgData name="王 玮琦" userId="1f8912a9550c9883" providerId="LiveId" clId="{0B685EA9-A575-4273-8D55-CFCF28086C30}" dt="2023-04-11T04:06:55.393" v="1341" actId="478"/>
          <ac:spMkLst>
            <pc:docMk/>
            <pc:sldMk cId="717876609" sldId="278"/>
            <ac:spMk id="21" creationId="{CA70906F-AF03-8909-21A0-D0FEE88A9E25}"/>
          </ac:spMkLst>
        </pc:spChg>
        <pc:spChg chg="del mod">
          <ac:chgData name="王 玮琦" userId="1f8912a9550c9883" providerId="LiveId" clId="{0B685EA9-A575-4273-8D55-CFCF28086C30}" dt="2023-04-11T04:06:54.442" v="1340"/>
          <ac:spMkLst>
            <pc:docMk/>
            <pc:sldMk cId="717876609" sldId="278"/>
            <ac:spMk id="24" creationId="{82936D20-749A-7307-A45F-6BCDB58A28F5}"/>
          </ac:spMkLst>
        </pc:spChg>
        <pc:spChg chg="del">
          <ac:chgData name="王 玮琦" userId="1f8912a9550c9883" providerId="LiveId" clId="{0B685EA9-A575-4273-8D55-CFCF28086C30}" dt="2023-04-11T04:06:55.393" v="1341" actId="478"/>
          <ac:spMkLst>
            <pc:docMk/>
            <pc:sldMk cId="717876609" sldId="278"/>
            <ac:spMk id="25" creationId="{7AFE4DAF-25EB-8C9C-A15D-58FC2BDA1959}"/>
          </ac:spMkLst>
        </pc:spChg>
        <pc:spChg chg="add mod">
          <ac:chgData name="王 玮琦" userId="1f8912a9550c9883" providerId="LiveId" clId="{0B685EA9-A575-4273-8D55-CFCF28086C30}" dt="2023-04-11T04:07:00.290" v="1343" actId="1076"/>
          <ac:spMkLst>
            <pc:docMk/>
            <pc:sldMk cId="717876609" sldId="278"/>
            <ac:spMk id="26" creationId="{BEE0652C-F9D3-A815-500F-BF1A99775B11}"/>
          </ac:spMkLst>
        </pc:spChg>
        <pc:spChg chg="del">
          <ac:chgData name="王 玮琦" userId="1f8912a9550c9883" providerId="LiveId" clId="{0B685EA9-A575-4273-8D55-CFCF28086C30}" dt="2023-04-11T04:06:30.786" v="1334" actId="478"/>
          <ac:spMkLst>
            <pc:docMk/>
            <pc:sldMk cId="717876609" sldId="278"/>
            <ac:spMk id="27" creationId="{E73911B7-9B7E-4D37-E650-083F8BF16779}"/>
          </ac:spMkLst>
        </pc:spChg>
        <pc:spChg chg="del">
          <ac:chgData name="王 玮琦" userId="1f8912a9550c9883" providerId="LiveId" clId="{0B685EA9-A575-4273-8D55-CFCF28086C30}" dt="2023-04-11T04:06:30.786" v="1334" actId="478"/>
          <ac:spMkLst>
            <pc:docMk/>
            <pc:sldMk cId="717876609" sldId="278"/>
            <ac:spMk id="28" creationId="{DD76FEB0-D7BC-6CCA-DC11-14D3F44B7EA0}"/>
          </ac:spMkLst>
        </pc:spChg>
        <pc:spChg chg="del">
          <ac:chgData name="王 玮琦" userId="1f8912a9550c9883" providerId="LiveId" clId="{0B685EA9-A575-4273-8D55-CFCF28086C30}" dt="2023-04-11T04:06:30.786" v="1334" actId="478"/>
          <ac:spMkLst>
            <pc:docMk/>
            <pc:sldMk cId="717876609" sldId="278"/>
            <ac:spMk id="29" creationId="{59F54AB9-E7D9-99F7-2EE8-6CD0E8651059}"/>
          </ac:spMkLst>
        </pc:spChg>
        <pc:spChg chg="del">
          <ac:chgData name="王 玮琦" userId="1f8912a9550c9883" providerId="LiveId" clId="{0B685EA9-A575-4273-8D55-CFCF28086C30}" dt="2023-04-11T04:06:30.786" v="1334" actId="478"/>
          <ac:spMkLst>
            <pc:docMk/>
            <pc:sldMk cId="717876609" sldId="278"/>
            <ac:spMk id="30" creationId="{14791C84-BDC7-B69E-0074-9304B2A2AAA2}"/>
          </ac:spMkLst>
        </pc:spChg>
        <pc:spChg chg="del">
          <ac:chgData name="王 玮琦" userId="1f8912a9550c9883" providerId="LiveId" clId="{0B685EA9-A575-4273-8D55-CFCF28086C30}" dt="2023-04-11T04:06:30.786" v="1334" actId="478"/>
          <ac:spMkLst>
            <pc:docMk/>
            <pc:sldMk cId="717876609" sldId="278"/>
            <ac:spMk id="31" creationId="{065E2498-3016-B8BA-6CA3-CF49522B95D6}"/>
          </ac:spMkLst>
        </pc:spChg>
        <pc:spChg chg="del">
          <ac:chgData name="王 玮琦" userId="1f8912a9550c9883" providerId="LiveId" clId="{0B685EA9-A575-4273-8D55-CFCF28086C30}" dt="2023-04-11T04:06:30.786" v="1334" actId="478"/>
          <ac:spMkLst>
            <pc:docMk/>
            <pc:sldMk cId="717876609" sldId="278"/>
            <ac:spMk id="32" creationId="{E3F2F614-4C28-EF9E-C13C-252AAA7A3A22}"/>
          </ac:spMkLst>
        </pc:spChg>
        <pc:spChg chg="del">
          <ac:chgData name="王 玮琦" userId="1f8912a9550c9883" providerId="LiveId" clId="{0B685EA9-A575-4273-8D55-CFCF28086C30}" dt="2023-04-11T04:06:30.786" v="1334" actId="478"/>
          <ac:spMkLst>
            <pc:docMk/>
            <pc:sldMk cId="717876609" sldId="278"/>
            <ac:spMk id="33" creationId="{97216EC8-E513-C7D8-2C78-08835B1D9E59}"/>
          </ac:spMkLst>
        </pc:spChg>
        <pc:spChg chg="del">
          <ac:chgData name="王 玮琦" userId="1f8912a9550c9883" providerId="LiveId" clId="{0B685EA9-A575-4273-8D55-CFCF28086C30}" dt="2023-04-11T04:06:30.786" v="1334" actId="478"/>
          <ac:spMkLst>
            <pc:docMk/>
            <pc:sldMk cId="717876609" sldId="278"/>
            <ac:spMk id="34" creationId="{E5140D5A-9F63-9B55-8D9D-1AAF9A56DEFF}"/>
          </ac:spMkLst>
        </pc:spChg>
        <pc:spChg chg="del">
          <ac:chgData name="王 玮琦" userId="1f8912a9550c9883" providerId="LiveId" clId="{0B685EA9-A575-4273-8D55-CFCF28086C30}" dt="2023-04-11T04:06:30.786" v="1334" actId="478"/>
          <ac:spMkLst>
            <pc:docMk/>
            <pc:sldMk cId="717876609" sldId="278"/>
            <ac:spMk id="35" creationId="{48A3A21D-5473-5A6F-A512-8A08E0AB083A}"/>
          </ac:spMkLst>
        </pc:spChg>
        <pc:spChg chg="del">
          <ac:chgData name="王 玮琦" userId="1f8912a9550c9883" providerId="LiveId" clId="{0B685EA9-A575-4273-8D55-CFCF28086C30}" dt="2023-04-11T04:06:30.786" v="1334" actId="478"/>
          <ac:spMkLst>
            <pc:docMk/>
            <pc:sldMk cId="717876609" sldId="278"/>
            <ac:spMk id="36" creationId="{0AFBE221-846C-F25A-80A5-7BED016A7A55}"/>
          </ac:spMkLst>
        </pc:spChg>
        <pc:spChg chg="del">
          <ac:chgData name="王 玮琦" userId="1f8912a9550c9883" providerId="LiveId" clId="{0B685EA9-A575-4273-8D55-CFCF28086C30}" dt="2023-04-11T04:06:30.786" v="1334" actId="478"/>
          <ac:spMkLst>
            <pc:docMk/>
            <pc:sldMk cId="717876609" sldId="278"/>
            <ac:spMk id="37" creationId="{D147E7C8-3CC3-9B8D-6B1C-9A347A3010E2}"/>
          </ac:spMkLst>
        </pc:spChg>
        <pc:spChg chg="del">
          <ac:chgData name="王 玮琦" userId="1f8912a9550c9883" providerId="LiveId" clId="{0B685EA9-A575-4273-8D55-CFCF28086C30}" dt="2023-04-11T04:06:30.786" v="1334" actId="478"/>
          <ac:spMkLst>
            <pc:docMk/>
            <pc:sldMk cId="717876609" sldId="278"/>
            <ac:spMk id="38" creationId="{6A15B9E8-7B5C-E06E-1A09-9A8A337F8182}"/>
          </ac:spMkLst>
        </pc:spChg>
        <pc:spChg chg="del">
          <ac:chgData name="王 玮琦" userId="1f8912a9550c9883" providerId="LiveId" clId="{0B685EA9-A575-4273-8D55-CFCF28086C30}" dt="2023-04-11T04:06:30.786" v="1334" actId="478"/>
          <ac:spMkLst>
            <pc:docMk/>
            <pc:sldMk cId="717876609" sldId="278"/>
            <ac:spMk id="39" creationId="{154193F7-9739-D974-FE40-B2CF4471FCB6}"/>
          </ac:spMkLst>
        </pc:spChg>
        <pc:spChg chg="del">
          <ac:chgData name="王 玮琦" userId="1f8912a9550c9883" providerId="LiveId" clId="{0B685EA9-A575-4273-8D55-CFCF28086C30}" dt="2023-04-11T04:06:30.786" v="1334" actId="478"/>
          <ac:spMkLst>
            <pc:docMk/>
            <pc:sldMk cId="717876609" sldId="278"/>
            <ac:spMk id="40" creationId="{1CB62053-73C8-29A3-1AD4-6474EAB1CDD4}"/>
          </ac:spMkLst>
        </pc:spChg>
        <pc:spChg chg="del">
          <ac:chgData name="王 玮琦" userId="1f8912a9550c9883" providerId="LiveId" clId="{0B685EA9-A575-4273-8D55-CFCF28086C30}" dt="2023-04-11T04:06:30.786" v="1334" actId="478"/>
          <ac:spMkLst>
            <pc:docMk/>
            <pc:sldMk cId="717876609" sldId="278"/>
            <ac:spMk id="41" creationId="{5A5279CC-2046-0614-4B07-AEE714CF475B}"/>
          </ac:spMkLst>
        </pc:spChg>
        <pc:spChg chg="del">
          <ac:chgData name="王 玮琦" userId="1f8912a9550c9883" providerId="LiveId" clId="{0B685EA9-A575-4273-8D55-CFCF28086C30}" dt="2023-04-11T04:06:30.786" v="1334" actId="478"/>
          <ac:spMkLst>
            <pc:docMk/>
            <pc:sldMk cId="717876609" sldId="278"/>
            <ac:spMk id="42" creationId="{1EEA00D1-FC88-D780-0C2C-BEAE70037651}"/>
          </ac:spMkLst>
        </pc:spChg>
        <pc:spChg chg="del">
          <ac:chgData name="王 玮琦" userId="1f8912a9550c9883" providerId="LiveId" clId="{0B685EA9-A575-4273-8D55-CFCF28086C30}" dt="2023-04-11T04:06:50.722" v="1337" actId="478"/>
          <ac:spMkLst>
            <pc:docMk/>
            <pc:sldMk cId="717876609" sldId="278"/>
            <ac:spMk id="43" creationId="{B538F499-3668-CBA5-8EA0-39FF63F70130}"/>
          </ac:spMkLst>
        </pc:spChg>
        <pc:spChg chg="del">
          <ac:chgData name="王 玮琦" userId="1f8912a9550c9883" providerId="LiveId" clId="{0B685EA9-A575-4273-8D55-CFCF28086C30}" dt="2023-04-11T04:06:50.722" v="1337" actId="478"/>
          <ac:spMkLst>
            <pc:docMk/>
            <pc:sldMk cId="717876609" sldId="278"/>
            <ac:spMk id="44" creationId="{7FAB621C-1A3B-2AEE-86F1-C9E45E27A37C}"/>
          </ac:spMkLst>
        </pc:spChg>
        <pc:spChg chg="del">
          <ac:chgData name="王 玮琦" userId="1f8912a9550c9883" providerId="LiveId" clId="{0B685EA9-A575-4273-8D55-CFCF28086C30}" dt="2023-04-11T04:06:50.722" v="1337" actId="478"/>
          <ac:spMkLst>
            <pc:docMk/>
            <pc:sldMk cId="717876609" sldId="278"/>
            <ac:spMk id="45" creationId="{EC61D702-B64A-2FBE-F05D-39F153C0B796}"/>
          </ac:spMkLst>
        </pc:spChg>
        <pc:spChg chg="del">
          <ac:chgData name="王 玮琦" userId="1f8912a9550c9883" providerId="LiveId" clId="{0B685EA9-A575-4273-8D55-CFCF28086C30}" dt="2023-04-11T04:06:50.722" v="1337" actId="478"/>
          <ac:spMkLst>
            <pc:docMk/>
            <pc:sldMk cId="717876609" sldId="278"/>
            <ac:spMk id="46" creationId="{BEE90F95-A088-ED38-6364-28687442A103}"/>
          </ac:spMkLst>
        </pc:spChg>
        <pc:spChg chg="del">
          <ac:chgData name="王 玮琦" userId="1f8912a9550c9883" providerId="LiveId" clId="{0B685EA9-A575-4273-8D55-CFCF28086C30}" dt="2023-04-11T04:06:50.722" v="1337" actId="478"/>
          <ac:spMkLst>
            <pc:docMk/>
            <pc:sldMk cId="717876609" sldId="278"/>
            <ac:spMk id="47" creationId="{C11D8533-599C-F572-2098-0E4BAC6159E2}"/>
          </ac:spMkLst>
        </pc:spChg>
        <pc:spChg chg="del">
          <ac:chgData name="王 玮琦" userId="1f8912a9550c9883" providerId="LiveId" clId="{0B685EA9-A575-4273-8D55-CFCF28086C30}" dt="2023-04-11T04:06:50.722" v="1337" actId="478"/>
          <ac:spMkLst>
            <pc:docMk/>
            <pc:sldMk cId="717876609" sldId="278"/>
            <ac:spMk id="48" creationId="{FEC0DC30-357A-5C8E-AB28-A593A22A503B}"/>
          </ac:spMkLst>
        </pc:spChg>
        <pc:spChg chg="del">
          <ac:chgData name="王 玮琦" userId="1f8912a9550c9883" providerId="LiveId" clId="{0B685EA9-A575-4273-8D55-CFCF28086C30}" dt="2023-04-11T04:06:50.722" v="1337" actId="478"/>
          <ac:spMkLst>
            <pc:docMk/>
            <pc:sldMk cId="717876609" sldId="278"/>
            <ac:spMk id="49" creationId="{7BC65810-A69D-4437-2F6E-B94707845A11}"/>
          </ac:spMkLst>
        </pc:spChg>
        <pc:spChg chg="del">
          <ac:chgData name="王 玮琦" userId="1f8912a9550c9883" providerId="LiveId" clId="{0B685EA9-A575-4273-8D55-CFCF28086C30}" dt="2023-04-11T04:06:50.722" v="1337" actId="478"/>
          <ac:spMkLst>
            <pc:docMk/>
            <pc:sldMk cId="717876609" sldId="278"/>
            <ac:spMk id="50" creationId="{C37C9B2F-318E-84E6-CDC4-376711EC0790}"/>
          </ac:spMkLst>
        </pc:spChg>
        <pc:spChg chg="del">
          <ac:chgData name="王 玮琦" userId="1f8912a9550c9883" providerId="LiveId" clId="{0B685EA9-A575-4273-8D55-CFCF28086C30}" dt="2023-04-11T04:06:50.722" v="1337" actId="478"/>
          <ac:spMkLst>
            <pc:docMk/>
            <pc:sldMk cId="717876609" sldId="278"/>
            <ac:spMk id="51" creationId="{6DD9A92B-56DE-7DEA-0837-5F1C66C81FBE}"/>
          </ac:spMkLst>
        </pc:spChg>
        <pc:spChg chg="del">
          <ac:chgData name="王 玮琦" userId="1f8912a9550c9883" providerId="LiveId" clId="{0B685EA9-A575-4273-8D55-CFCF28086C30}" dt="2023-04-11T04:06:50.722" v="1337" actId="478"/>
          <ac:spMkLst>
            <pc:docMk/>
            <pc:sldMk cId="717876609" sldId="278"/>
            <ac:spMk id="52" creationId="{1FD235E1-2CEF-C592-0548-E83F65ED4258}"/>
          </ac:spMkLst>
        </pc:spChg>
        <pc:spChg chg="del">
          <ac:chgData name="王 玮琦" userId="1f8912a9550c9883" providerId="LiveId" clId="{0B685EA9-A575-4273-8D55-CFCF28086C30}" dt="2023-04-11T04:06:50.722" v="1337" actId="478"/>
          <ac:spMkLst>
            <pc:docMk/>
            <pc:sldMk cId="717876609" sldId="278"/>
            <ac:spMk id="53" creationId="{FDC463E2-1ABB-AE53-0678-BCBDEF93A0A6}"/>
          </ac:spMkLst>
        </pc:spChg>
        <pc:spChg chg="del">
          <ac:chgData name="王 玮琦" userId="1f8912a9550c9883" providerId="LiveId" clId="{0B685EA9-A575-4273-8D55-CFCF28086C30}" dt="2023-04-11T04:06:50.722" v="1337" actId="478"/>
          <ac:spMkLst>
            <pc:docMk/>
            <pc:sldMk cId="717876609" sldId="278"/>
            <ac:spMk id="54" creationId="{9C26D6A7-2DC9-20A3-F523-BF75F548B0A2}"/>
          </ac:spMkLst>
        </pc:spChg>
        <pc:spChg chg="del">
          <ac:chgData name="王 玮琦" userId="1f8912a9550c9883" providerId="LiveId" clId="{0B685EA9-A575-4273-8D55-CFCF28086C30}" dt="2023-04-11T04:06:50.722" v="1337" actId="478"/>
          <ac:spMkLst>
            <pc:docMk/>
            <pc:sldMk cId="717876609" sldId="278"/>
            <ac:spMk id="55" creationId="{EB473227-12D4-8DE0-D067-70E1BE7C9A1A}"/>
          </ac:spMkLst>
        </pc:spChg>
        <pc:spChg chg="del">
          <ac:chgData name="王 玮琦" userId="1f8912a9550c9883" providerId="LiveId" clId="{0B685EA9-A575-4273-8D55-CFCF28086C30}" dt="2023-04-11T04:06:50.722" v="1337" actId="478"/>
          <ac:spMkLst>
            <pc:docMk/>
            <pc:sldMk cId="717876609" sldId="278"/>
            <ac:spMk id="56" creationId="{0DE7F9C1-64F1-DEC7-4857-445D9B5297D4}"/>
          </ac:spMkLst>
        </pc:spChg>
        <pc:spChg chg="del">
          <ac:chgData name="王 玮琦" userId="1f8912a9550c9883" providerId="LiveId" clId="{0B685EA9-A575-4273-8D55-CFCF28086C30}" dt="2023-04-11T04:06:50.722" v="1337" actId="478"/>
          <ac:spMkLst>
            <pc:docMk/>
            <pc:sldMk cId="717876609" sldId="278"/>
            <ac:spMk id="57" creationId="{C8612A26-AD4C-4AFA-70E9-6EF211C6FC70}"/>
          </ac:spMkLst>
        </pc:spChg>
        <pc:spChg chg="del">
          <ac:chgData name="王 玮琦" userId="1f8912a9550c9883" providerId="LiveId" clId="{0B685EA9-A575-4273-8D55-CFCF28086C30}" dt="2023-04-11T04:06:50.722" v="1337" actId="478"/>
          <ac:spMkLst>
            <pc:docMk/>
            <pc:sldMk cId="717876609" sldId="278"/>
            <ac:spMk id="58" creationId="{27F268AB-53A1-43A7-2880-B9CC423910A5}"/>
          </ac:spMkLst>
        </pc:spChg>
        <pc:spChg chg="del">
          <ac:chgData name="王 玮琦" userId="1f8912a9550c9883" providerId="LiveId" clId="{0B685EA9-A575-4273-8D55-CFCF28086C30}" dt="2023-04-11T04:06:50.722" v="1337" actId="478"/>
          <ac:spMkLst>
            <pc:docMk/>
            <pc:sldMk cId="717876609" sldId="278"/>
            <ac:spMk id="59" creationId="{E60D8D9C-C802-D743-76F5-47C4FD8780C5}"/>
          </ac:spMkLst>
        </pc:spChg>
        <pc:spChg chg="del">
          <ac:chgData name="王 玮琦" userId="1f8912a9550c9883" providerId="LiveId" clId="{0B685EA9-A575-4273-8D55-CFCF28086C30}" dt="2023-04-11T04:06:50.722" v="1337" actId="478"/>
          <ac:spMkLst>
            <pc:docMk/>
            <pc:sldMk cId="717876609" sldId="278"/>
            <ac:spMk id="60" creationId="{4474DA50-022C-6463-2C87-14C87653F4AD}"/>
          </ac:spMkLst>
        </pc:spChg>
        <pc:spChg chg="add mod">
          <ac:chgData name="王 玮琦" userId="1f8912a9550c9883" providerId="LiveId" clId="{0B685EA9-A575-4273-8D55-CFCF28086C30}" dt="2023-04-11T04:07:00.290" v="1343" actId="1076"/>
          <ac:spMkLst>
            <pc:docMk/>
            <pc:sldMk cId="717876609" sldId="278"/>
            <ac:spMk id="61" creationId="{32DF671C-C703-C567-6B6D-183CAE995D5E}"/>
          </ac:spMkLst>
        </pc:spChg>
        <pc:spChg chg="add mod">
          <ac:chgData name="王 玮琦" userId="1f8912a9550c9883" providerId="LiveId" clId="{0B685EA9-A575-4273-8D55-CFCF28086C30}" dt="2023-04-11T04:07:00.290" v="1343" actId="1076"/>
          <ac:spMkLst>
            <pc:docMk/>
            <pc:sldMk cId="717876609" sldId="278"/>
            <ac:spMk id="62" creationId="{FDD177B7-9BEB-758D-7F68-9F7813671ED3}"/>
          </ac:spMkLst>
        </pc:spChg>
        <pc:spChg chg="add mod">
          <ac:chgData name="王 玮琦" userId="1f8912a9550c9883" providerId="LiveId" clId="{0B685EA9-A575-4273-8D55-CFCF28086C30}" dt="2023-04-11T04:07:00.290" v="1343" actId="1076"/>
          <ac:spMkLst>
            <pc:docMk/>
            <pc:sldMk cId="717876609" sldId="278"/>
            <ac:spMk id="63" creationId="{6DEB7F52-5E31-F0F0-91DE-70302FF7D636}"/>
          </ac:spMkLst>
        </pc:spChg>
        <pc:spChg chg="add mod">
          <ac:chgData name="王 玮琦" userId="1f8912a9550c9883" providerId="LiveId" clId="{0B685EA9-A575-4273-8D55-CFCF28086C30}" dt="2023-04-11T04:07:00.290" v="1343" actId="1076"/>
          <ac:spMkLst>
            <pc:docMk/>
            <pc:sldMk cId="717876609" sldId="278"/>
            <ac:spMk id="64" creationId="{A010C840-DFCC-67A6-F1E3-7316E270C33C}"/>
          </ac:spMkLst>
        </pc:spChg>
        <pc:spChg chg="add mod">
          <ac:chgData name="王 玮琦" userId="1f8912a9550c9883" providerId="LiveId" clId="{0B685EA9-A575-4273-8D55-CFCF28086C30}" dt="2023-04-11T04:07:00.290" v="1343" actId="1076"/>
          <ac:spMkLst>
            <pc:docMk/>
            <pc:sldMk cId="717876609" sldId="278"/>
            <ac:spMk id="65" creationId="{9F05F779-0679-97AA-54DD-EE8E1991F35F}"/>
          </ac:spMkLst>
        </pc:spChg>
        <pc:spChg chg="add mod">
          <ac:chgData name="王 玮琦" userId="1f8912a9550c9883" providerId="LiveId" clId="{0B685EA9-A575-4273-8D55-CFCF28086C30}" dt="2023-04-11T04:07:11.857" v="1345" actId="1076"/>
          <ac:spMkLst>
            <pc:docMk/>
            <pc:sldMk cId="717876609" sldId="278"/>
            <ac:spMk id="66" creationId="{58C39F7B-492F-698E-ACF7-29C5B2BC8565}"/>
          </ac:spMkLst>
        </pc:spChg>
        <pc:spChg chg="add mod">
          <ac:chgData name="王 玮琦" userId="1f8912a9550c9883" providerId="LiveId" clId="{0B685EA9-A575-4273-8D55-CFCF28086C30}" dt="2023-04-11T04:07:30.862" v="1350"/>
          <ac:spMkLst>
            <pc:docMk/>
            <pc:sldMk cId="717876609" sldId="278"/>
            <ac:spMk id="67" creationId="{7690302B-7DAC-BDC4-E1E4-151FD1490DDF}"/>
          </ac:spMkLst>
        </pc:spChg>
        <pc:spChg chg="add mod">
          <ac:chgData name="王 玮琦" userId="1f8912a9550c9883" providerId="LiveId" clId="{0B685EA9-A575-4273-8D55-CFCF28086C30}" dt="2023-04-11T04:07:37.490" v="1353" actId="14100"/>
          <ac:spMkLst>
            <pc:docMk/>
            <pc:sldMk cId="717876609" sldId="278"/>
            <ac:spMk id="69" creationId="{9CFBDA04-CA40-CB88-B8E7-7C8A96D6A283}"/>
          </ac:spMkLst>
        </pc:spChg>
        <pc:spChg chg="add mod">
          <ac:chgData name="王 玮琦" userId="1f8912a9550c9883" providerId="LiveId" clId="{0B685EA9-A575-4273-8D55-CFCF28086C30}" dt="2023-04-11T04:07:47.186" v="1356" actId="14100"/>
          <ac:spMkLst>
            <pc:docMk/>
            <pc:sldMk cId="717876609" sldId="278"/>
            <ac:spMk id="71" creationId="{253B818A-C2F7-503C-A8E9-BA4DE1800BE9}"/>
          </ac:spMkLst>
        </pc:spChg>
        <pc:spChg chg="add mod">
          <ac:chgData name="王 玮琦" userId="1f8912a9550c9883" providerId="LiveId" clId="{0B685EA9-A575-4273-8D55-CFCF28086C30}" dt="2023-04-11T04:07:56.955" v="1358" actId="1076"/>
          <ac:spMkLst>
            <pc:docMk/>
            <pc:sldMk cId="717876609" sldId="278"/>
            <ac:spMk id="72" creationId="{5377AEBB-8900-41EB-1A49-EA4FD120E4CD}"/>
          </ac:spMkLst>
        </pc:spChg>
        <pc:spChg chg="add mod">
          <ac:chgData name="王 玮琦" userId="1f8912a9550c9883" providerId="LiveId" clId="{0B685EA9-A575-4273-8D55-CFCF28086C30}" dt="2023-04-11T04:07:56.955" v="1358" actId="1076"/>
          <ac:spMkLst>
            <pc:docMk/>
            <pc:sldMk cId="717876609" sldId="278"/>
            <ac:spMk id="73" creationId="{C4930BA4-D469-2285-D509-BD93EC660161}"/>
          </ac:spMkLst>
        </pc:spChg>
        <pc:spChg chg="add mod">
          <ac:chgData name="王 玮琦" userId="1f8912a9550c9883" providerId="LiveId" clId="{0B685EA9-A575-4273-8D55-CFCF28086C30}" dt="2023-04-11T04:08:15.023" v="1364" actId="1076"/>
          <ac:spMkLst>
            <pc:docMk/>
            <pc:sldMk cId="717876609" sldId="278"/>
            <ac:spMk id="74" creationId="{5B63759C-A5FC-E3F7-114B-00EE1B28404E}"/>
          </ac:spMkLst>
        </pc:spChg>
        <pc:spChg chg="add mod">
          <ac:chgData name="王 玮琦" userId="1f8912a9550c9883" providerId="LiveId" clId="{0B685EA9-A575-4273-8D55-CFCF28086C30}" dt="2023-04-11T04:08:15.023" v="1364" actId="1076"/>
          <ac:spMkLst>
            <pc:docMk/>
            <pc:sldMk cId="717876609" sldId="278"/>
            <ac:spMk id="75" creationId="{F5774627-2BF9-D7D1-0E3B-0D4F941E0220}"/>
          </ac:spMkLst>
        </pc:spChg>
        <pc:spChg chg="add mod">
          <ac:chgData name="王 玮琦" userId="1f8912a9550c9883" providerId="LiveId" clId="{0B685EA9-A575-4273-8D55-CFCF28086C30}" dt="2023-04-11T04:08:15.023" v="1364" actId="1076"/>
          <ac:spMkLst>
            <pc:docMk/>
            <pc:sldMk cId="717876609" sldId="278"/>
            <ac:spMk id="76" creationId="{A1C42B1E-0E52-1F76-D5C0-277668D45DCC}"/>
          </ac:spMkLst>
        </pc:spChg>
        <pc:spChg chg="add mod">
          <ac:chgData name="王 玮琦" userId="1f8912a9550c9883" providerId="LiveId" clId="{0B685EA9-A575-4273-8D55-CFCF28086C30}" dt="2023-04-11T04:08:15.023" v="1364" actId="1076"/>
          <ac:spMkLst>
            <pc:docMk/>
            <pc:sldMk cId="717876609" sldId="278"/>
            <ac:spMk id="77" creationId="{5242C4C0-24A0-B260-04DF-FB1435006232}"/>
          </ac:spMkLst>
        </pc:spChg>
        <pc:spChg chg="add mod">
          <ac:chgData name="王 玮琦" userId="1f8912a9550c9883" providerId="LiveId" clId="{0B685EA9-A575-4273-8D55-CFCF28086C30}" dt="2023-04-11T04:13:15.254" v="1607" actId="14100"/>
          <ac:spMkLst>
            <pc:docMk/>
            <pc:sldMk cId="717876609" sldId="278"/>
            <ac:spMk id="78" creationId="{F547092C-F8C1-5A46-50BC-2526FFFA780A}"/>
          </ac:spMkLst>
        </pc:spChg>
        <pc:spChg chg="add mod">
          <ac:chgData name="王 玮琦" userId="1f8912a9550c9883" providerId="LiveId" clId="{0B685EA9-A575-4273-8D55-CFCF28086C30}" dt="2023-04-11T04:08:18.603" v="1366" actId="1076"/>
          <ac:spMkLst>
            <pc:docMk/>
            <pc:sldMk cId="717876609" sldId="278"/>
            <ac:spMk id="79" creationId="{B33782E6-ED6F-C6B1-11C6-B01A098FF99D}"/>
          </ac:spMkLst>
        </pc:spChg>
        <pc:spChg chg="add mod">
          <ac:chgData name="王 玮琦" userId="1f8912a9550c9883" providerId="LiveId" clId="{0B685EA9-A575-4273-8D55-CFCF28086C30}" dt="2023-04-11T04:08:18.603" v="1366" actId="1076"/>
          <ac:spMkLst>
            <pc:docMk/>
            <pc:sldMk cId="717876609" sldId="278"/>
            <ac:spMk id="80" creationId="{F9D91CFE-7E87-2D20-2568-675F35F28EFC}"/>
          </ac:spMkLst>
        </pc:spChg>
        <pc:spChg chg="add mod">
          <ac:chgData name="王 玮琦" userId="1f8912a9550c9883" providerId="LiveId" clId="{0B685EA9-A575-4273-8D55-CFCF28086C30}" dt="2023-04-11T04:08:18.603" v="1366" actId="1076"/>
          <ac:spMkLst>
            <pc:docMk/>
            <pc:sldMk cId="717876609" sldId="278"/>
            <ac:spMk id="81" creationId="{26869A69-C04E-EA28-A623-C6FB2E5AF5EB}"/>
          </ac:spMkLst>
        </pc:spChg>
        <pc:spChg chg="add mod">
          <ac:chgData name="王 玮琦" userId="1f8912a9550c9883" providerId="LiveId" clId="{0B685EA9-A575-4273-8D55-CFCF28086C30}" dt="2023-04-11T04:08:18.603" v="1366" actId="1076"/>
          <ac:spMkLst>
            <pc:docMk/>
            <pc:sldMk cId="717876609" sldId="278"/>
            <ac:spMk id="82" creationId="{6CDECD32-5E73-049A-030C-0CC3288E4DBC}"/>
          </ac:spMkLst>
        </pc:spChg>
        <pc:spChg chg="add mod">
          <ac:chgData name="王 玮琦" userId="1f8912a9550c9883" providerId="LiveId" clId="{0B685EA9-A575-4273-8D55-CFCF28086C30}" dt="2023-04-11T04:08:27.548" v="1368" actId="1076"/>
          <ac:spMkLst>
            <pc:docMk/>
            <pc:sldMk cId="717876609" sldId="278"/>
            <ac:spMk id="83" creationId="{C3801862-DAF4-6D61-7CC2-1D0ADDFB772A}"/>
          </ac:spMkLst>
        </pc:spChg>
        <pc:spChg chg="add mod">
          <ac:chgData name="王 玮琦" userId="1f8912a9550c9883" providerId="LiveId" clId="{0B685EA9-A575-4273-8D55-CFCF28086C30}" dt="2023-04-11T04:08:27.548" v="1368" actId="1076"/>
          <ac:spMkLst>
            <pc:docMk/>
            <pc:sldMk cId="717876609" sldId="278"/>
            <ac:spMk id="84" creationId="{763C6EDB-1EFB-C332-2E65-65F9062B845E}"/>
          </ac:spMkLst>
        </pc:spChg>
        <pc:spChg chg="add mod">
          <ac:chgData name="王 玮琦" userId="1f8912a9550c9883" providerId="LiveId" clId="{0B685EA9-A575-4273-8D55-CFCF28086C30}" dt="2023-04-11T04:08:32.260" v="1370" actId="1076"/>
          <ac:spMkLst>
            <pc:docMk/>
            <pc:sldMk cId="717876609" sldId="278"/>
            <ac:spMk id="85" creationId="{FB86DF22-34B1-F3EF-E533-D6B5638069A6}"/>
          </ac:spMkLst>
        </pc:spChg>
        <pc:spChg chg="add mod">
          <ac:chgData name="王 玮琦" userId="1f8912a9550c9883" providerId="LiveId" clId="{0B685EA9-A575-4273-8D55-CFCF28086C30}" dt="2023-04-11T04:08:32.260" v="1370" actId="1076"/>
          <ac:spMkLst>
            <pc:docMk/>
            <pc:sldMk cId="717876609" sldId="278"/>
            <ac:spMk id="86" creationId="{335C874B-CDFB-D167-B922-3F64D7DE7737}"/>
          </ac:spMkLst>
        </pc:spChg>
      </pc:sldChg>
      <pc:sldChg chg="addSp delSp modSp add mod">
        <pc:chgData name="王 玮琦" userId="1f8912a9550c9883" providerId="LiveId" clId="{0B685EA9-A575-4273-8D55-CFCF28086C30}" dt="2023-04-11T04:13:20.300" v="1609" actId="14100"/>
        <pc:sldMkLst>
          <pc:docMk/>
          <pc:sldMk cId="2798687670" sldId="279"/>
        </pc:sldMkLst>
        <pc:spChg chg="del">
          <ac:chgData name="王 玮琦" userId="1f8912a9550c9883" providerId="LiveId" clId="{0B685EA9-A575-4273-8D55-CFCF28086C30}" dt="2023-04-11T04:08:43.789" v="1374" actId="478"/>
          <ac:spMkLst>
            <pc:docMk/>
            <pc:sldMk cId="2798687670" sldId="279"/>
            <ac:spMk id="3" creationId="{1E90E077-AD41-D926-7553-A73BD4D70D7F}"/>
          </ac:spMkLst>
        </pc:spChg>
        <pc:spChg chg="mod">
          <ac:chgData name="王 玮琦" userId="1f8912a9550c9883" providerId="LiveId" clId="{0B685EA9-A575-4273-8D55-CFCF28086C30}" dt="2023-04-11T04:08:39.885" v="1373" actId="1076"/>
          <ac:spMkLst>
            <pc:docMk/>
            <pc:sldMk cId="2798687670" sldId="279"/>
            <ac:spMk id="4" creationId="{B9A46287-7913-1B6E-456F-A2A0B72BE775}"/>
          </ac:spMkLst>
        </pc:spChg>
        <pc:spChg chg="del">
          <ac:chgData name="王 玮琦" userId="1f8912a9550c9883" providerId="LiveId" clId="{0B685EA9-A575-4273-8D55-CFCF28086C30}" dt="2023-04-11T04:08:43.789" v="1374" actId="478"/>
          <ac:spMkLst>
            <pc:docMk/>
            <pc:sldMk cId="2798687670" sldId="279"/>
            <ac:spMk id="5" creationId="{0650A7CE-EAF5-7E08-5749-DDBFFC01EE5C}"/>
          </ac:spMkLst>
        </pc:spChg>
        <pc:spChg chg="add mod">
          <ac:chgData name="王 玮琦" userId="1f8912a9550c9883" providerId="LiveId" clId="{0B685EA9-A575-4273-8D55-CFCF28086C30}" dt="2023-04-11T04:09:27.773" v="1391" actId="1076"/>
          <ac:spMkLst>
            <pc:docMk/>
            <pc:sldMk cId="2798687670" sldId="279"/>
            <ac:spMk id="6" creationId="{4B0D8575-E61D-1373-B76E-E556DD0F4BBD}"/>
          </ac:spMkLst>
        </pc:spChg>
        <pc:spChg chg="add mod">
          <ac:chgData name="王 玮琦" userId="1f8912a9550c9883" providerId="LiveId" clId="{0B685EA9-A575-4273-8D55-CFCF28086C30}" dt="2023-04-11T04:09:27.773" v="1391" actId="1076"/>
          <ac:spMkLst>
            <pc:docMk/>
            <pc:sldMk cId="2798687670" sldId="279"/>
            <ac:spMk id="7" creationId="{19F932C6-4C45-D5E0-3F56-BEF3225AE9FB}"/>
          </ac:spMkLst>
        </pc:spChg>
        <pc:spChg chg="del">
          <ac:chgData name="王 玮琦" userId="1f8912a9550c9883" providerId="LiveId" clId="{0B685EA9-A575-4273-8D55-CFCF28086C30}" dt="2023-04-11T04:08:43.789" v="1374" actId="478"/>
          <ac:spMkLst>
            <pc:docMk/>
            <pc:sldMk cId="2798687670" sldId="279"/>
            <ac:spMk id="26" creationId="{BEE0652C-F9D3-A815-500F-BF1A99775B11}"/>
          </ac:spMkLst>
        </pc:spChg>
        <pc:spChg chg="del">
          <ac:chgData name="王 玮琦" userId="1f8912a9550c9883" providerId="LiveId" clId="{0B685EA9-A575-4273-8D55-CFCF28086C30}" dt="2023-04-11T04:08:43.789" v="1374" actId="478"/>
          <ac:spMkLst>
            <pc:docMk/>
            <pc:sldMk cId="2798687670" sldId="279"/>
            <ac:spMk id="61" creationId="{32DF671C-C703-C567-6B6D-183CAE995D5E}"/>
          </ac:spMkLst>
        </pc:spChg>
        <pc:spChg chg="mod">
          <ac:chgData name="王 玮琦" userId="1f8912a9550c9883" providerId="LiveId" clId="{0B685EA9-A575-4273-8D55-CFCF28086C30}" dt="2023-04-11T04:08:47.724" v="1375" actId="1076"/>
          <ac:spMkLst>
            <pc:docMk/>
            <pc:sldMk cId="2798687670" sldId="279"/>
            <ac:spMk id="62" creationId="{FDD177B7-9BEB-758D-7F68-9F7813671ED3}"/>
          </ac:spMkLst>
        </pc:spChg>
        <pc:spChg chg="mod">
          <ac:chgData name="王 玮琦" userId="1f8912a9550c9883" providerId="LiveId" clId="{0B685EA9-A575-4273-8D55-CFCF28086C30}" dt="2023-04-11T04:08:47.724" v="1375" actId="1076"/>
          <ac:spMkLst>
            <pc:docMk/>
            <pc:sldMk cId="2798687670" sldId="279"/>
            <ac:spMk id="63" creationId="{6DEB7F52-5E31-F0F0-91DE-70302FF7D636}"/>
          </ac:spMkLst>
        </pc:spChg>
        <pc:spChg chg="mod">
          <ac:chgData name="王 玮琦" userId="1f8912a9550c9883" providerId="LiveId" clId="{0B685EA9-A575-4273-8D55-CFCF28086C30}" dt="2023-04-11T04:08:47.724" v="1375" actId="1076"/>
          <ac:spMkLst>
            <pc:docMk/>
            <pc:sldMk cId="2798687670" sldId="279"/>
            <ac:spMk id="64" creationId="{A010C840-DFCC-67A6-F1E3-7316E270C33C}"/>
          </ac:spMkLst>
        </pc:spChg>
        <pc:spChg chg="mod">
          <ac:chgData name="王 玮琦" userId="1f8912a9550c9883" providerId="LiveId" clId="{0B685EA9-A575-4273-8D55-CFCF28086C30}" dt="2023-04-11T04:08:47.724" v="1375" actId="1076"/>
          <ac:spMkLst>
            <pc:docMk/>
            <pc:sldMk cId="2798687670" sldId="279"/>
            <ac:spMk id="65" creationId="{9F05F779-0679-97AA-54DD-EE8E1991F35F}"/>
          </ac:spMkLst>
        </pc:spChg>
        <pc:spChg chg="mod">
          <ac:chgData name="王 玮琦" userId="1f8912a9550c9883" providerId="LiveId" clId="{0B685EA9-A575-4273-8D55-CFCF28086C30}" dt="2023-04-11T04:08:51.941" v="1378" actId="20577"/>
          <ac:spMkLst>
            <pc:docMk/>
            <pc:sldMk cId="2798687670" sldId="279"/>
            <ac:spMk id="66" creationId="{58C39F7B-492F-698E-ACF7-29C5B2BC8565}"/>
          </ac:spMkLst>
        </pc:spChg>
        <pc:spChg chg="mod">
          <ac:chgData name="王 玮琦" userId="1f8912a9550c9883" providerId="LiveId" clId="{0B685EA9-A575-4273-8D55-CFCF28086C30}" dt="2023-04-11T04:09:00.710" v="1383" actId="20577"/>
          <ac:spMkLst>
            <pc:docMk/>
            <pc:sldMk cId="2798687670" sldId="279"/>
            <ac:spMk id="67" creationId="{7690302B-7DAC-BDC4-E1E4-151FD1490DDF}"/>
          </ac:spMkLst>
        </pc:spChg>
        <pc:spChg chg="mod">
          <ac:chgData name="王 玮琦" userId="1f8912a9550c9883" providerId="LiveId" clId="{0B685EA9-A575-4273-8D55-CFCF28086C30}" dt="2023-04-11T04:09:15.193" v="1386" actId="20577"/>
          <ac:spMkLst>
            <pc:docMk/>
            <pc:sldMk cId="2798687670" sldId="279"/>
            <ac:spMk id="73" creationId="{C4930BA4-D469-2285-D509-BD93EC660161}"/>
          </ac:spMkLst>
        </pc:spChg>
        <pc:spChg chg="del">
          <ac:chgData name="王 玮琦" userId="1f8912a9550c9883" providerId="LiveId" clId="{0B685EA9-A575-4273-8D55-CFCF28086C30}" dt="2023-04-11T04:09:07.055" v="1385" actId="478"/>
          <ac:spMkLst>
            <pc:docMk/>
            <pc:sldMk cId="2798687670" sldId="279"/>
            <ac:spMk id="75" creationId="{F5774627-2BF9-D7D1-0E3B-0D4F941E0220}"/>
          </ac:spMkLst>
        </pc:spChg>
        <pc:spChg chg="del">
          <ac:chgData name="王 玮琦" userId="1f8912a9550c9883" providerId="LiveId" clId="{0B685EA9-A575-4273-8D55-CFCF28086C30}" dt="2023-04-11T04:09:04.469" v="1384" actId="478"/>
          <ac:spMkLst>
            <pc:docMk/>
            <pc:sldMk cId="2798687670" sldId="279"/>
            <ac:spMk id="76" creationId="{A1C42B1E-0E52-1F76-D5C0-277668D45DCC}"/>
          </ac:spMkLst>
        </pc:spChg>
        <pc:spChg chg="del">
          <ac:chgData name="王 玮琦" userId="1f8912a9550c9883" providerId="LiveId" clId="{0B685EA9-A575-4273-8D55-CFCF28086C30}" dt="2023-04-11T04:09:04.469" v="1384" actId="478"/>
          <ac:spMkLst>
            <pc:docMk/>
            <pc:sldMk cId="2798687670" sldId="279"/>
            <ac:spMk id="77" creationId="{5242C4C0-24A0-B260-04DF-FB1435006232}"/>
          </ac:spMkLst>
        </pc:spChg>
        <pc:spChg chg="mod">
          <ac:chgData name="王 玮琦" userId="1f8912a9550c9883" providerId="LiveId" clId="{0B685EA9-A575-4273-8D55-CFCF28086C30}" dt="2023-04-11T04:13:20.300" v="1609" actId="14100"/>
          <ac:spMkLst>
            <pc:docMk/>
            <pc:sldMk cId="2798687670" sldId="279"/>
            <ac:spMk id="78" creationId="{F547092C-F8C1-5A46-50BC-2526FFFA780A}"/>
          </ac:spMkLst>
        </pc:spChg>
        <pc:spChg chg="del">
          <ac:chgData name="王 玮琦" userId="1f8912a9550c9883" providerId="LiveId" clId="{0B685EA9-A575-4273-8D55-CFCF28086C30}" dt="2023-04-11T04:09:17.931" v="1387" actId="478"/>
          <ac:spMkLst>
            <pc:docMk/>
            <pc:sldMk cId="2798687670" sldId="279"/>
            <ac:spMk id="79" creationId="{B33782E6-ED6F-C6B1-11C6-B01A098FF99D}"/>
          </ac:spMkLst>
        </pc:spChg>
        <pc:spChg chg="del">
          <ac:chgData name="王 玮琦" userId="1f8912a9550c9883" providerId="LiveId" clId="{0B685EA9-A575-4273-8D55-CFCF28086C30}" dt="2023-04-11T04:09:17.931" v="1387" actId="478"/>
          <ac:spMkLst>
            <pc:docMk/>
            <pc:sldMk cId="2798687670" sldId="279"/>
            <ac:spMk id="80" creationId="{F9D91CFE-7E87-2D20-2568-675F35F28EFC}"/>
          </ac:spMkLst>
        </pc:spChg>
        <pc:spChg chg="del">
          <ac:chgData name="王 玮琦" userId="1f8912a9550c9883" providerId="LiveId" clId="{0B685EA9-A575-4273-8D55-CFCF28086C30}" dt="2023-04-11T04:09:17.931" v="1387" actId="478"/>
          <ac:spMkLst>
            <pc:docMk/>
            <pc:sldMk cId="2798687670" sldId="279"/>
            <ac:spMk id="81" creationId="{26869A69-C04E-EA28-A623-C6FB2E5AF5EB}"/>
          </ac:spMkLst>
        </pc:spChg>
        <pc:spChg chg="del">
          <ac:chgData name="王 玮琦" userId="1f8912a9550c9883" providerId="LiveId" clId="{0B685EA9-A575-4273-8D55-CFCF28086C30}" dt="2023-04-11T04:09:17.931" v="1387" actId="478"/>
          <ac:spMkLst>
            <pc:docMk/>
            <pc:sldMk cId="2798687670" sldId="279"/>
            <ac:spMk id="82" creationId="{6CDECD32-5E73-049A-030C-0CC3288E4DBC}"/>
          </ac:spMkLst>
        </pc:spChg>
        <pc:spChg chg="del">
          <ac:chgData name="王 玮琦" userId="1f8912a9550c9883" providerId="LiveId" clId="{0B685EA9-A575-4273-8D55-CFCF28086C30}" dt="2023-04-11T04:09:19.047" v="1388" actId="478"/>
          <ac:spMkLst>
            <pc:docMk/>
            <pc:sldMk cId="2798687670" sldId="279"/>
            <ac:spMk id="83" creationId="{C3801862-DAF4-6D61-7CC2-1D0ADDFB772A}"/>
          </ac:spMkLst>
        </pc:spChg>
        <pc:spChg chg="del">
          <ac:chgData name="王 玮琦" userId="1f8912a9550c9883" providerId="LiveId" clId="{0B685EA9-A575-4273-8D55-CFCF28086C30}" dt="2023-04-11T04:09:19.047" v="1388" actId="478"/>
          <ac:spMkLst>
            <pc:docMk/>
            <pc:sldMk cId="2798687670" sldId="279"/>
            <ac:spMk id="84" creationId="{763C6EDB-1EFB-C332-2E65-65F9062B845E}"/>
          </ac:spMkLst>
        </pc:spChg>
        <pc:spChg chg="mod">
          <ac:chgData name="王 玮琦" userId="1f8912a9550c9883" providerId="LiveId" clId="{0B685EA9-A575-4273-8D55-CFCF28086C30}" dt="2023-04-11T04:09:22.829" v="1389" actId="1076"/>
          <ac:spMkLst>
            <pc:docMk/>
            <pc:sldMk cId="2798687670" sldId="279"/>
            <ac:spMk id="85" creationId="{FB86DF22-34B1-F3EF-E533-D6B5638069A6}"/>
          </ac:spMkLst>
        </pc:spChg>
        <pc:spChg chg="mod">
          <ac:chgData name="王 玮琦" userId="1f8912a9550c9883" providerId="LiveId" clId="{0B685EA9-A575-4273-8D55-CFCF28086C30}" dt="2023-04-11T04:10:27.992" v="1426" actId="20577"/>
          <ac:spMkLst>
            <pc:docMk/>
            <pc:sldMk cId="2798687670" sldId="279"/>
            <ac:spMk id="86" creationId="{335C874B-CDFB-D167-B922-3F64D7DE7737}"/>
          </ac:spMkLst>
        </pc:spChg>
      </pc:sldChg>
      <pc:sldChg chg="addSp delSp modSp add mod">
        <pc:chgData name="王 玮琦" userId="1f8912a9550c9883" providerId="LiveId" clId="{0B685EA9-A575-4273-8D55-CFCF28086C30}" dt="2023-04-11T04:12:39.741" v="1557" actId="20577"/>
        <pc:sldMkLst>
          <pc:docMk/>
          <pc:sldMk cId="2428879619" sldId="280"/>
        </pc:sldMkLst>
        <pc:spChg chg="del">
          <ac:chgData name="王 玮琦" userId="1f8912a9550c9883" providerId="LiveId" clId="{0B685EA9-A575-4273-8D55-CFCF28086C30}" dt="2023-04-11T04:09:41.199" v="1396" actId="478"/>
          <ac:spMkLst>
            <pc:docMk/>
            <pc:sldMk cId="2428879619" sldId="280"/>
            <ac:spMk id="2" creationId="{DAA0BEA5-80DB-9ABF-2386-9921263BC147}"/>
          </ac:spMkLst>
        </pc:spChg>
        <pc:spChg chg="add mod">
          <ac:chgData name="王 玮琦" userId="1f8912a9550c9883" providerId="LiveId" clId="{0B685EA9-A575-4273-8D55-CFCF28086C30}" dt="2023-04-11T04:10:04.078" v="1420" actId="1076"/>
          <ac:spMkLst>
            <pc:docMk/>
            <pc:sldMk cId="2428879619" sldId="280"/>
            <ac:spMk id="3" creationId="{908CB6DB-8C4E-6512-6AC3-DF2419FBB843}"/>
          </ac:spMkLst>
        </pc:spChg>
        <pc:spChg chg="mod">
          <ac:chgData name="王 玮琦" userId="1f8912a9550c9883" providerId="LiveId" clId="{0B685EA9-A575-4273-8D55-CFCF28086C30}" dt="2023-04-11T04:09:34.328" v="1394" actId="1076"/>
          <ac:spMkLst>
            <pc:docMk/>
            <pc:sldMk cId="2428879619" sldId="280"/>
            <ac:spMk id="4" creationId="{B9A46287-7913-1B6E-456F-A2A0B72BE775}"/>
          </ac:spMkLst>
        </pc:spChg>
        <pc:spChg chg="add mod">
          <ac:chgData name="王 玮琦" userId="1f8912a9550c9883" providerId="LiveId" clId="{0B685EA9-A575-4273-8D55-CFCF28086C30}" dt="2023-04-11T04:10:04.078" v="1420" actId="1076"/>
          <ac:spMkLst>
            <pc:docMk/>
            <pc:sldMk cId="2428879619" sldId="280"/>
            <ac:spMk id="5" creationId="{0AB5B21B-A40F-746C-F576-D4BBDB0DFD19}"/>
          </ac:spMkLst>
        </pc:spChg>
        <pc:spChg chg="mod">
          <ac:chgData name="王 玮琦" userId="1f8912a9550c9883" providerId="LiveId" clId="{0B685EA9-A575-4273-8D55-CFCF28086C30}" dt="2023-04-11T04:09:44.630" v="1397" actId="1076"/>
          <ac:spMkLst>
            <pc:docMk/>
            <pc:sldMk cId="2428879619" sldId="280"/>
            <ac:spMk id="6" creationId="{4B0D8575-E61D-1373-B76E-E556DD0F4BBD}"/>
          </ac:spMkLst>
        </pc:spChg>
        <pc:spChg chg="mod">
          <ac:chgData name="王 玮琦" userId="1f8912a9550c9883" providerId="LiveId" clId="{0B685EA9-A575-4273-8D55-CFCF28086C30}" dt="2023-04-11T04:09:44.630" v="1397" actId="1076"/>
          <ac:spMkLst>
            <pc:docMk/>
            <pc:sldMk cId="2428879619" sldId="280"/>
            <ac:spMk id="7" creationId="{19F932C6-4C45-D5E0-3F56-BEF3225AE9FB}"/>
          </ac:spMkLst>
        </pc:spChg>
        <pc:spChg chg="add mod">
          <ac:chgData name="王 玮琦" userId="1f8912a9550c9883" providerId="LiveId" clId="{0B685EA9-A575-4273-8D55-CFCF28086C30}" dt="2023-04-11T04:10:12.087" v="1422" actId="1076"/>
          <ac:spMkLst>
            <pc:docMk/>
            <pc:sldMk cId="2428879619" sldId="280"/>
            <ac:spMk id="8" creationId="{91419A1E-0412-335E-FE4F-9C19A226BD28}"/>
          </ac:spMkLst>
        </pc:spChg>
        <pc:spChg chg="add mod">
          <ac:chgData name="王 玮琦" userId="1f8912a9550c9883" providerId="LiveId" clId="{0B685EA9-A575-4273-8D55-CFCF28086C30}" dt="2023-04-11T04:10:12.087" v="1422" actId="1076"/>
          <ac:spMkLst>
            <pc:docMk/>
            <pc:sldMk cId="2428879619" sldId="280"/>
            <ac:spMk id="9" creationId="{B78AAA86-7D17-35AC-9187-6D9396480D9B}"/>
          </ac:spMkLst>
        </pc:spChg>
        <pc:spChg chg="add mod">
          <ac:chgData name="王 玮琦" userId="1f8912a9550c9883" providerId="LiveId" clId="{0B685EA9-A575-4273-8D55-CFCF28086C30}" dt="2023-04-11T04:10:22.447" v="1424" actId="1076"/>
          <ac:spMkLst>
            <pc:docMk/>
            <pc:sldMk cId="2428879619" sldId="280"/>
            <ac:spMk id="10" creationId="{755FA4A6-5963-0D91-AC40-CD6EBD6C7A43}"/>
          </ac:spMkLst>
        </pc:spChg>
        <pc:spChg chg="add mod">
          <ac:chgData name="王 玮琦" userId="1f8912a9550c9883" providerId="LiveId" clId="{0B685EA9-A575-4273-8D55-CFCF28086C30}" dt="2023-04-11T04:10:22.447" v="1424" actId="1076"/>
          <ac:spMkLst>
            <pc:docMk/>
            <pc:sldMk cId="2428879619" sldId="280"/>
            <ac:spMk id="11" creationId="{BB55A12C-1802-79B3-2512-257D4536C1E6}"/>
          </ac:spMkLst>
        </pc:spChg>
        <pc:spChg chg="add mod">
          <ac:chgData name="王 玮琦" userId="1f8912a9550c9883" providerId="LiveId" clId="{0B685EA9-A575-4273-8D55-CFCF28086C30}" dt="2023-04-11T04:10:38.679" v="1428" actId="1076"/>
          <ac:spMkLst>
            <pc:docMk/>
            <pc:sldMk cId="2428879619" sldId="280"/>
            <ac:spMk id="12" creationId="{E8FB5F07-1CB0-EE31-E6F7-FE7F7843E9B7}"/>
          </ac:spMkLst>
        </pc:spChg>
        <pc:spChg chg="add mod">
          <ac:chgData name="王 玮琦" userId="1f8912a9550c9883" providerId="LiveId" clId="{0B685EA9-A575-4273-8D55-CFCF28086C30}" dt="2023-04-11T04:11:55.579" v="1493" actId="20577"/>
          <ac:spMkLst>
            <pc:docMk/>
            <pc:sldMk cId="2428879619" sldId="280"/>
            <ac:spMk id="13" creationId="{CC62FD97-A96D-7685-F197-C96C29C7EE04}"/>
          </ac:spMkLst>
        </pc:spChg>
        <pc:spChg chg="add mod">
          <ac:chgData name="王 玮琦" userId="1f8912a9550c9883" providerId="LiveId" clId="{0B685EA9-A575-4273-8D55-CFCF28086C30}" dt="2023-04-11T04:10:38.679" v="1428" actId="1076"/>
          <ac:spMkLst>
            <pc:docMk/>
            <pc:sldMk cId="2428879619" sldId="280"/>
            <ac:spMk id="14" creationId="{F51AC417-DFDB-166F-20F3-DB4A1178AD78}"/>
          </ac:spMkLst>
        </pc:spChg>
        <pc:spChg chg="add mod">
          <ac:chgData name="王 玮琦" userId="1f8912a9550c9883" providerId="LiveId" clId="{0B685EA9-A575-4273-8D55-CFCF28086C30}" dt="2023-04-11T04:10:38.679" v="1428" actId="1076"/>
          <ac:spMkLst>
            <pc:docMk/>
            <pc:sldMk cId="2428879619" sldId="280"/>
            <ac:spMk id="15" creationId="{C7C11E0E-D883-4B5D-EEB1-51211C5595E9}"/>
          </ac:spMkLst>
        </pc:spChg>
        <pc:spChg chg="add mod">
          <ac:chgData name="王 玮琦" userId="1f8912a9550c9883" providerId="LiveId" clId="{0B685EA9-A575-4273-8D55-CFCF28086C30}" dt="2023-04-11T04:10:38.679" v="1428" actId="1076"/>
          <ac:spMkLst>
            <pc:docMk/>
            <pc:sldMk cId="2428879619" sldId="280"/>
            <ac:spMk id="16" creationId="{4C8E9786-71AB-BF2F-2473-815A34841B31}"/>
          </ac:spMkLst>
        </pc:spChg>
        <pc:spChg chg="add mod">
          <ac:chgData name="王 玮琦" userId="1f8912a9550c9883" providerId="LiveId" clId="{0B685EA9-A575-4273-8D55-CFCF28086C30}" dt="2023-04-11T04:10:38.679" v="1428" actId="1076"/>
          <ac:spMkLst>
            <pc:docMk/>
            <pc:sldMk cId="2428879619" sldId="280"/>
            <ac:spMk id="17" creationId="{256967CD-4355-7811-00D5-81441E8175B3}"/>
          </ac:spMkLst>
        </pc:spChg>
        <pc:spChg chg="add mod">
          <ac:chgData name="王 玮琦" userId="1f8912a9550c9883" providerId="LiveId" clId="{0B685EA9-A575-4273-8D55-CFCF28086C30}" dt="2023-04-11T04:11:08.024" v="1479" actId="14100"/>
          <ac:spMkLst>
            <pc:docMk/>
            <pc:sldMk cId="2428879619" sldId="280"/>
            <ac:spMk id="18" creationId="{6A7E9411-FCF5-35BC-920A-7BA81613AED6}"/>
          </ac:spMkLst>
        </pc:spChg>
        <pc:spChg chg="add del mod">
          <ac:chgData name="王 玮琦" userId="1f8912a9550c9883" providerId="LiveId" clId="{0B685EA9-A575-4273-8D55-CFCF28086C30}" dt="2023-04-11T04:11:12.267" v="1481"/>
          <ac:spMkLst>
            <pc:docMk/>
            <pc:sldMk cId="2428879619" sldId="280"/>
            <ac:spMk id="19" creationId="{262BEC65-9B30-38E6-030A-D11A3939DE47}"/>
          </ac:spMkLst>
        </pc:spChg>
        <pc:spChg chg="add del mod">
          <ac:chgData name="王 玮琦" userId="1f8912a9550c9883" providerId="LiveId" clId="{0B685EA9-A575-4273-8D55-CFCF28086C30}" dt="2023-04-11T04:11:12.267" v="1481"/>
          <ac:spMkLst>
            <pc:docMk/>
            <pc:sldMk cId="2428879619" sldId="280"/>
            <ac:spMk id="20" creationId="{B884EC20-7796-A0E1-5E83-20BB5DF93EC5}"/>
          </ac:spMkLst>
        </pc:spChg>
        <pc:spChg chg="add del mod">
          <ac:chgData name="王 玮琦" userId="1f8912a9550c9883" providerId="LiveId" clId="{0B685EA9-A575-4273-8D55-CFCF28086C30}" dt="2023-04-11T04:11:12.267" v="1481"/>
          <ac:spMkLst>
            <pc:docMk/>
            <pc:sldMk cId="2428879619" sldId="280"/>
            <ac:spMk id="21" creationId="{10C9EDCE-5D10-2F7A-A8B2-8768F18B24FA}"/>
          </ac:spMkLst>
        </pc:spChg>
        <pc:spChg chg="del">
          <ac:chgData name="王 玮琦" userId="1f8912a9550c9883" providerId="LiveId" clId="{0B685EA9-A575-4273-8D55-CFCF28086C30}" dt="2023-04-11T04:09:39.431" v="1395" actId="478"/>
          <ac:spMkLst>
            <pc:docMk/>
            <pc:sldMk cId="2428879619" sldId="280"/>
            <ac:spMk id="22" creationId="{F53EFEAD-CC3B-DC60-A1FA-C029B9505A17}"/>
          </ac:spMkLst>
        </pc:spChg>
        <pc:spChg chg="del">
          <ac:chgData name="王 玮琦" userId="1f8912a9550c9883" providerId="LiveId" clId="{0B685EA9-A575-4273-8D55-CFCF28086C30}" dt="2023-04-11T04:09:39.431" v="1395" actId="478"/>
          <ac:spMkLst>
            <pc:docMk/>
            <pc:sldMk cId="2428879619" sldId="280"/>
            <ac:spMk id="23" creationId="{33C81E03-15F0-D499-CBFE-58530C870057}"/>
          </ac:spMkLst>
        </pc:spChg>
        <pc:spChg chg="add del mod">
          <ac:chgData name="王 玮琦" userId="1f8912a9550c9883" providerId="LiveId" clId="{0B685EA9-A575-4273-8D55-CFCF28086C30}" dt="2023-04-11T04:11:12.267" v="1481"/>
          <ac:spMkLst>
            <pc:docMk/>
            <pc:sldMk cId="2428879619" sldId="280"/>
            <ac:spMk id="24" creationId="{D767405B-17D4-D7AE-1AC5-CFBEC1143F84}"/>
          </ac:spMkLst>
        </pc:spChg>
        <pc:spChg chg="add del mod">
          <ac:chgData name="王 玮琦" userId="1f8912a9550c9883" providerId="LiveId" clId="{0B685EA9-A575-4273-8D55-CFCF28086C30}" dt="2023-04-11T04:11:12.267" v="1481"/>
          <ac:spMkLst>
            <pc:docMk/>
            <pc:sldMk cId="2428879619" sldId="280"/>
            <ac:spMk id="25" creationId="{049B870A-28DD-4B81-3DCC-6E5910EA8CFB}"/>
          </ac:spMkLst>
        </pc:spChg>
        <pc:spChg chg="add del mod">
          <ac:chgData name="王 玮琦" userId="1f8912a9550c9883" providerId="LiveId" clId="{0B685EA9-A575-4273-8D55-CFCF28086C30}" dt="2023-04-11T04:11:12.267" v="1481"/>
          <ac:spMkLst>
            <pc:docMk/>
            <pc:sldMk cId="2428879619" sldId="280"/>
            <ac:spMk id="26" creationId="{F2CFC379-4E4A-1283-614A-D9DBB0D98A67}"/>
          </ac:spMkLst>
        </pc:spChg>
        <pc:spChg chg="add mod">
          <ac:chgData name="王 玮琦" userId="1f8912a9550c9883" providerId="LiveId" clId="{0B685EA9-A575-4273-8D55-CFCF28086C30}" dt="2023-04-11T04:11:24.977" v="1483" actId="1076"/>
          <ac:spMkLst>
            <pc:docMk/>
            <pc:sldMk cId="2428879619" sldId="280"/>
            <ac:spMk id="27" creationId="{F257530E-CD4A-FE1A-D440-4DB8C3ABC7C7}"/>
          </ac:spMkLst>
        </pc:spChg>
        <pc:spChg chg="add mod">
          <ac:chgData name="王 玮琦" userId="1f8912a9550c9883" providerId="LiveId" clId="{0B685EA9-A575-4273-8D55-CFCF28086C30}" dt="2023-04-11T04:11:24.977" v="1483" actId="1076"/>
          <ac:spMkLst>
            <pc:docMk/>
            <pc:sldMk cId="2428879619" sldId="280"/>
            <ac:spMk id="28" creationId="{772AB2D1-169B-6D41-66C8-524F490D3343}"/>
          </ac:spMkLst>
        </pc:spChg>
        <pc:spChg chg="add mod">
          <ac:chgData name="王 玮琦" userId="1f8912a9550c9883" providerId="LiveId" clId="{0B685EA9-A575-4273-8D55-CFCF28086C30}" dt="2023-04-11T04:11:49.892" v="1491" actId="20577"/>
          <ac:spMkLst>
            <pc:docMk/>
            <pc:sldMk cId="2428879619" sldId="280"/>
            <ac:spMk id="29" creationId="{61505521-A50B-0264-2B71-F64C7F8002A1}"/>
          </ac:spMkLst>
        </pc:spChg>
        <pc:spChg chg="add mod">
          <ac:chgData name="王 玮琦" userId="1f8912a9550c9883" providerId="LiveId" clId="{0B685EA9-A575-4273-8D55-CFCF28086C30}" dt="2023-04-11T04:11:42.465" v="1485" actId="1076"/>
          <ac:spMkLst>
            <pc:docMk/>
            <pc:sldMk cId="2428879619" sldId="280"/>
            <ac:spMk id="30" creationId="{6AFD1E82-A74E-25F9-F612-B2ECD282021D}"/>
          </ac:spMkLst>
        </pc:spChg>
        <pc:spChg chg="add mod">
          <ac:chgData name="王 玮琦" userId="1f8912a9550c9883" providerId="LiveId" clId="{0B685EA9-A575-4273-8D55-CFCF28086C30}" dt="2023-04-11T04:11:42.465" v="1485" actId="1076"/>
          <ac:spMkLst>
            <pc:docMk/>
            <pc:sldMk cId="2428879619" sldId="280"/>
            <ac:spMk id="31" creationId="{CC80990C-82AF-5494-3CEC-3E5B5815C742}"/>
          </ac:spMkLst>
        </pc:spChg>
        <pc:spChg chg="add mod">
          <ac:chgData name="王 玮琦" userId="1f8912a9550c9883" providerId="LiveId" clId="{0B685EA9-A575-4273-8D55-CFCF28086C30}" dt="2023-04-11T04:12:01.522" v="1495" actId="1076"/>
          <ac:spMkLst>
            <pc:docMk/>
            <pc:sldMk cId="2428879619" sldId="280"/>
            <ac:spMk id="32" creationId="{CA649434-9E7B-7A54-2E70-67A758053DC7}"/>
          </ac:spMkLst>
        </pc:spChg>
        <pc:spChg chg="add mod">
          <ac:chgData name="王 玮琦" userId="1f8912a9550c9883" providerId="LiveId" clId="{0B685EA9-A575-4273-8D55-CFCF28086C30}" dt="2023-04-11T04:12:01.522" v="1495" actId="1076"/>
          <ac:spMkLst>
            <pc:docMk/>
            <pc:sldMk cId="2428879619" sldId="280"/>
            <ac:spMk id="33" creationId="{8394E2BD-D79C-F02F-05A6-674B86684273}"/>
          </ac:spMkLst>
        </pc:spChg>
        <pc:spChg chg="add mod">
          <ac:chgData name="王 玮琦" userId="1f8912a9550c9883" providerId="LiveId" clId="{0B685EA9-A575-4273-8D55-CFCF28086C30}" dt="2023-04-11T04:12:13.005" v="1500" actId="1076"/>
          <ac:spMkLst>
            <pc:docMk/>
            <pc:sldMk cId="2428879619" sldId="280"/>
            <ac:spMk id="34" creationId="{466D9C6D-035F-3826-125F-22F76E1D199F}"/>
          </ac:spMkLst>
        </pc:spChg>
        <pc:spChg chg="add mod">
          <ac:chgData name="王 玮琦" userId="1f8912a9550c9883" providerId="LiveId" clId="{0B685EA9-A575-4273-8D55-CFCF28086C30}" dt="2023-04-11T04:12:09.299" v="1497" actId="1076"/>
          <ac:spMkLst>
            <pc:docMk/>
            <pc:sldMk cId="2428879619" sldId="280"/>
            <ac:spMk id="35" creationId="{3AA7D389-5101-98B1-1FA6-D6951A21114F}"/>
          </ac:spMkLst>
        </pc:spChg>
        <pc:spChg chg="add mod">
          <ac:chgData name="王 玮琦" userId="1f8912a9550c9883" providerId="LiveId" clId="{0B685EA9-A575-4273-8D55-CFCF28086C30}" dt="2023-04-11T04:12:17.698" v="1501" actId="1076"/>
          <ac:spMkLst>
            <pc:docMk/>
            <pc:sldMk cId="2428879619" sldId="280"/>
            <ac:spMk id="36" creationId="{9248E671-E0E6-801B-37BF-7DC2DD6A8058}"/>
          </ac:spMkLst>
        </pc:spChg>
        <pc:spChg chg="add mod">
          <ac:chgData name="王 玮琦" userId="1f8912a9550c9883" providerId="LiveId" clId="{0B685EA9-A575-4273-8D55-CFCF28086C30}" dt="2023-04-11T04:12:39.741" v="1557" actId="20577"/>
          <ac:spMkLst>
            <pc:docMk/>
            <pc:sldMk cId="2428879619" sldId="280"/>
            <ac:spMk id="37" creationId="{4195D47B-88B1-457D-A561-B654F8A27E3D}"/>
          </ac:spMkLst>
        </pc:spChg>
        <pc:spChg chg="del">
          <ac:chgData name="王 玮琦" userId="1f8912a9550c9883" providerId="LiveId" clId="{0B685EA9-A575-4273-8D55-CFCF28086C30}" dt="2023-04-11T04:09:39.431" v="1395" actId="478"/>
          <ac:spMkLst>
            <pc:docMk/>
            <pc:sldMk cId="2428879619" sldId="280"/>
            <ac:spMk id="62" creationId="{FDD177B7-9BEB-758D-7F68-9F7813671ED3}"/>
          </ac:spMkLst>
        </pc:spChg>
        <pc:spChg chg="del">
          <ac:chgData name="王 玮琦" userId="1f8912a9550c9883" providerId="LiveId" clId="{0B685EA9-A575-4273-8D55-CFCF28086C30}" dt="2023-04-11T04:09:39.431" v="1395" actId="478"/>
          <ac:spMkLst>
            <pc:docMk/>
            <pc:sldMk cId="2428879619" sldId="280"/>
            <ac:spMk id="63" creationId="{6DEB7F52-5E31-F0F0-91DE-70302FF7D636}"/>
          </ac:spMkLst>
        </pc:spChg>
        <pc:spChg chg="del">
          <ac:chgData name="王 玮琦" userId="1f8912a9550c9883" providerId="LiveId" clId="{0B685EA9-A575-4273-8D55-CFCF28086C30}" dt="2023-04-11T04:09:39.431" v="1395" actId="478"/>
          <ac:spMkLst>
            <pc:docMk/>
            <pc:sldMk cId="2428879619" sldId="280"/>
            <ac:spMk id="64" creationId="{A010C840-DFCC-67A6-F1E3-7316E270C33C}"/>
          </ac:spMkLst>
        </pc:spChg>
        <pc:spChg chg="del">
          <ac:chgData name="王 玮琦" userId="1f8912a9550c9883" providerId="LiveId" clId="{0B685EA9-A575-4273-8D55-CFCF28086C30}" dt="2023-04-11T04:09:39.431" v="1395" actId="478"/>
          <ac:spMkLst>
            <pc:docMk/>
            <pc:sldMk cId="2428879619" sldId="280"/>
            <ac:spMk id="65" creationId="{9F05F779-0679-97AA-54DD-EE8E1991F35F}"/>
          </ac:spMkLst>
        </pc:spChg>
        <pc:spChg chg="del">
          <ac:chgData name="王 玮琦" userId="1f8912a9550c9883" providerId="LiveId" clId="{0B685EA9-A575-4273-8D55-CFCF28086C30}" dt="2023-04-11T04:09:39.431" v="1395" actId="478"/>
          <ac:spMkLst>
            <pc:docMk/>
            <pc:sldMk cId="2428879619" sldId="280"/>
            <ac:spMk id="66" creationId="{58C39F7B-492F-698E-ACF7-29C5B2BC8565}"/>
          </ac:spMkLst>
        </pc:spChg>
        <pc:spChg chg="del">
          <ac:chgData name="王 玮琦" userId="1f8912a9550c9883" providerId="LiveId" clId="{0B685EA9-A575-4273-8D55-CFCF28086C30}" dt="2023-04-11T04:09:39.431" v="1395" actId="478"/>
          <ac:spMkLst>
            <pc:docMk/>
            <pc:sldMk cId="2428879619" sldId="280"/>
            <ac:spMk id="67" creationId="{7690302B-7DAC-BDC4-E1E4-151FD1490DDF}"/>
          </ac:spMkLst>
        </pc:spChg>
        <pc:spChg chg="del">
          <ac:chgData name="王 玮琦" userId="1f8912a9550c9883" providerId="LiveId" clId="{0B685EA9-A575-4273-8D55-CFCF28086C30}" dt="2023-04-11T04:09:39.431" v="1395" actId="478"/>
          <ac:spMkLst>
            <pc:docMk/>
            <pc:sldMk cId="2428879619" sldId="280"/>
            <ac:spMk id="69" creationId="{9CFBDA04-CA40-CB88-B8E7-7C8A96D6A283}"/>
          </ac:spMkLst>
        </pc:spChg>
        <pc:spChg chg="del">
          <ac:chgData name="王 玮琦" userId="1f8912a9550c9883" providerId="LiveId" clId="{0B685EA9-A575-4273-8D55-CFCF28086C30}" dt="2023-04-11T04:09:39.431" v="1395" actId="478"/>
          <ac:spMkLst>
            <pc:docMk/>
            <pc:sldMk cId="2428879619" sldId="280"/>
            <ac:spMk id="71" creationId="{253B818A-C2F7-503C-A8E9-BA4DE1800BE9}"/>
          </ac:spMkLst>
        </pc:spChg>
        <pc:spChg chg="del">
          <ac:chgData name="王 玮琦" userId="1f8912a9550c9883" providerId="LiveId" clId="{0B685EA9-A575-4273-8D55-CFCF28086C30}" dt="2023-04-11T04:09:39.431" v="1395" actId="478"/>
          <ac:spMkLst>
            <pc:docMk/>
            <pc:sldMk cId="2428879619" sldId="280"/>
            <ac:spMk id="72" creationId="{5377AEBB-8900-41EB-1A49-EA4FD120E4CD}"/>
          </ac:spMkLst>
        </pc:spChg>
        <pc:spChg chg="del">
          <ac:chgData name="王 玮琦" userId="1f8912a9550c9883" providerId="LiveId" clId="{0B685EA9-A575-4273-8D55-CFCF28086C30}" dt="2023-04-11T04:09:39.431" v="1395" actId="478"/>
          <ac:spMkLst>
            <pc:docMk/>
            <pc:sldMk cId="2428879619" sldId="280"/>
            <ac:spMk id="73" creationId="{C4930BA4-D469-2285-D509-BD93EC660161}"/>
          </ac:spMkLst>
        </pc:spChg>
        <pc:spChg chg="del">
          <ac:chgData name="王 玮琦" userId="1f8912a9550c9883" providerId="LiveId" clId="{0B685EA9-A575-4273-8D55-CFCF28086C30}" dt="2023-04-11T04:09:39.431" v="1395" actId="478"/>
          <ac:spMkLst>
            <pc:docMk/>
            <pc:sldMk cId="2428879619" sldId="280"/>
            <ac:spMk id="74" creationId="{5B63759C-A5FC-E3F7-114B-00EE1B28404E}"/>
          </ac:spMkLst>
        </pc:spChg>
        <pc:spChg chg="mod">
          <ac:chgData name="王 玮琦" userId="1f8912a9550c9883" providerId="LiveId" clId="{0B685EA9-A575-4273-8D55-CFCF28086C30}" dt="2023-04-11T04:09:52.646" v="1418" actId="14100"/>
          <ac:spMkLst>
            <pc:docMk/>
            <pc:sldMk cId="2428879619" sldId="280"/>
            <ac:spMk id="78" creationId="{F547092C-F8C1-5A46-50BC-2526FFFA780A}"/>
          </ac:spMkLst>
        </pc:spChg>
        <pc:spChg chg="mod">
          <ac:chgData name="王 玮琦" userId="1f8912a9550c9883" providerId="LiveId" clId="{0B685EA9-A575-4273-8D55-CFCF28086C30}" dt="2023-04-11T04:09:44.630" v="1397" actId="1076"/>
          <ac:spMkLst>
            <pc:docMk/>
            <pc:sldMk cId="2428879619" sldId="280"/>
            <ac:spMk id="85" creationId="{FB86DF22-34B1-F3EF-E533-D6B5638069A6}"/>
          </ac:spMkLst>
        </pc:spChg>
        <pc:spChg chg="mod">
          <ac:chgData name="王 玮琦" userId="1f8912a9550c9883" providerId="LiveId" clId="{0B685EA9-A575-4273-8D55-CFCF28086C30}" dt="2023-04-11T04:10:24.544" v="1425" actId="20577"/>
          <ac:spMkLst>
            <pc:docMk/>
            <pc:sldMk cId="2428879619" sldId="280"/>
            <ac:spMk id="86" creationId="{335C874B-CDFB-D167-B922-3F64D7DE7737}"/>
          </ac:spMkLst>
        </pc:spChg>
      </pc:sldChg>
      <pc:sldChg chg="addSp delSp modSp add mod chgLayout">
        <pc:chgData name="王 玮琦" userId="1f8912a9550c9883" providerId="LiveId" clId="{0B685EA9-A575-4273-8D55-CFCF28086C30}" dt="2023-04-11T04:16:54.883" v="2044" actId="20577"/>
        <pc:sldMkLst>
          <pc:docMk/>
          <pc:sldMk cId="4213726968" sldId="281"/>
        </pc:sldMkLst>
        <pc:spChg chg="add mod ord">
          <ac:chgData name="王 玮琦" userId="1f8912a9550c9883" providerId="LiveId" clId="{0B685EA9-A575-4273-8D55-CFCF28086C30}" dt="2023-04-11T04:16:54.883" v="2044" actId="20577"/>
          <ac:spMkLst>
            <pc:docMk/>
            <pc:sldMk cId="4213726968" sldId="281"/>
            <ac:spMk id="2" creationId="{BA5BF56F-0CA7-E8CB-E8B9-B12C3926003D}"/>
          </ac:spMkLst>
        </pc:spChg>
        <pc:spChg chg="del">
          <ac:chgData name="王 玮琦" userId="1f8912a9550c9883" providerId="LiveId" clId="{0B685EA9-A575-4273-8D55-CFCF28086C30}" dt="2023-04-11T04:14:16.823" v="1665" actId="478"/>
          <ac:spMkLst>
            <pc:docMk/>
            <pc:sldMk cId="4213726968" sldId="281"/>
            <ac:spMk id="3" creationId="{908CB6DB-8C4E-6512-6AC3-DF2419FBB843}"/>
          </ac:spMkLst>
        </pc:spChg>
        <pc:spChg chg="mod ord">
          <ac:chgData name="王 玮琦" userId="1f8912a9550c9883" providerId="LiveId" clId="{0B685EA9-A575-4273-8D55-CFCF28086C30}" dt="2023-04-11T04:14:23.239" v="1669" actId="700"/>
          <ac:spMkLst>
            <pc:docMk/>
            <pc:sldMk cId="4213726968" sldId="281"/>
            <ac:spMk id="4" creationId="{B9A46287-7913-1B6E-456F-A2A0B72BE775}"/>
          </ac:spMkLst>
        </pc:spChg>
        <pc:spChg chg="del">
          <ac:chgData name="王 玮琦" userId="1f8912a9550c9883" providerId="LiveId" clId="{0B685EA9-A575-4273-8D55-CFCF28086C30}" dt="2023-04-11T04:14:16.823" v="1665" actId="478"/>
          <ac:spMkLst>
            <pc:docMk/>
            <pc:sldMk cId="4213726968" sldId="281"/>
            <ac:spMk id="5" creationId="{0AB5B21B-A40F-746C-F576-D4BBDB0DFD19}"/>
          </ac:spMkLst>
        </pc:spChg>
        <pc:spChg chg="del">
          <ac:chgData name="王 玮琦" userId="1f8912a9550c9883" providerId="LiveId" clId="{0B685EA9-A575-4273-8D55-CFCF28086C30}" dt="2023-04-11T04:14:16.823" v="1665" actId="478"/>
          <ac:spMkLst>
            <pc:docMk/>
            <pc:sldMk cId="4213726968" sldId="281"/>
            <ac:spMk id="6" creationId="{4B0D8575-E61D-1373-B76E-E556DD0F4BBD}"/>
          </ac:spMkLst>
        </pc:spChg>
        <pc:spChg chg="del">
          <ac:chgData name="王 玮琦" userId="1f8912a9550c9883" providerId="LiveId" clId="{0B685EA9-A575-4273-8D55-CFCF28086C30}" dt="2023-04-11T04:14:16.823" v="1665" actId="478"/>
          <ac:spMkLst>
            <pc:docMk/>
            <pc:sldMk cId="4213726968" sldId="281"/>
            <ac:spMk id="7" creationId="{19F932C6-4C45-D5E0-3F56-BEF3225AE9FB}"/>
          </ac:spMkLst>
        </pc:spChg>
        <pc:spChg chg="del">
          <ac:chgData name="王 玮琦" userId="1f8912a9550c9883" providerId="LiveId" clId="{0B685EA9-A575-4273-8D55-CFCF28086C30}" dt="2023-04-11T04:14:16.823" v="1665" actId="478"/>
          <ac:spMkLst>
            <pc:docMk/>
            <pc:sldMk cId="4213726968" sldId="281"/>
            <ac:spMk id="8" creationId="{91419A1E-0412-335E-FE4F-9C19A226BD28}"/>
          </ac:spMkLst>
        </pc:spChg>
        <pc:spChg chg="del">
          <ac:chgData name="王 玮琦" userId="1f8912a9550c9883" providerId="LiveId" clId="{0B685EA9-A575-4273-8D55-CFCF28086C30}" dt="2023-04-11T04:14:16.823" v="1665" actId="478"/>
          <ac:spMkLst>
            <pc:docMk/>
            <pc:sldMk cId="4213726968" sldId="281"/>
            <ac:spMk id="9" creationId="{B78AAA86-7D17-35AC-9187-6D9396480D9B}"/>
          </ac:spMkLst>
        </pc:spChg>
        <pc:spChg chg="del">
          <ac:chgData name="王 玮琦" userId="1f8912a9550c9883" providerId="LiveId" clId="{0B685EA9-A575-4273-8D55-CFCF28086C30}" dt="2023-04-11T04:14:16.823" v="1665" actId="478"/>
          <ac:spMkLst>
            <pc:docMk/>
            <pc:sldMk cId="4213726968" sldId="281"/>
            <ac:spMk id="10" creationId="{755FA4A6-5963-0D91-AC40-CD6EBD6C7A43}"/>
          </ac:spMkLst>
        </pc:spChg>
        <pc:spChg chg="del">
          <ac:chgData name="王 玮琦" userId="1f8912a9550c9883" providerId="LiveId" clId="{0B685EA9-A575-4273-8D55-CFCF28086C30}" dt="2023-04-11T04:14:16.823" v="1665" actId="478"/>
          <ac:spMkLst>
            <pc:docMk/>
            <pc:sldMk cId="4213726968" sldId="281"/>
            <ac:spMk id="11" creationId="{BB55A12C-1802-79B3-2512-257D4536C1E6}"/>
          </ac:spMkLst>
        </pc:spChg>
        <pc:spChg chg="del">
          <ac:chgData name="王 玮琦" userId="1f8912a9550c9883" providerId="LiveId" clId="{0B685EA9-A575-4273-8D55-CFCF28086C30}" dt="2023-04-11T04:14:16.823" v="1665" actId="478"/>
          <ac:spMkLst>
            <pc:docMk/>
            <pc:sldMk cId="4213726968" sldId="281"/>
            <ac:spMk id="12" creationId="{E8FB5F07-1CB0-EE31-E6F7-FE7F7843E9B7}"/>
          </ac:spMkLst>
        </pc:spChg>
        <pc:spChg chg="del">
          <ac:chgData name="王 玮琦" userId="1f8912a9550c9883" providerId="LiveId" clId="{0B685EA9-A575-4273-8D55-CFCF28086C30}" dt="2023-04-11T04:14:16.823" v="1665" actId="478"/>
          <ac:spMkLst>
            <pc:docMk/>
            <pc:sldMk cId="4213726968" sldId="281"/>
            <ac:spMk id="13" creationId="{CC62FD97-A96D-7685-F197-C96C29C7EE04}"/>
          </ac:spMkLst>
        </pc:spChg>
        <pc:spChg chg="del">
          <ac:chgData name="王 玮琦" userId="1f8912a9550c9883" providerId="LiveId" clId="{0B685EA9-A575-4273-8D55-CFCF28086C30}" dt="2023-04-11T04:14:16.823" v="1665" actId="478"/>
          <ac:spMkLst>
            <pc:docMk/>
            <pc:sldMk cId="4213726968" sldId="281"/>
            <ac:spMk id="14" creationId="{F51AC417-DFDB-166F-20F3-DB4A1178AD78}"/>
          </ac:spMkLst>
        </pc:spChg>
        <pc:spChg chg="del">
          <ac:chgData name="王 玮琦" userId="1f8912a9550c9883" providerId="LiveId" clId="{0B685EA9-A575-4273-8D55-CFCF28086C30}" dt="2023-04-11T04:14:16.823" v="1665" actId="478"/>
          <ac:spMkLst>
            <pc:docMk/>
            <pc:sldMk cId="4213726968" sldId="281"/>
            <ac:spMk id="15" creationId="{C7C11E0E-D883-4B5D-EEB1-51211C5595E9}"/>
          </ac:spMkLst>
        </pc:spChg>
        <pc:spChg chg="del">
          <ac:chgData name="王 玮琦" userId="1f8912a9550c9883" providerId="LiveId" clId="{0B685EA9-A575-4273-8D55-CFCF28086C30}" dt="2023-04-11T04:14:16.823" v="1665" actId="478"/>
          <ac:spMkLst>
            <pc:docMk/>
            <pc:sldMk cId="4213726968" sldId="281"/>
            <ac:spMk id="16" creationId="{4C8E9786-71AB-BF2F-2473-815A34841B31}"/>
          </ac:spMkLst>
        </pc:spChg>
        <pc:spChg chg="del">
          <ac:chgData name="王 玮琦" userId="1f8912a9550c9883" providerId="LiveId" clId="{0B685EA9-A575-4273-8D55-CFCF28086C30}" dt="2023-04-11T04:14:16.823" v="1665" actId="478"/>
          <ac:spMkLst>
            <pc:docMk/>
            <pc:sldMk cId="4213726968" sldId="281"/>
            <ac:spMk id="17" creationId="{256967CD-4355-7811-00D5-81441E8175B3}"/>
          </ac:spMkLst>
        </pc:spChg>
        <pc:spChg chg="del">
          <ac:chgData name="王 玮琦" userId="1f8912a9550c9883" providerId="LiveId" clId="{0B685EA9-A575-4273-8D55-CFCF28086C30}" dt="2023-04-11T04:14:16.823" v="1665" actId="478"/>
          <ac:spMkLst>
            <pc:docMk/>
            <pc:sldMk cId="4213726968" sldId="281"/>
            <ac:spMk id="18" creationId="{6A7E9411-FCF5-35BC-920A-7BA81613AED6}"/>
          </ac:spMkLst>
        </pc:spChg>
        <pc:spChg chg="del">
          <ac:chgData name="王 玮琦" userId="1f8912a9550c9883" providerId="LiveId" clId="{0B685EA9-A575-4273-8D55-CFCF28086C30}" dt="2023-04-11T04:14:16.823" v="1665" actId="478"/>
          <ac:spMkLst>
            <pc:docMk/>
            <pc:sldMk cId="4213726968" sldId="281"/>
            <ac:spMk id="27" creationId="{F257530E-CD4A-FE1A-D440-4DB8C3ABC7C7}"/>
          </ac:spMkLst>
        </pc:spChg>
        <pc:spChg chg="del">
          <ac:chgData name="王 玮琦" userId="1f8912a9550c9883" providerId="LiveId" clId="{0B685EA9-A575-4273-8D55-CFCF28086C30}" dt="2023-04-11T04:14:16.823" v="1665" actId="478"/>
          <ac:spMkLst>
            <pc:docMk/>
            <pc:sldMk cId="4213726968" sldId="281"/>
            <ac:spMk id="28" creationId="{772AB2D1-169B-6D41-66C8-524F490D3343}"/>
          </ac:spMkLst>
        </pc:spChg>
        <pc:spChg chg="del">
          <ac:chgData name="王 玮琦" userId="1f8912a9550c9883" providerId="LiveId" clId="{0B685EA9-A575-4273-8D55-CFCF28086C30}" dt="2023-04-11T04:14:16.823" v="1665" actId="478"/>
          <ac:spMkLst>
            <pc:docMk/>
            <pc:sldMk cId="4213726968" sldId="281"/>
            <ac:spMk id="29" creationId="{61505521-A50B-0264-2B71-F64C7F8002A1}"/>
          </ac:spMkLst>
        </pc:spChg>
        <pc:spChg chg="del">
          <ac:chgData name="王 玮琦" userId="1f8912a9550c9883" providerId="LiveId" clId="{0B685EA9-A575-4273-8D55-CFCF28086C30}" dt="2023-04-11T04:14:16.823" v="1665" actId="478"/>
          <ac:spMkLst>
            <pc:docMk/>
            <pc:sldMk cId="4213726968" sldId="281"/>
            <ac:spMk id="30" creationId="{6AFD1E82-A74E-25F9-F612-B2ECD282021D}"/>
          </ac:spMkLst>
        </pc:spChg>
        <pc:spChg chg="del">
          <ac:chgData name="王 玮琦" userId="1f8912a9550c9883" providerId="LiveId" clId="{0B685EA9-A575-4273-8D55-CFCF28086C30}" dt="2023-04-11T04:14:16.823" v="1665" actId="478"/>
          <ac:spMkLst>
            <pc:docMk/>
            <pc:sldMk cId="4213726968" sldId="281"/>
            <ac:spMk id="31" creationId="{CC80990C-82AF-5494-3CEC-3E5B5815C742}"/>
          </ac:spMkLst>
        </pc:spChg>
        <pc:spChg chg="del">
          <ac:chgData name="王 玮琦" userId="1f8912a9550c9883" providerId="LiveId" clId="{0B685EA9-A575-4273-8D55-CFCF28086C30}" dt="2023-04-11T04:14:16.823" v="1665" actId="478"/>
          <ac:spMkLst>
            <pc:docMk/>
            <pc:sldMk cId="4213726968" sldId="281"/>
            <ac:spMk id="32" creationId="{CA649434-9E7B-7A54-2E70-67A758053DC7}"/>
          </ac:spMkLst>
        </pc:spChg>
        <pc:spChg chg="del">
          <ac:chgData name="王 玮琦" userId="1f8912a9550c9883" providerId="LiveId" clId="{0B685EA9-A575-4273-8D55-CFCF28086C30}" dt="2023-04-11T04:14:16.823" v="1665" actId="478"/>
          <ac:spMkLst>
            <pc:docMk/>
            <pc:sldMk cId="4213726968" sldId="281"/>
            <ac:spMk id="33" creationId="{8394E2BD-D79C-F02F-05A6-674B86684273}"/>
          </ac:spMkLst>
        </pc:spChg>
        <pc:spChg chg="del">
          <ac:chgData name="王 玮琦" userId="1f8912a9550c9883" providerId="LiveId" clId="{0B685EA9-A575-4273-8D55-CFCF28086C30}" dt="2023-04-11T04:14:16.823" v="1665" actId="478"/>
          <ac:spMkLst>
            <pc:docMk/>
            <pc:sldMk cId="4213726968" sldId="281"/>
            <ac:spMk id="34" creationId="{466D9C6D-035F-3826-125F-22F76E1D199F}"/>
          </ac:spMkLst>
        </pc:spChg>
        <pc:spChg chg="del">
          <ac:chgData name="王 玮琦" userId="1f8912a9550c9883" providerId="LiveId" clId="{0B685EA9-A575-4273-8D55-CFCF28086C30}" dt="2023-04-11T04:14:16.823" v="1665" actId="478"/>
          <ac:spMkLst>
            <pc:docMk/>
            <pc:sldMk cId="4213726968" sldId="281"/>
            <ac:spMk id="35" creationId="{3AA7D389-5101-98B1-1FA6-D6951A21114F}"/>
          </ac:spMkLst>
        </pc:spChg>
        <pc:spChg chg="del">
          <ac:chgData name="王 玮琦" userId="1f8912a9550c9883" providerId="LiveId" clId="{0B685EA9-A575-4273-8D55-CFCF28086C30}" dt="2023-04-11T04:14:20.367" v="1668" actId="478"/>
          <ac:spMkLst>
            <pc:docMk/>
            <pc:sldMk cId="4213726968" sldId="281"/>
            <ac:spMk id="36" creationId="{9248E671-E0E6-801B-37BF-7DC2DD6A8058}"/>
          </ac:spMkLst>
        </pc:spChg>
        <pc:spChg chg="del">
          <ac:chgData name="王 玮琦" userId="1f8912a9550c9883" providerId="LiveId" clId="{0B685EA9-A575-4273-8D55-CFCF28086C30}" dt="2023-04-11T04:14:16.823" v="1665" actId="478"/>
          <ac:spMkLst>
            <pc:docMk/>
            <pc:sldMk cId="4213726968" sldId="281"/>
            <ac:spMk id="37" creationId="{4195D47B-88B1-457D-A561-B654F8A27E3D}"/>
          </ac:spMkLst>
        </pc:spChg>
        <pc:spChg chg="del mod">
          <ac:chgData name="王 玮琦" userId="1f8912a9550c9883" providerId="LiveId" clId="{0B685EA9-A575-4273-8D55-CFCF28086C30}" dt="2023-04-11T04:14:19.223" v="1667" actId="478"/>
          <ac:spMkLst>
            <pc:docMk/>
            <pc:sldMk cId="4213726968" sldId="281"/>
            <ac:spMk id="78" creationId="{F547092C-F8C1-5A46-50BC-2526FFFA780A}"/>
          </ac:spMkLst>
        </pc:spChg>
        <pc:spChg chg="del">
          <ac:chgData name="王 玮琦" userId="1f8912a9550c9883" providerId="LiveId" clId="{0B685EA9-A575-4273-8D55-CFCF28086C30}" dt="2023-04-11T04:14:16.823" v="1665" actId="478"/>
          <ac:spMkLst>
            <pc:docMk/>
            <pc:sldMk cId="4213726968" sldId="281"/>
            <ac:spMk id="85" creationId="{FB86DF22-34B1-F3EF-E533-D6B5638069A6}"/>
          </ac:spMkLst>
        </pc:spChg>
        <pc:spChg chg="del">
          <ac:chgData name="王 玮琦" userId="1f8912a9550c9883" providerId="LiveId" clId="{0B685EA9-A575-4273-8D55-CFCF28086C30}" dt="2023-04-11T04:14:16.823" v="1665" actId="478"/>
          <ac:spMkLst>
            <pc:docMk/>
            <pc:sldMk cId="4213726968" sldId="281"/>
            <ac:spMk id="86" creationId="{335C874B-CDFB-D167-B922-3F64D7DE7737}"/>
          </ac:spMkLst>
        </pc:spChg>
      </pc:sldChg>
      <pc:sldChg chg="add del">
        <pc:chgData name="王 玮琦" userId="1f8912a9550c9883" providerId="LiveId" clId="{0B685EA9-A575-4273-8D55-CFCF28086C30}" dt="2023-04-11T04:21:15.821" v="2046"/>
        <pc:sldMkLst>
          <pc:docMk/>
          <pc:sldMk cId="57966604" sldId="282"/>
        </pc:sldMkLst>
      </pc:sldChg>
      <pc:sldChg chg="modSp new mod">
        <pc:chgData name="王 玮琦" userId="1f8912a9550c9883" providerId="LiveId" clId="{0B685EA9-A575-4273-8D55-CFCF28086C30}" dt="2023-04-11T04:22:33.226" v="2312" actId="20577"/>
        <pc:sldMkLst>
          <pc:docMk/>
          <pc:sldMk cId="2856059749" sldId="282"/>
        </pc:sldMkLst>
        <pc:spChg chg="mod">
          <ac:chgData name="王 玮琦" userId="1f8912a9550c9883" providerId="LiveId" clId="{0B685EA9-A575-4273-8D55-CFCF28086C30}" dt="2023-04-11T04:21:29.300" v="2105" actId="20577"/>
          <ac:spMkLst>
            <pc:docMk/>
            <pc:sldMk cId="2856059749" sldId="282"/>
            <ac:spMk id="2" creationId="{E98F27E2-C81D-6804-FFB8-C4B6BF959946}"/>
          </ac:spMkLst>
        </pc:spChg>
        <pc:spChg chg="mod">
          <ac:chgData name="王 玮琦" userId="1f8912a9550c9883" providerId="LiveId" clId="{0B685EA9-A575-4273-8D55-CFCF28086C30}" dt="2023-04-11T04:22:33.226" v="2312" actId="20577"/>
          <ac:spMkLst>
            <pc:docMk/>
            <pc:sldMk cId="2856059749" sldId="282"/>
            <ac:spMk id="3" creationId="{7573B0EE-F4CC-638B-4CF9-553668840F58}"/>
          </ac:spMkLst>
        </pc:spChg>
      </pc:sldChg>
      <pc:sldChg chg="modSp add mod">
        <pc:chgData name="王 玮琦" userId="1f8912a9550c9883" providerId="LiveId" clId="{0B685EA9-A575-4273-8D55-CFCF28086C30}" dt="2023-04-11T04:23:42.095" v="2444" actId="20577"/>
        <pc:sldMkLst>
          <pc:docMk/>
          <pc:sldMk cId="3943651271" sldId="283"/>
        </pc:sldMkLst>
        <pc:spChg chg="mod">
          <ac:chgData name="王 玮琦" userId="1f8912a9550c9883" providerId="LiveId" clId="{0B685EA9-A575-4273-8D55-CFCF28086C30}" dt="2023-04-11T04:23:42.095" v="2444" actId="20577"/>
          <ac:spMkLst>
            <pc:docMk/>
            <pc:sldMk cId="3943651271" sldId="283"/>
            <ac:spMk id="3" creationId="{7573B0EE-F4CC-638B-4CF9-553668840F58}"/>
          </ac:spMkLst>
        </pc:spChg>
      </pc:sldChg>
      <pc:sldChg chg="modSp add mod">
        <pc:chgData name="王 玮琦" userId="1f8912a9550c9883" providerId="LiveId" clId="{0B685EA9-A575-4273-8D55-CFCF28086C30}" dt="2023-04-11T04:33:03.570" v="2465" actId="20577"/>
        <pc:sldMkLst>
          <pc:docMk/>
          <pc:sldMk cId="3802734182" sldId="284"/>
        </pc:sldMkLst>
        <pc:spChg chg="mod">
          <ac:chgData name="王 玮琦" userId="1f8912a9550c9883" providerId="LiveId" clId="{0B685EA9-A575-4273-8D55-CFCF28086C30}" dt="2023-04-11T04:32:35.311" v="2457" actId="20577"/>
          <ac:spMkLst>
            <pc:docMk/>
            <pc:sldMk cId="3802734182" sldId="284"/>
            <ac:spMk id="2" creationId="{E98F27E2-C81D-6804-FFB8-C4B6BF959946}"/>
          </ac:spMkLst>
        </pc:spChg>
        <pc:spChg chg="mod">
          <ac:chgData name="王 玮琦" userId="1f8912a9550c9883" providerId="LiveId" clId="{0B685EA9-A575-4273-8D55-CFCF28086C30}" dt="2023-04-11T04:33:03.570" v="2465" actId="20577"/>
          <ac:spMkLst>
            <pc:docMk/>
            <pc:sldMk cId="3802734182" sldId="284"/>
            <ac:spMk id="3" creationId="{7573B0EE-F4CC-638B-4CF9-553668840F58}"/>
          </ac:spMkLst>
        </pc:spChg>
      </pc:sldChg>
      <pc:sldChg chg="addSp delSp modSp add mod">
        <pc:chgData name="王 玮琦" userId="1f8912a9550c9883" providerId="LiveId" clId="{0B685EA9-A575-4273-8D55-CFCF28086C30}" dt="2023-04-11T04:39:17.866" v="2691" actId="1076"/>
        <pc:sldMkLst>
          <pc:docMk/>
          <pc:sldMk cId="1386122679" sldId="285"/>
        </pc:sldMkLst>
        <pc:spChg chg="mod">
          <ac:chgData name="王 玮琦" userId="1f8912a9550c9883" providerId="LiveId" clId="{0B685EA9-A575-4273-8D55-CFCF28086C30}" dt="2023-04-11T04:36:26.221" v="2534" actId="20577"/>
          <ac:spMkLst>
            <pc:docMk/>
            <pc:sldMk cId="1386122679" sldId="285"/>
            <ac:spMk id="2" creationId="{E98F27E2-C81D-6804-FFB8-C4B6BF959946}"/>
          </ac:spMkLst>
        </pc:spChg>
        <pc:spChg chg="del mod">
          <ac:chgData name="王 玮琦" userId="1f8912a9550c9883" providerId="LiveId" clId="{0B685EA9-A575-4273-8D55-CFCF28086C30}" dt="2023-04-11T04:36:54.922" v="2539" actId="478"/>
          <ac:spMkLst>
            <pc:docMk/>
            <pc:sldMk cId="1386122679" sldId="285"/>
            <ac:spMk id="3" creationId="{7573B0EE-F4CC-638B-4CF9-553668840F58}"/>
          </ac:spMkLst>
        </pc:spChg>
        <pc:spChg chg="add del mod">
          <ac:chgData name="王 玮琦" userId="1f8912a9550c9883" providerId="LiveId" clId="{0B685EA9-A575-4273-8D55-CFCF28086C30}" dt="2023-04-11T04:37:04.664" v="2541" actId="478"/>
          <ac:spMkLst>
            <pc:docMk/>
            <pc:sldMk cId="1386122679" sldId="285"/>
            <ac:spMk id="5" creationId="{FF1A924C-C61B-B43F-7F12-030E26B2CE82}"/>
          </ac:spMkLst>
        </pc:spChg>
        <pc:spChg chg="add mod">
          <ac:chgData name="王 玮琦" userId="1f8912a9550c9883" providerId="LiveId" clId="{0B685EA9-A575-4273-8D55-CFCF28086C30}" dt="2023-04-11T04:37:02.284" v="2540"/>
          <ac:spMkLst>
            <pc:docMk/>
            <pc:sldMk cId="1386122679" sldId="285"/>
            <ac:spMk id="6" creationId="{1EA2E2C6-1AB2-E7D2-A288-D8A57F8C624B}"/>
          </ac:spMkLst>
        </pc:spChg>
        <pc:spChg chg="add mod">
          <ac:chgData name="王 玮琦" userId="1f8912a9550c9883" providerId="LiveId" clId="{0B685EA9-A575-4273-8D55-CFCF28086C30}" dt="2023-04-11T04:37:02.284" v="2540"/>
          <ac:spMkLst>
            <pc:docMk/>
            <pc:sldMk cId="1386122679" sldId="285"/>
            <ac:spMk id="7" creationId="{7C3E45F4-C0BF-9561-6645-C1E1D9AB89DF}"/>
          </ac:spMkLst>
        </pc:spChg>
        <pc:spChg chg="add mod">
          <ac:chgData name="王 玮琦" userId="1f8912a9550c9883" providerId="LiveId" clId="{0B685EA9-A575-4273-8D55-CFCF28086C30}" dt="2023-04-11T04:37:02.284" v="2540"/>
          <ac:spMkLst>
            <pc:docMk/>
            <pc:sldMk cId="1386122679" sldId="285"/>
            <ac:spMk id="8" creationId="{71A1C4C7-02AC-9A4A-5FEA-EFD4B71E8BE5}"/>
          </ac:spMkLst>
        </pc:spChg>
        <pc:spChg chg="add mod">
          <ac:chgData name="王 玮琦" userId="1f8912a9550c9883" providerId="LiveId" clId="{0B685EA9-A575-4273-8D55-CFCF28086C30}" dt="2023-04-11T04:37:02.284" v="2540"/>
          <ac:spMkLst>
            <pc:docMk/>
            <pc:sldMk cId="1386122679" sldId="285"/>
            <ac:spMk id="9" creationId="{4E385B2D-1B98-0B71-6C87-CD6FE482C8F8}"/>
          </ac:spMkLst>
        </pc:spChg>
        <pc:spChg chg="add mod">
          <ac:chgData name="王 玮琦" userId="1f8912a9550c9883" providerId="LiveId" clId="{0B685EA9-A575-4273-8D55-CFCF28086C30}" dt="2023-04-11T04:37:02.284" v="2540"/>
          <ac:spMkLst>
            <pc:docMk/>
            <pc:sldMk cId="1386122679" sldId="285"/>
            <ac:spMk id="10" creationId="{6DFAA6D6-2341-CBB6-4631-0EAB8A82BB22}"/>
          </ac:spMkLst>
        </pc:spChg>
        <pc:spChg chg="add mod">
          <ac:chgData name="王 玮琦" userId="1f8912a9550c9883" providerId="LiveId" clId="{0B685EA9-A575-4273-8D55-CFCF28086C30}" dt="2023-04-11T04:37:02.284" v="2540"/>
          <ac:spMkLst>
            <pc:docMk/>
            <pc:sldMk cId="1386122679" sldId="285"/>
            <ac:spMk id="11" creationId="{3FF48958-B5BF-8C82-5168-2DD9EE57BAA7}"/>
          </ac:spMkLst>
        </pc:spChg>
        <pc:spChg chg="add mod">
          <ac:chgData name="王 玮琦" userId="1f8912a9550c9883" providerId="LiveId" clId="{0B685EA9-A575-4273-8D55-CFCF28086C30}" dt="2023-04-11T04:37:02.284" v="2540"/>
          <ac:spMkLst>
            <pc:docMk/>
            <pc:sldMk cId="1386122679" sldId="285"/>
            <ac:spMk id="12" creationId="{67F3C3C5-5699-357F-ED10-8185E1831478}"/>
          </ac:spMkLst>
        </pc:spChg>
        <pc:spChg chg="add mod">
          <ac:chgData name="王 玮琦" userId="1f8912a9550c9883" providerId="LiveId" clId="{0B685EA9-A575-4273-8D55-CFCF28086C30}" dt="2023-04-11T04:37:02.284" v="2540"/>
          <ac:spMkLst>
            <pc:docMk/>
            <pc:sldMk cId="1386122679" sldId="285"/>
            <ac:spMk id="13" creationId="{4A68ECA7-6BA9-985A-7C70-AAA49AA67A43}"/>
          </ac:spMkLst>
        </pc:spChg>
        <pc:spChg chg="add mod">
          <ac:chgData name="王 玮琦" userId="1f8912a9550c9883" providerId="LiveId" clId="{0B685EA9-A575-4273-8D55-CFCF28086C30}" dt="2023-04-11T04:37:02.284" v="2540"/>
          <ac:spMkLst>
            <pc:docMk/>
            <pc:sldMk cId="1386122679" sldId="285"/>
            <ac:spMk id="14" creationId="{A34311B8-0F4A-7730-03C4-9707BF6467FA}"/>
          </ac:spMkLst>
        </pc:spChg>
        <pc:spChg chg="add mod">
          <ac:chgData name="王 玮琦" userId="1f8912a9550c9883" providerId="LiveId" clId="{0B685EA9-A575-4273-8D55-CFCF28086C30}" dt="2023-04-11T04:37:02.284" v="2540"/>
          <ac:spMkLst>
            <pc:docMk/>
            <pc:sldMk cId="1386122679" sldId="285"/>
            <ac:spMk id="15" creationId="{CD25FF02-C29F-1386-A0FF-6F3F310F1DF2}"/>
          </ac:spMkLst>
        </pc:spChg>
        <pc:spChg chg="add mod">
          <ac:chgData name="王 玮琦" userId="1f8912a9550c9883" providerId="LiveId" clId="{0B685EA9-A575-4273-8D55-CFCF28086C30}" dt="2023-04-11T04:37:02.284" v="2540"/>
          <ac:spMkLst>
            <pc:docMk/>
            <pc:sldMk cId="1386122679" sldId="285"/>
            <ac:spMk id="16" creationId="{FA86F2D4-0342-DDA6-8B23-40D200A3DDAA}"/>
          </ac:spMkLst>
        </pc:spChg>
        <pc:spChg chg="add mod">
          <ac:chgData name="王 玮琦" userId="1f8912a9550c9883" providerId="LiveId" clId="{0B685EA9-A575-4273-8D55-CFCF28086C30}" dt="2023-04-11T04:37:02.284" v="2540"/>
          <ac:spMkLst>
            <pc:docMk/>
            <pc:sldMk cId="1386122679" sldId="285"/>
            <ac:spMk id="17" creationId="{23BA3E4E-DE12-E0BC-1B62-547D7B81EDBC}"/>
          </ac:spMkLst>
        </pc:spChg>
        <pc:spChg chg="add mod">
          <ac:chgData name="王 玮琦" userId="1f8912a9550c9883" providerId="LiveId" clId="{0B685EA9-A575-4273-8D55-CFCF28086C30}" dt="2023-04-11T04:37:02.284" v="2540"/>
          <ac:spMkLst>
            <pc:docMk/>
            <pc:sldMk cId="1386122679" sldId="285"/>
            <ac:spMk id="18" creationId="{596B05A4-2BBD-75C1-7B37-8050817397F5}"/>
          </ac:spMkLst>
        </pc:spChg>
        <pc:spChg chg="add mod">
          <ac:chgData name="王 玮琦" userId="1f8912a9550c9883" providerId="LiveId" clId="{0B685EA9-A575-4273-8D55-CFCF28086C30}" dt="2023-04-11T04:37:02.284" v="2540"/>
          <ac:spMkLst>
            <pc:docMk/>
            <pc:sldMk cId="1386122679" sldId="285"/>
            <ac:spMk id="19" creationId="{F8143720-F618-B798-9E68-3DBF747DFECF}"/>
          </ac:spMkLst>
        </pc:spChg>
        <pc:spChg chg="add mod">
          <ac:chgData name="王 玮琦" userId="1f8912a9550c9883" providerId="LiveId" clId="{0B685EA9-A575-4273-8D55-CFCF28086C30}" dt="2023-04-11T04:37:02.284" v="2540"/>
          <ac:spMkLst>
            <pc:docMk/>
            <pc:sldMk cId="1386122679" sldId="285"/>
            <ac:spMk id="20" creationId="{16CFDC84-2EB4-C644-0545-89ED44C314B3}"/>
          </ac:spMkLst>
        </pc:spChg>
        <pc:spChg chg="add mod">
          <ac:chgData name="王 玮琦" userId="1f8912a9550c9883" providerId="LiveId" clId="{0B685EA9-A575-4273-8D55-CFCF28086C30}" dt="2023-04-11T04:37:02.284" v="2540"/>
          <ac:spMkLst>
            <pc:docMk/>
            <pc:sldMk cId="1386122679" sldId="285"/>
            <ac:spMk id="21" creationId="{0F955162-D3A4-9089-157F-1246E898610D}"/>
          </ac:spMkLst>
        </pc:spChg>
        <pc:spChg chg="add mod">
          <ac:chgData name="王 玮琦" userId="1f8912a9550c9883" providerId="LiveId" clId="{0B685EA9-A575-4273-8D55-CFCF28086C30}" dt="2023-04-11T04:37:02.284" v="2540"/>
          <ac:spMkLst>
            <pc:docMk/>
            <pc:sldMk cId="1386122679" sldId="285"/>
            <ac:spMk id="22" creationId="{0CE94FEB-DC04-37D9-B4A8-A32D6E35990B}"/>
          </ac:spMkLst>
        </pc:spChg>
        <pc:spChg chg="add mod">
          <ac:chgData name="王 玮琦" userId="1f8912a9550c9883" providerId="LiveId" clId="{0B685EA9-A575-4273-8D55-CFCF28086C30}" dt="2023-04-11T04:37:02.284" v="2540"/>
          <ac:spMkLst>
            <pc:docMk/>
            <pc:sldMk cId="1386122679" sldId="285"/>
            <ac:spMk id="23" creationId="{20F34A37-D4BE-6B76-699D-53AFE770A489}"/>
          </ac:spMkLst>
        </pc:spChg>
        <pc:spChg chg="add mod">
          <ac:chgData name="王 玮琦" userId="1f8912a9550c9883" providerId="LiveId" clId="{0B685EA9-A575-4273-8D55-CFCF28086C30}" dt="2023-04-11T04:37:02.284" v="2540"/>
          <ac:spMkLst>
            <pc:docMk/>
            <pc:sldMk cId="1386122679" sldId="285"/>
            <ac:spMk id="24" creationId="{021779DE-4DF5-2F22-F8ED-8C98A4CC913C}"/>
          </ac:spMkLst>
        </pc:spChg>
        <pc:spChg chg="add mod">
          <ac:chgData name="王 玮琦" userId="1f8912a9550c9883" providerId="LiveId" clId="{0B685EA9-A575-4273-8D55-CFCF28086C30}" dt="2023-04-11T04:38:19.193" v="2581" actId="1076"/>
          <ac:spMkLst>
            <pc:docMk/>
            <pc:sldMk cId="1386122679" sldId="285"/>
            <ac:spMk id="25" creationId="{C1C0E22C-2245-5E4B-52BB-0A47EA8980BF}"/>
          </ac:spMkLst>
        </pc:spChg>
        <pc:spChg chg="add mod">
          <ac:chgData name="王 玮琦" userId="1f8912a9550c9883" providerId="LiveId" clId="{0B685EA9-A575-4273-8D55-CFCF28086C30}" dt="2023-04-11T04:38:19.193" v="2581" actId="1076"/>
          <ac:spMkLst>
            <pc:docMk/>
            <pc:sldMk cId="1386122679" sldId="285"/>
            <ac:spMk id="26" creationId="{332F04EE-4CF1-9D62-D99C-D78916C479C9}"/>
          </ac:spMkLst>
        </pc:spChg>
        <pc:spChg chg="add mod">
          <ac:chgData name="王 玮琦" userId="1f8912a9550c9883" providerId="LiveId" clId="{0B685EA9-A575-4273-8D55-CFCF28086C30}" dt="2023-04-11T04:39:17.866" v="2691" actId="1076"/>
          <ac:spMkLst>
            <pc:docMk/>
            <pc:sldMk cId="1386122679" sldId="285"/>
            <ac:spMk id="27" creationId="{B1B1DEBF-9F6D-9099-B831-54405F800F14}"/>
          </ac:spMkLst>
        </pc:spChg>
        <pc:spChg chg="add mod">
          <ac:chgData name="王 玮琦" userId="1f8912a9550c9883" providerId="LiveId" clId="{0B685EA9-A575-4273-8D55-CFCF28086C30}" dt="2023-04-11T04:39:17.866" v="2691" actId="1076"/>
          <ac:spMkLst>
            <pc:docMk/>
            <pc:sldMk cId="1386122679" sldId="285"/>
            <ac:spMk id="28" creationId="{9BCA02C8-4294-58D1-0492-7B915DBD10C5}"/>
          </ac:spMkLst>
        </pc:spChg>
        <pc:spChg chg="add mod">
          <ac:chgData name="王 玮琦" userId="1f8912a9550c9883" providerId="LiveId" clId="{0B685EA9-A575-4273-8D55-CFCF28086C30}" dt="2023-04-11T04:38:19.193" v="2581" actId="1076"/>
          <ac:spMkLst>
            <pc:docMk/>
            <pc:sldMk cId="1386122679" sldId="285"/>
            <ac:spMk id="29" creationId="{D1C8D9FC-897E-6F2C-AAF6-DC2ACD9DF111}"/>
          </ac:spMkLst>
        </pc:spChg>
        <pc:spChg chg="add mod">
          <ac:chgData name="王 玮琦" userId="1f8912a9550c9883" providerId="LiveId" clId="{0B685EA9-A575-4273-8D55-CFCF28086C30}" dt="2023-04-11T04:38:19.193" v="2581" actId="1076"/>
          <ac:spMkLst>
            <pc:docMk/>
            <pc:sldMk cId="1386122679" sldId="285"/>
            <ac:spMk id="30" creationId="{96955C23-6430-0ECC-3B42-62F75BB771F1}"/>
          </ac:spMkLst>
        </pc:spChg>
        <pc:spChg chg="add mod">
          <ac:chgData name="王 玮琦" userId="1f8912a9550c9883" providerId="LiveId" clId="{0B685EA9-A575-4273-8D55-CFCF28086C30}" dt="2023-04-11T04:38:19.193" v="2581" actId="1076"/>
          <ac:spMkLst>
            <pc:docMk/>
            <pc:sldMk cId="1386122679" sldId="285"/>
            <ac:spMk id="31" creationId="{1AC81AE0-6BBB-8050-4034-5C5665C5DF8F}"/>
          </ac:spMkLst>
        </pc:spChg>
        <pc:spChg chg="add mod">
          <ac:chgData name="王 玮琦" userId="1f8912a9550c9883" providerId="LiveId" clId="{0B685EA9-A575-4273-8D55-CFCF28086C30}" dt="2023-04-11T04:38:19.193" v="2581" actId="1076"/>
          <ac:spMkLst>
            <pc:docMk/>
            <pc:sldMk cId="1386122679" sldId="285"/>
            <ac:spMk id="32" creationId="{31EE1C98-C114-1309-C73E-7F8FBC5C9034}"/>
          </ac:spMkLst>
        </pc:spChg>
        <pc:spChg chg="add mod">
          <ac:chgData name="王 玮琦" userId="1f8912a9550c9883" providerId="LiveId" clId="{0B685EA9-A575-4273-8D55-CFCF28086C30}" dt="2023-04-11T04:38:19.193" v="2581" actId="1076"/>
          <ac:spMkLst>
            <pc:docMk/>
            <pc:sldMk cId="1386122679" sldId="285"/>
            <ac:spMk id="33" creationId="{90383F77-0B96-8B23-14FA-020D3B95F6E0}"/>
          </ac:spMkLst>
        </pc:spChg>
        <pc:spChg chg="add mod">
          <ac:chgData name="王 玮琦" userId="1f8912a9550c9883" providerId="LiveId" clId="{0B685EA9-A575-4273-8D55-CFCF28086C30}" dt="2023-04-11T04:38:19.193" v="2581" actId="1076"/>
          <ac:spMkLst>
            <pc:docMk/>
            <pc:sldMk cId="1386122679" sldId="285"/>
            <ac:spMk id="34" creationId="{2C66A88C-5994-26D7-9603-B40D7C7E21B1}"/>
          </ac:spMkLst>
        </pc:spChg>
        <pc:spChg chg="add mod">
          <ac:chgData name="王 玮琦" userId="1f8912a9550c9883" providerId="LiveId" clId="{0B685EA9-A575-4273-8D55-CFCF28086C30}" dt="2023-04-11T04:38:19.193" v="2581" actId="1076"/>
          <ac:spMkLst>
            <pc:docMk/>
            <pc:sldMk cId="1386122679" sldId="285"/>
            <ac:spMk id="35" creationId="{1FE5579F-EEDA-E9EF-C049-39D84D05FB16}"/>
          </ac:spMkLst>
        </pc:spChg>
        <pc:spChg chg="add mod">
          <ac:chgData name="王 玮琦" userId="1f8912a9550c9883" providerId="LiveId" clId="{0B685EA9-A575-4273-8D55-CFCF28086C30}" dt="2023-04-11T04:38:19.193" v="2581" actId="1076"/>
          <ac:spMkLst>
            <pc:docMk/>
            <pc:sldMk cId="1386122679" sldId="285"/>
            <ac:spMk id="36" creationId="{9EA5AF53-3F32-E781-923B-3DDD4717D866}"/>
          </ac:spMkLst>
        </pc:spChg>
        <pc:spChg chg="add mod">
          <ac:chgData name="王 玮琦" userId="1f8912a9550c9883" providerId="LiveId" clId="{0B685EA9-A575-4273-8D55-CFCF28086C30}" dt="2023-04-11T04:38:19.193" v="2581" actId="1076"/>
          <ac:spMkLst>
            <pc:docMk/>
            <pc:sldMk cId="1386122679" sldId="285"/>
            <ac:spMk id="37" creationId="{CB4EED1F-DAD2-3119-3205-BD5864B888B2}"/>
          </ac:spMkLst>
        </pc:spChg>
        <pc:spChg chg="add mod">
          <ac:chgData name="王 玮琦" userId="1f8912a9550c9883" providerId="LiveId" clId="{0B685EA9-A575-4273-8D55-CFCF28086C30}" dt="2023-04-11T04:38:19.193" v="2581" actId="1076"/>
          <ac:spMkLst>
            <pc:docMk/>
            <pc:sldMk cId="1386122679" sldId="285"/>
            <ac:spMk id="38" creationId="{2AA26E71-5D71-7BB1-B6B4-3C68CCAF861A}"/>
          </ac:spMkLst>
        </pc:spChg>
        <pc:spChg chg="add mod">
          <ac:chgData name="王 玮琦" userId="1f8912a9550c9883" providerId="LiveId" clId="{0B685EA9-A575-4273-8D55-CFCF28086C30}" dt="2023-04-11T04:38:19.193" v="2581" actId="1076"/>
          <ac:spMkLst>
            <pc:docMk/>
            <pc:sldMk cId="1386122679" sldId="285"/>
            <ac:spMk id="39" creationId="{74FACE32-268B-1B93-DA52-4C23854997FA}"/>
          </ac:spMkLst>
        </pc:spChg>
        <pc:spChg chg="add mod">
          <ac:chgData name="王 玮琦" userId="1f8912a9550c9883" providerId="LiveId" clId="{0B685EA9-A575-4273-8D55-CFCF28086C30}" dt="2023-04-11T04:38:19.193" v="2581" actId="1076"/>
          <ac:spMkLst>
            <pc:docMk/>
            <pc:sldMk cId="1386122679" sldId="285"/>
            <ac:spMk id="40" creationId="{854AC861-BF13-F808-D68A-7FB0EFE7BA35}"/>
          </ac:spMkLst>
        </pc:spChg>
        <pc:spChg chg="add mod">
          <ac:chgData name="王 玮琦" userId="1f8912a9550c9883" providerId="LiveId" clId="{0B685EA9-A575-4273-8D55-CFCF28086C30}" dt="2023-04-11T04:38:19.193" v="2581" actId="1076"/>
          <ac:spMkLst>
            <pc:docMk/>
            <pc:sldMk cId="1386122679" sldId="285"/>
            <ac:spMk id="41" creationId="{0322FA69-27AA-EC49-A949-4619F2DC9E85}"/>
          </ac:spMkLst>
        </pc:spChg>
        <pc:spChg chg="add mod">
          <ac:chgData name="王 玮琦" userId="1f8912a9550c9883" providerId="LiveId" clId="{0B685EA9-A575-4273-8D55-CFCF28086C30}" dt="2023-04-11T04:38:19.193" v="2581" actId="1076"/>
          <ac:spMkLst>
            <pc:docMk/>
            <pc:sldMk cId="1386122679" sldId="285"/>
            <ac:spMk id="42" creationId="{BDB1DDDA-541E-602C-06FC-F1734197867A}"/>
          </ac:spMkLst>
        </pc:spChg>
        <pc:spChg chg="add mod">
          <ac:chgData name="王 玮琦" userId="1f8912a9550c9883" providerId="LiveId" clId="{0B685EA9-A575-4273-8D55-CFCF28086C30}" dt="2023-04-11T04:38:19.193" v="2581" actId="1076"/>
          <ac:spMkLst>
            <pc:docMk/>
            <pc:sldMk cId="1386122679" sldId="285"/>
            <ac:spMk id="43" creationId="{98B82339-0C60-DD2D-7D07-CFFF86757836}"/>
          </ac:spMkLst>
        </pc:spChg>
        <pc:spChg chg="add mod">
          <ac:chgData name="王 玮琦" userId="1f8912a9550c9883" providerId="LiveId" clId="{0B685EA9-A575-4273-8D55-CFCF28086C30}" dt="2023-04-11T04:38:19.193" v="2581" actId="1076"/>
          <ac:spMkLst>
            <pc:docMk/>
            <pc:sldMk cId="1386122679" sldId="285"/>
            <ac:spMk id="44" creationId="{F70F62E5-FBB7-1E72-5DE5-B79042D9F6F5}"/>
          </ac:spMkLst>
        </pc:spChg>
        <pc:spChg chg="add mod">
          <ac:chgData name="王 玮琦" userId="1f8912a9550c9883" providerId="LiveId" clId="{0B685EA9-A575-4273-8D55-CFCF28086C30}" dt="2023-04-11T04:38:43.584" v="2587" actId="1076"/>
          <ac:spMkLst>
            <pc:docMk/>
            <pc:sldMk cId="1386122679" sldId="285"/>
            <ac:spMk id="45" creationId="{F899BBA4-2775-04DC-E5BE-B08064B61EAF}"/>
          </ac:spMkLst>
        </pc:spChg>
        <pc:spChg chg="add del mod">
          <ac:chgData name="王 玮琦" userId="1f8912a9550c9883" providerId="LiveId" clId="{0B685EA9-A575-4273-8D55-CFCF28086C30}" dt="2023-04-11T04:38:16.838" v="2580"/>
          <ac:spMkLst>
            <pc:docMk/>
            <pc:sldMk cId="1386122679" sldId="285"/>
            <ac:spMk id="46" creationId="{8D5BB38F-2D02-C317-2DAF-558187DC4CE2}"/>
          </ac:spMkLst>
        </pc:spChg>
        <pc:spChg chg="add del mod">
          <ac:chgData name="王 玮琦" userId="1f8912a9550c9883" providerId="LiveId" clId="{0B685EA9-A575-4273-8D55-CFCF28086C30}" dt="2023-04-11T04:38:16.838" v="2580"/>
          <ac:spMkLst>
            <pc:docMk/>
            <pc:sldMk cId="1386122679" sldId="285"/>
            <ac:spMk id="47" creationId="{39B14FF3-8196-2565-9C47-8A26A341DEC4}"/>
          </ac:spMkLst>
        </pc:spChg>
        <pc:spChg chg="add del mod">
          <ac:chgData name="王 玮琦" userId="1f8912a9550c9883" providerId="LiveId" clId="{0B685EA9-A575-4273-8D55-CFCF28086C30}" dt="2023-04-11T04:38:16.838" v="2580"/>
          <ac:spMkLst>
            <pc:docMk/>
            <pc:sldMk cId="1386122679" sldId="285"/>
            <ac:spMk id="48" creationId="{94D9F403-31A0-D25D-1F4D-9450A4E62291}"/>
          </ac:spMkLst>
        </pc:spChg>
        <pc:spChg chg="add del mod">
          <ac:chgData name="王 玮琦" userId="1f8912a9550c9883" providerId="LiveId" clId="{0B685EA9-A575-4273-8D55-CFCF28086C30}" dt="2023-04-11T04:38:16.838" v="2580"/>
          <ac:spMkLst>
            <pc:docMk/>
            <pc:sldMk cId="1386122679" sldId="285"/>
            <ac:spMk id="49" creationId="{D0EB6440-6892-24C6-8FF3-215BCF44CF6F}"/>
          </ac:spMkLst>
        </pc:spChg>
        <pc:spChg chg="add del mod">
          <ac:chgData name="王 玮琦" userId="1f8912a9550c9883" providerId="LiveId" clId="{0B685EA9-A575-4273-8D55-CFCF28086C30}" dt="2023-04-11T04:38:16.838" v="2580"/>
          <ac:spMkLst>
            <pc:docMk/>
            <pc:sldMk cId="1386122679" sldId="285"/>
            <ac:spMk id="50" creationId="{66D0299C-D800-7FC1-8249-64AB49D4CAE1}"/>
          </ac:spMkLst>
        </pc:spChg>
        <pc:spChg chg="add del mod">
          <ac:chgData name="王 玮琦" userId="1f8912a9550c9883" providerId="LiveId" clId="{0B685EA9-A575-4273-8D55-CFCF28086C30}" dt="2023-04-11T04:38:16.838" v="2580"/>
          <ac:spMkLst>
            <pc:docMk/>
            <pc:sldMk cId="1386122679" sldId="285"/>
            <ac:spMk id="51" creationId="{8D8AC20E-36BA-D8C4-6CE8-EB6164A161B8}"/>
          </ac:spMkLst>
        </pc:spChg>
        <pc:spChg chg="add del mod">
          <ac:chgData name="王 玮琦" userId="1f8912a9550c9883" providerId="LiveId" clId="{0B685EA9-A575-4273-8D55-CFCF28086C30}" dt="2023-04-11T04:38:16.838" v="2580"/>
          <ac:spMkLst>
            <pc:docMk/>
            <pc:sldMk cId="1386122679" sldId="285"/>
            <ac:spMk id="52" creationId="{9379F3E6-AB11-C999-17C7-285D4971ED44}"/>
          </ac:spMkLst>
        </pc:spChg>
        <pc:spChg chg="add del mod">
          <ac:chgData name="王 玮琦" userId="1f8912a9550c9883" providerId="LiveId" clId="{0B685EA9-A575-4273-8D55-CFCF28086C30}" dt="2023-04-11T04:38:16.838" v="2580"/>
          <ac:spMkLst>
            <pc:docMk/>
            <pc:sldMk cId="1386122679" sldId="285"/>
            <ac:spMk id="53" creationId="{EDCB7861-8339-CA38-B7B1-23B65252B8D0}"/>
          </ac:spMkLst>
        </pc:spChg>
        <pc:spChg chg="add del mod">
          <ac:chgData name="王 玮琦" userId="1f8912a9550c9883" providerId="LiveId" clId="{0B685EA9-A575-4273-8D55-CFCF28086C30}" dt="2023-04-11T04:38:16.838" v="2580"/>
          <ac:spMkLst>
            <pc:docMk/>
            <pc:sldMk cId="1386122679" sldId="285"/>
            <ac:spMk id="54" creationId="{B10BD08A-7F4C-1D00-F2A0-C1415498126E}"/>
          </ac:spMkLst>
        </pc:spChg>
        <pc:spChg chg="add del mod">
          <ac:chgData name="王 玮琦" userId="1f8912a9550c9883" providerId="LiveId" clId="{0B685EA9-A575-4273-8D55-CFCF28086C30}" dt="2023-04-11T04:38:16.838" v="2580"/>
          <ac:spMkLst>
            <pc:docMk/>
            <pc:sldMk cId="1386122679" sldId="285"/>
            <ac:spMk id="55" creationId="{505E402F-09B9-D6D4-1237-B88EB973E504}"/>
          </ac:spMkLst>
        </pc:spChg>
        <pc:spChg chg="add del mod">
          <ac:chgData name="王 玮琦" userId="1f8912a9550c9883" providerId="LiveId" clId="{0B685EA9-A575-4273-8D55-CFCF28086C30}" dt="2023-04-11T04:38:16.838" v="2580"/>
          <ac:spMkLst>
            <pc:docMk/>
            <pc:sldMk cId="1386122679" sldId="285"/>
            <ac:spMk id="56" creationId="{0421C5CD-F4C6-25C8-B975-AD39B9A9C714}"/>
          </ac:spMkLst>
        </pc:spChg>
        <pc:spChg chg="add del mod">
          <ac:chgData name="王 玮琦" userId="1f8912a9550c9883" providerId="LiveId" clId="{0B685EA9-A575-4273-8D55-CFCF28086C30}" dt="2023-04-11T04:38:16.838" v="2580"/>
          <ac:spMkLst>
            <pc:docMk/>
            <pc:sldMk cId="1386122679" sldId="285"/>
            <ac:spMk id="57" creationId="{B2505F2A-59F1-8C34-2954-AF8F52C874A6}"/>
          </ac:spMkLst>
        </pc:spChg>
        <pc:spChg chg="add del mod">
          <ac:chgData name="王 玮琦" userId="1f8912a9550c9883" providerId="LiveId" clId="{0B685EA9-A575-4273-8D55-CFCF28086C30}" dt="2023-04-11T04:38:16.838" v="2580"/>
          <ac:spMkLst>
            <pc:docMk/>
            <pc:sldMk cId="1386122679" sldId="285"/>
            <ac:spMk id="58" creationId="{1ED0DAD7-4937-973F-8EEB-7DA38558E11D}"/>
          </ac:spMkLst>
        </pc:spChg>
        <pc:spChg chg="add del mod">
          <ac:chgData name="王 玮琦" userId="1f8912a9550c9883" providerId="LiveId" clId="{0B685EA9-A575-4273-8D55-CFCF28086C30}" dt="2023-04-11T04:38:16.838" v="2580"/>
          <ac:spMkLst>
            <pc:docMk/>
            <pc:sldMk cId="1386122679" sldId="285"/>
            <ac:spMk id="59" creationId="{2149FB2A-EBD0-E2B9-6619-A61A9A7652BF}"/>
          </ac:spMkLst>
        </pc:spChg>
        <pc:spChg chg="add del mod">
          <ac:chgData name="王 玮琦" userId="1f8912a9550c9883" providerId="LiveId" clId="{0B685EA9-A575-4273-8D55-CFCF28086C30}" dt="2023-04-11T04:38:16.838" v="2580"/>
          <ac:spMkLst>
            <pc:docMk/>
            <pc:sldMk cId="1386122679" sldId="285"/>
            <ac:spMk id="60" creationId="{9AA7D776-C4D2-F50C-888D-4B4C596A9535}"/>
          </ac:spMkLst>
        </pc:spChg>
        <pc:spChg chg="add del mod">
          <ac:chgData name="王 玮琦" userId="1f8912a9550c9883" providerId="LiveId" clId="{0B685EA9-A575-4273-8D55-CFCF28086C30}" dt="2023-04-11T04:38:16.838" v="2580"/>
          <ac:spMkLst>
            <pc:docMk/>
            <pc:sldMk cId="1386122679" sldId="285"/>
            <ac:spMk id="61" creationId="{15091F4C-99BE-07FC-30D9-3BA2DB451B32}"/>
          </ac:spMkLst>
        </pc:spChg>
        <pc:spChg chg="add del mod">
          <ac:chgData name="王 玮琦" userId="1f8912a9550c9883" providerId="LiveId" clId="{0B685EA9-A575-4273-8D55-CFCF28086C30}" dt="2023-04-11T04:38:16.838" v="2580"/>
          <ac:spMkLst>
            <pc:docMk/>
            <pc:sldMk cId="1386122679" sldId="285"/>
            <ac:spMk id="62" creationId="{1D48126F-8A45-B75D-701F-C5407EB40969}"/>
          </ac:spMkLst>
        </pc:spChg>
        <pc:spChg chg="add del mod">
          <ac:chgData name="王 玮琦" userId="1f8912a9550c9883" providerId="LiveId" clId="{0B685EA9-A575-4273-8D55-CFCF28086C30}" dt="2023-04-11T04:38:16.838" v="2580"/>
          <ac:spMkLst>
            <pc:docMk/>
            <pc:sldMk cId="1386122679" sldId="285"/>
            <ac:spMk id="63" creationId="{8099EF35-EB63-1B91-9D93-6A46DE5AF526}"/>
          </ac:spMkLst>
        </pc:spChg>
        <pc:spChg chg="add del mod">
          <ac:chgData name="王 玮琦" userId="1f8912a9550c9883" providerId="LiveId" clId="{0B685EA9-A575-4273-8D55-CFCF28086C30}" dt="2023-04-11T04:38:16.838" v="2580"/>
          <ac:spMkLst>
            <pc:docMk/>
            <pc:sldMk cId="1386122679" sldId="285"/>
            <ac:spMk id="64" creationId="{3532DE5F-6771-858D-8B13-492197C82315}"/>
          </ac:spMkLst>
        </pc:spChg>
        <pc:spChg chg="add del mod">
          <ac:chgData name="王 玮琦" userId="1f8912a9550c9883" providerId="LiveId" clId="{0B685EA9-A575-4273-8D55-CFCF28086C30}" dt="2023-04-11T04:38:16.838" v="2580"/>
          <ac:spMkLst>
            <pc:docMk/>
            <pc:sldMk cId="1386122679" sldId="285"/>
            <ac:spMk id="65" creationId="{6991CDF6-4CCD-A2B8-F42D-F53FD2EB9C5D}"/>
          </ac:spMkLst>
        </pc:spChg>
        <pc:spChg chg="add del mod">
          <ac:chgData name="王 玮琦" userId="1f8912a9550c9883" providerId="LiveId" clId="{0B685EA9-A575-4273-8D55-CFCF28086C30}" dt="2023-04-11T04:38:16.838" v="2580"/>
          <ac:spMkLst>
            <pc:docMk/>
            <pc:sldMk cId="1386122679" sldId="285"/>
            <ac:spMk id="66" creationId="{854869BE-C29A-9648-AD69-20CB0150E9C9}"/>
          </ac:spMkLst>
        </pc:spChg>
        <pc:spChg chg="add mod">
          <ac:chgData name="王 玮琦" userId="1f8912a9550c9883" providerId="LiveId" clId="{0B685EA9-A575-4273-8D55-CFCF28086C30}" dt="2023-04-11T04:38:39.233" v="2586" actId="1076"/>
          <ac:spMkLst>
            <pc:docMk/>
            <pc:sldMk cId="1386122679" sldId="285"/>
            <ac:spMk id="67" creationId="{F77BC627-10F0-8CE5-0AC0-86205E8DD6F7}"/>
          </ac:spMkLst>
        </pc:spChg>
        <pc:spChg chg="add mod">
          <ac:chgData name="王 玮琦" userId="1f8912a9550c9883" providerId="LiveId" clId="{0B685EA9-A575-4273-8D55-CFCF28086C30}" dt="2023-04-11T04:38:39.233" v="2586" actId="1076"/>
          <ac:spMkLst>
            <pc:docMk/>
            <pc:sldMk cId="1386122679" sldId="285"/>
            <ac:spMk id="68" creationId="{54C3B176-B399-A869-7873-CF0A0CC71E7E}"/>
          </ac:spMkLst>
        </pc:spChg>
        <pc:spChg chg="add mod">
          <ac:chgData name="王 玮琦" userId="1f8912a9550c9883" providerId="LiveId" clId="{0B685EA9-A575-4273-8D55-CFCF28086C30}" dt="2023-04-11T04:38:35.185" v="2585" actId="1076"/>
          <ac:spMkLst>
            <pc:docMk/>
            <pc:sldMk cId="1386122679" sldId="285"/>
            <ac:spMk id="69" creationId="{E20B9ADC-0153-BA8C-C642-B873F0DB9913}"/>
          </ac:spMkLst>
        </pc:spChg>
        <pc:spChg chg="add mod">
          <ac:chgData name="王 玮琦" userId="1f8912a9550c9883" providerId="LiveId" clId="{0B685EA9-A575-4273-8D55-CFCF28086C30}" dt="2023-04-11T04:38:35.185" v="2585" actId="1076"/>
          <ac:spMkLst>
            <pc:docMk/>
            <pc:sldMk cId="1386122679" sldId="285"/>
            <ac:spMk id="70" creationId="{F8FE4025-F0CD-B53D-14CE-85C3B781C8D2}"/>
          </ac:spMkLst>
        </pc:spChg>
        <pc:spChg chg="add mod">
          <ac:chgData name="王 玮琦" userId="1f8912a9550c9883" providerId="LiveId" clId="{0B685EA9-A575-4273-8D55-CFCF28086C30}" dt="2023-04-11T04:39:12.458" v="2690" actId="1076"/>
          <ac:spMkLst>
            <pc:docMk/>
            <pc:sldMk cId="1386122679" sldId="285"/>
            <ac:spMk id="71" creationId="{846E8D4B-895C-1C15-D835-C941CE960813}"/>
          </ac:spMkLst>
        </pc:spChg>
      </pc:sldChg>
      <pc:sldChg chg="addSp delSp modSp add mod chgLayout">
        <pc:chgData name="王 玮琦" userId="1f8912a9550c9883" providerId="LiveId" clId="{0B685EA9-A575-4273-8D55-CFCF28086C30}" dt="2023-04-11T04:45:24.247" v="3376" actId="20577"/>
        <pc:sldMkLst>
          <pc:docMk/>
          <pc:sldMk cId="543950373" sldId="286"/>
        </pc:sldMkLst>
        <pc:spChg chg="mod ord">
          <ac:chgData name="王 玮琦" userId="1f8912a9550c9883" providerId="LiveId" clId="{0B685EA9-A575-4273-8D55-CFCF28086C30}" dt="2023-04-11T04:39:42.973" v="2694" actId="700"/>
          <ac:spMkLst>
            <pc:docMk/>
            <pc:sldMk cId="543950373" sldId="286"/>
            <ac:spMk id="2" creationId="{E98F27E2-C81D-6804-FFB8-C4B6BF959946}"/>
          </ac:spMkLst>
        </pc:spChg>
        <pc:spChg chg="add mod ord">
          <ac:chgData name="王 玮琦" userId="1f8912a9550c9883" providerId="LiveId" clId="{0B685EA9-A575-4273-8D55-CFCF28086C30}" dt="2023-04-11T04:45:24.247" v="3376" actId="20577"/>
          <ac:spMkLst>
            <pc:docMk/>
            <pc:sldMk cId="543950373" sldId="286"/>
            <ac:spMk id="3" creationId="{40B468B1-F105-4BE2-B9A4-86F2CADFD318}"/>
          </ac:spMkLst>
        </pc:spChg>
        <pc:spChg chg="del">
          <ac:chgData name="王 玮琦" userId="1f8912a9550c9883" providerId="LiveId" clId="{0B685EA9-A575-4273-8D55-CFCF28086C30}" dt="2023-04-11T04:39:40.717" v="2693" actId="478"/>
          <ac:spMkLst>
            <pc:docMk/>
            <pc:sldMk cId="543950373" sldId="286"/>
            <ac:spMk id="6" creationId="{1EA2E2C6-1AB2-E7D2-A288-D8A57F8C624B}"/>
          </ac:spMkLst>
        </pc:spChg>
        <pc:spChg chg="del">
          <ac:chgData name="王 玮琦" userId="1f8912a9550c9883" providerId="LiveId" clId="{0B685EA9-A575-4273-8D55-CFCF28086C30}" dt="2023-04-11T04:39:40.717" v="2693" actId="478"/>
          <ac:spMkLst>
            <pc:docMk/>
            <pc:sldMk cId="543950373" sldId="286"/>
            <ac:spMk id="7" creationId="{7C3E45F4-C0BF-9561-6645-C1E1D9AB89DF}"/>
          </ac:spMkLst>
        </pc:spChg>
        <pc:spChg chg="del">
          <ac:chgData name="王 玮琦" userId="1f8912a9550c9883" providerId="LiveId" clId="{0B685EA9-A575-4273-8D55-CFCF28086C30}" dt="2023-04-11T04:39:40.717" v="2693" actId="478"/>
          <ac:spMkLst>
            <pc:docMk/>
            <pc:sldMk cId="543950373" sldId="286"/>
            <ac:spMk id="8" creationId="{71A1C4C7-02AC-9A4A-5FEA-EFD4B71E8BE5}"/>
          </ac:spMkLst>
        </pc:spChg>
        <pc:spChg chg="del">
          <ac:chgData name="王 玮琦" userId="1f8912a9550c9883" providerId="LiveId" clId="{0B685EA9-A575-4273-8D55-CFCF28086C30}" dt="2023-04-11T04:39:40.717" v="2693" actId="478"/>
          <ac:spMkLst>
            <pc:docMk/>
            <pc:sldMk cId="543950373" sldId="286"/>
            <ac:spMk id="9" creationId="{4E385B2D-1B98-0B71-6C87-CD6FE482C8F8}"/>
          </ac:spMkLst>
        </pc:spChg>
        <pc:spChg chg="del">
          <ac:chgData name="王 玮琦" userId="1f8912a9550c9883" providerId="LiveId" clId="{0B685EA9-A575-4273-8D55-CFCF28086C30}" dt="2023-04-11T04:39:40.717" v="2693" actId="478"/>
          <ac:spMkLst>
            <pc:docMk/>
            <pc:sldMk cId="543950373" sldId="286"/>
            <ac:spMk id="10" creationId="{6DFAA6D6-2341-CBB6-4631-0EAB8A82BB22}"/>
          </ac:spMkLst>
        </pc:spChg>
        <pc:spChg chg="del">
          <ac:chgData name="王 玮琦" userId="1f8912a9550c9883" providerId="LiveId" clId="{0B685EA9-A575-4273-8D55-CFCF28086C30}" dt="2023-04-11T04:39:40.717" v="2693" actId="478"/>
          <ac:spMkLst>
            <pc:docMk/>
            <pc:sldMk cId="543950373" sldId="286"/>
            <ac:spMk id="11" creationId="{3FF48958-B5BF-8C82-5168-2DD9EE57BAA7}"/>
          </ac:spMkLst>
        </pc:spChg>
        <pc:spChg chg="del">
          <ac:chgData name="王 玮琦" userId="1f8912a9550c9883" providerId="LiveId" clId="{0B685EA9-A575-4273-8D55-CFCF28086C30}" dt="2023-04-11T04:39:40.717" v="2693" actId="478"/>
          <ac:spMkLst>
            <pc:docMk/>
            <pc:sldMk cId="543950373" sldId="286"/>
            <ac:spMk id="12" creationId="{67F3C3C5-5699-357F-ED10-8185E1831478}"/>
          </ac:spMkLst>
        </pc:spChg>
        <pc:spChg chg="del">
          <ac:chgData name="王 玮琦" userId="1f8912a9550c9883" providerId="LiveId" clId="{0B685EA9-A575-4273-8D55-CFCF28086C30}" dt="2023-04-11T04:39:40.717" v="2693" actId="478"/>
          <ac:spMkLst>
            <pc:docMk/>
            <pc:sldMk cId="543950373" sldId="286"/>
            <ac:spMk id="13" creationId="{4A68ECA7-6BA9-985A-7C70-AAA49AA67A43}"/>
          </ac:spMkLst>
        </pc:spChg>
        <pc:spChg chg="del">
          <ac:chgData name="王 玮琦" userId="1f8912a9550c9883" providerId="LiveId" clId="{0B685EA9-A575-4273-8D55-CFCF28086C30}" dt="2023-04-11T04:39:40.717" v="2693" actId="478"/>
          <ac:spMkLst>
            <pc:docMk/>
            <pc:sldMk cId="543950373" sldId="286"/>
            <ac:spMk id="14" creationId="{A34311B8-0F4A-7730-03C4-9707BF6467FA}"/>
          </ac:spMkLst>
        </pc:spChg>
        <pc:spChg chg="del">
          <ac:chgData name="王 玮琦" userId="1f8912a9550c9883" providerId="LiveId" clId="{0B685EA9-A575-4273-8D55-CFCF28086C30}" dt="2023-04-11T04:39:40.717" v="2693" actId="478"/>
          <ac:spMkLst>
            <pc:docMk/>
            <pc:sldMk cId="543950373" sldId="286"/>
            <ac:spMk id="15" creationId="{CD25FF02-C29F-1386-A0FF-6F3F310F1DF2}"/>
          </ac:spMkLst>
        </pc:spChg>
        <pc:spChg chg="del">
          <ac:chgData name="王 玮琦" userId="1f8912a9550c9883" providerId="LiveId" clId="{0B685EA9-A575-4273-8D55-CFCF28086C30}" dt="2023-04-11T04:39:40.717" v="2693" actId="478"/>
          <ac:spMkLst>
            <pc:docMk/>
            <pc:sldMk cId="543950373" sldId="286"/>
            <ac:spMk id="16" creationId="{FA86F2D4-0342-DDA6-8B23-40D200A3DDAA}"/>
          </ac:spMkLst>
        </pc:spChg>
        <pc:spChg chg="del">
          <ac:chgData name="王 玮琦" userId="1f8912a9550c9883" providerId="LiveId" clId="{0B685EA9-A575-4273-8D55-CFCF28086C30}" dt="2023-04-11T04:39:40.717" v="2693" actId="478"/>
          <ac:spMkLst>
            <pc:docMk/>
            <pc:sldMk cId="543950373" sldId="286"/>
            <ac:spMk id="17" creationId="{23BA3E4E-DE12-E0BC-1B62-547D7B81EDBC}"/>
          </ac:spMkLst>
        </pc:spChg>
        <pc:spChg chg="del">
          <ac:chgData name="王 玮琦" userId="1f8912a9550c9883" providerId="LiveId" clId="{0B685EA9-A575-4273-8D55-CFCF28086C30}" dt="2023-04-11T04:39:40.717" v="2693" actId="478"/>
          <ac:spMkLst>
            <pc:docMk/>
            <pc:sldMk cId="543950373" sldId="286"/>
            <ac:spMk id="18" creationId="{596B05A4-2BBD-75C1-7B37-8050817397F5}"/>
          </ac:spMkLst>
        </pc:spChg>
        <pc:spChg chg="del">
          <ac:chgData name="王 玮琦" userId="1f8912a9550c9883" providerId="LiveId" clId="{0B685EA9-A575-4273-8D55-CFCF28086C30}" dt="2023-04-11T04:39:40.717" v="2693" actId="478"/>
          <ac:spMkLst>
            <pc:docMk/>
            <pc:sldMk cId="543950373" sldId="286"/>
            <ac:spMk id="19" creationId="{F8143720-F618-B798-9E68-3DBF747DFECF}"/>
          </ac:spMkLst>
        </pc:spChg>
        <pc:spChg chg="del">
          <ac:chgData name="王 玮琦" userId="1f8912a9550c9883" providerId="LiveId" clId="{0B685EA9-A575-4273-8D55-CFCF28086C30}" dt="2023-04-11T04:39:40.717" v="2693" actId="478"/>
          <ac:spMkLst>
            <pc:docMk/>
            <pc:sldMk cId="543950373" sldId="286"/>
            <ac:spMk id="20" creationId="{16CFDC84-2EB4-C644-0545-89ED44C314B3}"/>
          </ac:spMkLst>
        </pc:spChg>
        <pc:spChg chg="del">
          <ac:chgData name="王 玮琦" userId="1f8912a9550c9883" providerId="LiveId" clId="{0B685EA9-A575-4273-8D55-CFCF28086C30}" dt="2023-04-11T04:39:40.717" v="2693" actId="478"/>
          <ac:spMkLst>
            <pc:docMk/>
            <pc:sldMk cId="543950373" sldId="286"/>
            <ac:spMk id="21" creationId="{0F955162-D3A4-9089-157F-1246E898610D}"/>
          </ac:spMkLst>
        </pc:spChg>
        <pc:spChg chg="del">
          <ac:chgData name="王 玮琦" userId="1f8912a9550c9883" providerId="LiveId" clId="{0B685EA9-A575-4273-8D55-CFCF28086C30}" dt="2023-04-11T04:39:40.717" v="2693" actId="478"/>
          <ac:spMkLst>
            <pc:docMk/>
            <pc:sldMk cId="543950373" sldId="286"/>
            <ac:spMk id="22" creationId="{0CE94FEB-DC04-37D9-B4A8-A32D6E35990B}"/>
          </ac:spMkLst>
        </pc:spChg>
        <pc:spChg chg="del">
          <ac:chgData name="王 玮琦" userId="1f8912a9550c9883" providerId="LiveId" clId="{0B685EA9-A575-4273-8D55-CFCF28086C30}" dt="2023-04-11T04:39:40.717" v="2693" actId="478"/>
          <ac:spMkLst>
            <pc:docMk/>
            <pc:sldMk cId="543950373" sldId="286"/>
            <ac:spMk id="23" creationId="{20F34A37-D4BE-6B76-699D-53AFE770A489}"/>
          </ac:spMkLst>
        </pc:spChg>
        <pc:spChg chg="del">
          <ac:chgData name="王 玮琦" userId="1f8912a9550c9883" providerId="LiveId" clId="{0B685EA9-A575-4273-8D55-CFCF28086C30}" dt="2023-04-11T04:39:40.717" v="2693" actId="478"/>
          <ac:spMkLst>
            <pc:docMk/>
            <pc:sldMk cId="543950373" sldId="286"/>
            <ac:spMk id="24" creationId="{021779DE-4DF5-2F22-F8ED-8C98A4CC913C}"/>
          </ac:spMkLst>
        </pc:spChg>
        <pc:spChg chg="del">
          <ac:chgData name="王 玮琦" userId="1f8912a9550c9883" providerId="LiveId" clId="{0B685EA9-A575-4273-8D55-CFCF28086C30}" dt="2023-04-11T04:39:40.717" v="2693" actId="478"/>
          <ac:spMkLst>
            <pc:docMk/>
            <pc:sldMk cId="543950373" sldId="286"/>
            <ac:spMk id="25" creationId="{C1C0E22C-2245-5E4B-52BB-0A47EA8980BF}"/>
          </ac:spMkLst>
        </pc:spChg>
        <pc:spChg chg="del">
          <ac:chgData name="王 玮琦" userId="1f8912a9550c9883" providerId="LiveId" clId="{0B685EA9-A575-4273-8D55-CFCF28086C30}" dt="2023-04-11T04:39:40.717" v="2693" actId="478"/>
          <ac:spMkLst>
            <pc:docMk/>
            <pc:sldMk cId="543950373" sldId="286"/>
            <ac:spMk id="26" creationId="{332F04EE-4CF1-9D62-D99C-D78916C479C9}"/>
          </ac:spMkLst>
        </pc:spChg>
        <pc:spChg chg="del">
          <ac:chgData name="王 玮琦" userId="1f8912a9550c9883" providerId="LiveId" clId="{0B685EA9-A575-4273-8D55-CFCF28086C30}" dt="2023-04-11T04:39:40.717" v="2693" actId="478"/>
          <ac:spMkLst>
            <pc:docMk/>
            <pc:sldMk cId="543950373" sldId="286"/>
            <ac:spMk id="27" creationId="{B1B1DEBF-9F6D-9099-B831-54405F800F14}"/>
          </ac:spMkLst>
        </pc:spChg>
        <pc:spChg chg="del">
          <ac:chgData name="王 玮琦" userId="1f8912a9550c9883" providerId="LiveId" clId="{0B685EA9-A575-4273-8D55-CFCF28086C30}" dt="2023-04-11T04:39:40.717" v="2693" actId="478"/>
          <ac:spMkLst>
            <pc:docMk/>
            <pc:sldMk cId="543950373" sldId="286"/>
            <ac:spMk id="28" creationId="{9BCA02C8-4294-58D1-0492-7B915DBD10C5}"/>
          </ac:spMkLst>
        </pc:spChg>
        <pc:spChg chg="del">
          <ac:chgData name="王 玮琦" userId="1f8912a9550c9883" providerId="LiveId" clId="{0B685EA9-A575-4273-8D55-CFCF28086C30}" dt="2023-04-11T04:39:40.717" v="2693" actId="478"/>
          <ac:spMkLst>
            <pc:docMk/>
            <pc:sldMk cId="543950373" sldId="286"/>
            <ac:spMk id="29" creationId="{D1C8D9FC-897E-6F2C-AAF6-DC2ACD9DF111}"/>
          </ac:spMkLst>
        </pc:spChg>
        <pc:spChg chg="del">
          <ac:chgData name="王 玮琦" userId="1f8912a9550c9883" providerId="LiveId" clId="{0B685EA9-A575-4273-8D55-CFCF28086C30}" dt="2023-04-11T04:39:40.717" v="2693" actId="478"/>
          <ac:spMkLst>
            <pc:docMk/>
            <pc:sldMk cId="543950373" sldId="286"/>
            <ac:spMk id="30" creationId="{96955C23-6430-0ECC-3B42-62F75BB771F1}"/>
          </ac:spMkLst>
        </pc:spChg>
        <pc:spChg chg="del">
          <ac:chgData name="王 玮琦" userId="1f8912a9550c9883" providerId="LiveId" clId="{0B685EA9-A575-4273-8D55-CFCF28086C30}" dt="2023-04-11T04:39:40.717" v="2693" actId="478"/>
          <ac:spMkLst>
            <pc:docMk/>
            <pc:sldMk cId="543950373" sldId="286"/>
            <ac:spMk id="31" creationId="{1AC81AE0-6BBB-8050-4034-5C5665C5DF8F}"/>
          </ac:spMkLst>
        </pc:spChg>
        <pc:spChg chg="del">
          <ac:chgData name="王 玮琦" userId="1f8912a9550c9883" providerId="LiveId" clId="{0B685EA9-A575-4273-8D55-CFCF28086C30}" dt="2023-04-11T04:39:40.717" v="2693" actId="478"/>
          <ac:spMkLst>
            <pc:docMk/>
            <pc:sldMk cId="543950373" sldId="286"/>
            <ac:spMk id="32" creationId="{31EE1C98-C114-1309-C73E-7F8FBC5C9034}"/>
          </ac:spMkLst>
        </pc:spChg>
        <pc:spChg chg="del">
          <ac:chgData name="王 玮琦" userId="1f8912a9550c9883" providerId="LiveId" clId="{0B685EA9-A575-4273-8D55-CFCF28086C30}" dt="2023-04-11T04:39:40.717" v="2693" actId="478"/>
          <ac:spMkLst>
            <pc:docMk/>
            <pc:sldMk cId="543950373" sldId="286"/>
            <ac:spMk id="33" creationId="{90383F77-0B96-8B23-14FA-020D3B95F6E0}"/>
          </ac:spMkLst>
        </pc:spChg>
        <pc:spChg chg="del">
          <ac:chgData name="王 玮琦" userId="1f8912a9550c9883" providerId="LiveId" clId="{0B685EA9-A575-4273-8D55-CFCF28086C30}" dt="2023-04-11T04:39:40.717" v="2693" actId="478"/>
          <ac:spMkLst>
            <pc:docMk/>
            <pc:sldMk cId="543950373" sldId="286"/>
            <ac:spMk id="34" creationId="{2C66A88C-5994-26D7-9603-B40D7C7E21B1}"/>
          </ac:spMkLst>
        </pc:spChg>
        <pc:spChg chg="del">
          <ac:chgData name="王 玮琦" userId="1f8912a9550c9883" providerId="LiveId" clId="{0B685EA9-A575-4273-8D55-CFCF28086C30}" dt="2023-04-11T04:39:40.717" v="2693" actId="478"/>
          <ac:spMkLst>
            <pc:docMk/>
            <pc:sldMk cId="543950373" sldId="286"/>
            <ac:spMk id="35" creationId="{1FE5579F-EEDA-E9EF-C049-39D84D05FB16}"/>
          </ac:spMkLst>
        </pc:spChg>
        <pc:spChg chg="del">
          <ac:chgData name="王 玮琦" userId="1f8912a9550c9883" providerId="LiveId" clId="{0B685EA9-A575-4273-8D55-CFCF28086C30}" dt="2023-04-11T04:39:40.717" v="2693" actId="478"/>
          <ac:spMkLst>
            <pc:docMk/>
            <pc:sldMk cId="543950373" sldId="286"/>
            <ac:spMk id="36" creationId="{9EA5AF53-3F32-E781-923B-3DDD4717D866}"/>
          </ac:spMkLst>
        </pc:spChg>
        <pc:spChg chg="del">
          <ac:chgData name="王 玮琦" userId="1f8912a9550c9883" providerId="LiveId" clId="{0B685EA9-A575-4273-8D55-CFCF28086C30}" dt="2023-04-11T04:39:40.717" v="2693" actId="478"/>
          <ac:spMkLst>
            <pc:docMk/>
            <pc:sldMk cId="543950373" sldId="286"/>
            <ac:spMk id="37" creationId="{CB4EED1F-DAD2-3119-3205-BD5864B888B2}"/>
          </ac:spMkLst>
        </pc:spChg>
        <pc:spChg chg="del">
          <ac:chgData name="王 玮琦" userId="1f8912a9550c9883" providerId="LiveId" clId="{0B685EA9-A575-4273-8D55-CFCF28086C30}" dt="2023-04-11T04:39:40.717" v="2693" actId="478"/>
          <ac:spMkLst>
            <pc:docMk/>
            <pc:sldMk cId="543950373" sldId="286"/>
            <ac:spMk id="38" creationId="{2AA26E71-5D71-7BB1-B6B4-3C68CCAF861A}"/>
          </ac:spMkLst>
        </pc:spChg>
        <pc:spChg chg="del">
          <ac:chgData name="王 玮琦" userId="1f8912a9550c9883" providerId="LiveId" clId="{0B685EA9-A575-4273-8D55-CFCF28086C30}" dt="2023-04-11T04:39:40.717" v="2693" actId="478"/>
          <ac:spMkLst>
            <pc:docMk/>
            <pc:sldMk cId="543950373" sldId="286"/>
            <ac:spMk id="39" creationId="{74FACE32-268B-1B93-DA52-4C23854997FA}"/>
          </ac:spMkLst>
        </pc:spChg>
        <pc:spChg chg="del">
          <ac:chgData name="王 玮琦" userId="1f8912a9550c9883" providerId="LiveId" clId="{0B685EA9-A575-4273-8D55-CFCF28086C30}" dt="2023-04-11T04:39:40.717" v="2693" actId="478"/>
          <ac:spMkLst>
            <pc:docMk/>
            <pc:sldMk cId="543950373" sldId="286"/>
            <ac:spMk id="40" creationId="{854AC861-BF13-F808-D68A-7FB0EFE7BA35}"/>
          </ac:spMkLst>
        </pc:spChg>
        <pc:spChg chg="del">
          <ac:chgData name="王 玮琦" userId="1f8912a9550c9883" providerId="LiveId" clId="{0B685EA9-A575-4273-8D55-CFCF28086C30}" dt="2023-04-11T04:39:40.717" v="2693" actId="478"/>
          <ac:spMkLst>
            <pc:docMk/>
            <pc:sldMk cId="543950373" sldId="286"/>
            <ac:spMk id="41" creationId="{0322FA69-27AA-EC49-A949-4619F2DC9E85}"/>
          </ac:spMkLst>
        </pc:spChg>
        <pc:spChg chg="del">
          <ac:chgData name="王 玮琦" userId="1f8912a9550c9883" providerId="LiveId" clId="{0B685EA9-A575-4273-8D55-CFCF28086C30}" dt="2023-04-11T04:39:40.717" v="2693" actId="478"/>
          <ac:spMkLst>
            <pc:docMk/>
            <pc:sldMk cId="543950373" sldId="286"/>
            <ac:spMk id="42" creationId="{BDB1DDDA-541E-602C-06FC-F1734197867A}"/>
          </ac:spMkLst>
        </pc:spChg>
        <pc:spChg chg="del">
          <ac:chgData name="王 玮琦" userId="1f8912a9550c9883" providerId="LiveId" clId="{0B685EA9-A575-4273-8D55-CFCF28086C30}" dt="2023-04-11T04:39:40.717" v="2693" actId="478"/>
          <ac:spMkLst>
            <pc:docMk/>
            <pc:sldMk cId="543950373" sldId="286"/>
            <ac:spMk id="43" creationId="{98B82339-0C60-DD2D-7D07-CFFF86757836}"/>
          </ac:spMkLst>
        </pc:spChg>
        <pc:spChg chg="del">
          <ac:chgData name="王 玮琦" userId="1f8912a9550c9883" providerId="LiveId" clId="{0B685EA9-A575-4273-8D55-CFCF28086C30}" dt="2023-04-11T04:39:40.717" v="2693" actId="478"/>
          <ac:spMkLst>
            <pc:docMk/>
            <pc:sldMk cId="543950373" sldId="286"/>
            <ac:spMk id="44" creationId="{F70F62E5-FBB7-1E72-5DE5-B79042D9F6F5}"/>
          </ac:spMkLst>
        </pc:spChg>
        <pc:spChg chg="del">
          <ac:chgData name="王 玮琦" userId="1f8912a9550c9883" providerId="LiveId" clId="{0B685EA9-A575-4273-8D55-CFCF28086C30}" dt="2023-04-11T04:39:40.717" v="2693" actId="478"/>
          <ac:spMkLst>
            <pc:docMk/>
            <pc:sldMk cId="543950373" sldId="286"/>
            <ac:spMk id="45" creationId="{F899BBA4-2775-04DC-E5BE-B08064B61EAF}"/>
          </ac:spMkLst>
        </pc:spChg>
        <pc:spChg chg="del">
          <ac:chgData name="王 玮琦" userId="1f8912a9550c9883" providerId="LiveId" clId="{0B685EA9-A575-4273-8D55-CFCF28086C30}" dt="2023-04-11T04:39:40.717" v="2693" actId="478"/>
          <ac:spMkLst>
            <pc:docMk/>
            <pc:sldMk cId="543950373" sldId="286"/>
            <ac:spMk id="67" creationId="{F77BC627-10F0-8CE5-0AC0-86205E8DD6F7}"/>
          </ac:spMkLst>
        </pc:spChg>
        <pc:spChg chg="del">
          <ac:chgData name="王 玮琦" userId="1f8912a9550c9883" providerId="LiveId" clId="{0B685EA9-A575-4273-8D55-CFCF28086C30}" dt="2023-04-11T04:39:40.717" v="2693" actId="478"/>
          <ac:spMkLst>
            <pc:docMk/>
            <pc:sldMk cId="543950373" sldId="286"/>
            <ac:spMk id="68" creationId="{54C3B176-B399-A869-7873-CF0A0CC71E7E}"/>
          </ac:spMkLst>
        </pc:spChg>
        <pc:spChg chg="del">
          <ac:chgData name="王 玮琦" userId="1f8912a9550c9883" providerId="LiveId" clId="{0B685EA9-A575-4273-8D55-CFCF28086C30}" dt="2023-04-11T04:39:40.717" v="2693" actId="478"/>
          <ac:spMkLst>
            <pc:docMk/>
            <pc:sldMk cId="543950373" sldId="286"/>
            <ac:spMk id="69" creationId="{E20B9ADC-0153-BA8C-C642-B873F0DB9913}"/>
          </ac:spMkLst>
        </pc:spChg>
        <pc:spChg chg="del">
          <ac:chgData name="王 玮琦" userId="1f8912a9550c9883" providerId="LiveId" clId="{0B685EA9-A575-4273-8D55-CFCF28086C30}" dt="2023-04-11T04:39:40.717" v="2693" actId="478"/>
          <ac:spMkLst>
            <pc:docMk/>
            <pc:sldMk cId="543950373" sldId="286"/>
            <ac:spMk id="70" creationId="{F8FE4025-F0CD-B53D-14CE-85C3B781C8D2}"/>
          </ac:spMkLst>
        </pc:spChg>
        <pc:spChg chg="del">
          <ac:chgData name="王 玮琦" userId="1f8912a9550c9883" providerId="LiveId" clId="{0B685EA9-A575-4273-8D55-CFCF28086C30}" dt="2023-04-11T04:39:40.717" v="2693" actId="478"/>
          <ac:spMkLst>
            <pc:docMk/>
            <pc:sldMk cId="543950373" sldId="286"/>
            <ac:spMk id="71" creationId="{846E8D4B-895C-1C15-D835-C941CE960813}"/>
          </ac:spMkLst>
        </pc:spChg>
      </pc:sldChg>
      <pc:sldChg chg="addSp delSp modSp add mod">
        <pc:chgData name="王 玮琦" userId="1f8912a9550c9883" providerId="LiveId" clId="{0B685EA9-A575-4273-8D55-CFCF28086C30}" dt="2023-04-11T04:59:08.947" v="3847" actId="20577"/>
        <pc:sldMkLst>
          <pc:docMk/>
          <pc:sldMk cId="3266410223" sldId="287"/>
        </pc:sldMkLst>
        <pc:spChg chg="mod">
          <ac:chgData name="王 玮琦" userId="1f8912a9550c9883" providerId="LiveId" clId="{0B685EA9-A575-4273-8D55-CFCF28086C30}" dt="2023-04-11T04:50:31.350" v="3456" actId="20577"/>
          <ac:spMkLst>
            <pc:docMk/>
            <pc:sldMk cId="3266410223" sldId="287"/>
            <ac:spMk id="2" creationId="{E98F27E2-C81D-6804-FFB8-C4B6BF959946}"/>
          </ac:spMkLst>
        </pc:spChg>
        <pc:spChg chg="del mod">
          <ac:chgData name="王 玮琦" userId="1f8912a9550c9883" providerId="LiveId" clId="{0B685EA9-A575-4273-8D55-CFCF28086C30}" dt="2023-04-11T04:52:19.753" v="3458" actId="478"/>
          <ac:spMkLst>
            <pc:docMk/>
            <pc:sldMk cId="3266410223" sldId="287"/>
            <ac:spMk id="3" creationId="{40B468B1-F105-4BE2-B9A4-86F2CADFD318}"/>
          </ac:spMkLst>
        </pc:spChg>
        <pc:spChg chg="add mod">
          <ac:chgData name="王 玮琦" userId="1f8912a9550c9883" providerId="LiveId" clId="{0B685EA9-A575-4273-8D55-CFCF28086C30}" dt="2023-04-11T04:52:24.418" v="3460" actId="1076"/>
          <ac:spMkLst>
            <pc:docMk/>
            <pc:sldMk cId="3266410223" sldId="287"/>
            <ac:spMk id="4" creationId="{47B1AEB7-B3FF-C739-94B7-C017EDC2792F}"/>
          </ac:spMkLst>
        </pc:spChg>
        <pc:spChg chg="add mod">
          <ac:chgData name="王 玮琦" userId="1f8912a9550c9883" providerId="LiveId" clId="{0B685EA9-A575-4273-8D55-CFCF28086C30}" dt="2023-04-11T04:52:24.418" v="3460" actId="1076"/>
          <ac:spMkLst>
            <pc:docMk/>
            <pc:sldMk cId="3266410223" sldId="287"/>
            <ac:spMk id="5" creationId="{F399C403-A0D9-8CA3-E709-81BBDC8C5D20}"/>
          </ac:spMkLst>
        </pc:spChg>
        <pc:spChg chg="add mod">
          <ac:chgData name="王 玮琦" userId="1f8912a9550c9883" providerId="LiveId" clId="{0B685EA9-A575-4273-8D55-CFCF28086C30}" dt="2023-04-11T04:52:24.418" v="3460" actId="1076"/>
          <ac:spMkLst>
            <pc:docMk/>
            <pc:sldMk cId="3266410223" sldId="287"/>
            <ac:spMk id="6" creationId="{A62DCD1D-CFD9-F2FD-EB13-DC2AF351AB81}"/>
          </ac:spMkLst>
        </pc:spChg>
        <pc:spChg chg="add mod">
          <ac:chgData name="王 玮琦" userId="1f8912a9550c9883" providerId="LiveId" clId="{0B685EA9-A575-4273-8D55-CFCF28086C30}" dt="2023-04-11T04:52:24.418" v="3460" actId="1076"/>
          <ac:spMkLst>
            <pc:docMk/>
            <pc:sldMk cId="3266410223" sldId="287"/>
            <ac:spMk id="7" creationId="{408DE4E6-5376-E005-7EE6-70E65B3E6A85}"/>
          </ac:spMkLst>
        </pc:spChg>
        <pc:spChg chg="add mod">
          <ac:chgData name="王 玮琦" userId="1f8912a9550c9883" providerId="LiveId" clId="{0B685EA9-A575-4273-8D55-CFCF28086C30}" dt="2023-04-11T04:52:24.418" v="3460" actId="1076"/>
          <ac:spMkLst>
            <pc:docMk/>
            <pc:sldMk cId="3266410223" sldId="287"/>
            <ac:spMk id="8" creationId="{F6FBF595-3D84-A437-6053-64F41158E061}"/>
          </ac:spMkLst>
        </pc:spChg>
        <pc:spChg chg="add mod">
          <ac:chgData name="王 玮琦" userId="1f8912a9550c9883" providerId="LiveId" clId="{0B685EA9-A575-4273-8D55-CFCF28086C30}" dt="2023-04-11T04:52:24.418" v="3460" actId="1076"/>
          <ac:spMkLst>
            <pc:docMk/>
            <pc:sldMk cId="3266410223" sldId="287"/>
            <ac:spMk id="9" creationId="{FFB9EC50-0F48-F923-3BA8-7E9DB3862174}"/>
          </ac:spMkLst>
        </pc:spChg>
        <pc:spChg chg="add mod">
          <ac:chgData name="王 玮琦" userId="1f8912a9550c9883" providerId="LiveId" clId="{0B685EA9-A575-4273-8D55-CFCF28086C30}" dt="2023-04-11T04:52:24.418" v="3460" actId="1076"/>
          <ac:spMkLst>
            <pc:docMk/>
            <pc:sldMk cId="3266410223" sldId="287"/>
            <ac:spMk id="10" creationId="{B3287210-605F-513F-18A5-D1D85D2DFFF5}"/>
          </ac:spMkLst>
        </pc:spChg>
        <pc:spChg chg="add mod">
          <ac:chgData name="王 玮琦" userId="1f8912a9550c9883" providerId="LiveId" clId="{0B685EA9-A575-4273-8D55-CFCF28086C30}" dt="2023-04-11T04:52:24.418" v="3460" actId="1076"/>
          <ac:spMkLst>
            <pc:docMk/>
            <pc:sldMk cId="3266410223" sldId="287"/>
            <ac:spMk id="11" creationId="{29D5565B-8781-D94F-3822-770874661293}"/>
          </ac:spMkLst>
        </pc:spChg>
        <pc:spChg chg="add mod">
          <ac:chgData name="王 玮琦" userId="1f8912a9550c9883" providerId="LiveId" clId="{0B685EA9-A575-4273-8D55-CFCF28086C30}" dt="2023-04-11T04:52:24.418" v="3460" actId="1076"/>
          <ac:spMkLst>
            <pc:docMk/>
            <pc:sldMk cId="3266410223" sldId="287"/>
            <ac:spMk id="12" creationId="{8764D84E-79F9-D2C3-444F-5D8E9CCBF64D}"/>
          </ac:spMkLst>
        </pc:spChg>
        <pc:spChg chg="add mod">
          <ac:chgData name="王 玮琦" userId="1f8912a9550c9883" providerId="LiveId" clId="{0B685EA9-A575-4273-8D55-CFCF28086C30}" dt="2023-04-11T04:52:24.418" v="3460" actId="1076"/>
          <ac:spMkLst>
            <pc:docMk/>
            <pc:sldMk cId="3266410223" sldId="287"/>
            <ac:spMk id="13" creationId="{B446D605-26CA-67C9-3604-D009E481EE99}"/>
          </ac:spMkLst>
        </pc:spChg>
        <pc:spChg chg="add mod">
          <ac:chgData name="王 玮琦" userId="1f8912a9550c9883" providerId="LiveId" clId="{0B685EA9-A575-4273-8D55-CFCF28086C30}" dt="2023-04-11T04:52:24.418" v="3460" actId="1076"/>
          <ac:spMkLst>
            <pc:docMk/>
            <pc:sldMk cId="3266410223" sldId="287"/>
            <ac:spMk id="14" creationId="{AD9EBBAE-7705-C329-30C0-C0040578A7F4}"/>
          </ac:spMkLst>
        </pc:spChg>
        <pc:spChg chg="add mod">
          <ac:chgData name="王 玮琦" userId="1f8912a9550c9883" providerId="LiveId" clId="{0B685EA9-A575-4273-8D55-CFCF28086C30}" dt="2023-04-11T04:52:24.418" v="3460" actId="1076"/>
          <ac:spMkLst>
            <pc:docMk/>
            <pc:sldMk cId="3266410223" sldId="287"/>
            <ac:spMk id="15" creationId="{B4B5EC58-1FB4-E6BE-63E2-75F1FDE125B3}"/>
          </ac:spMkLst>
        </pc:spChg>
        <pc:spChg chg="add mod">
          <ac:chgData name="王 玮琦" userId="1f8912a9550c9883" providerId="LiveId" clId="{0B685EA9-A575-4273-8D55-CFCF28086C30}" dt="2023-04-11T04:52:24.418" v="3460" actId="1076"/>
          <ac:spMkLst>
            <pc:docMk/>
            <pc:sldMk cId="3266410223" sldId="287"/>
            <ac:spMk id="16" creationId="{9E5FF35B-60BC-C33B-B982-D1066D1D2225}"/>
          </ac:spMkLst>
        </pc:spChg>
        <pc:spChg chg="add mod">
          <ac:chgData name="王 玮琦" userId="1f8912a9550c9883" providerId="LiveId" clId="{0B685EA9-A575-4273-8D55-CFCF28086C30}" dt="2023-04-11T04:52:24.418" v="3460" actId="1076"/>
          <ac:spMkLst>
            <pc:docMk/>
            <pc:sldMk cId="3266410223" sldId="287"/>
            <ac:spMk id="17" creationId="{8B0E0087-DBAF-509C-D0EB-67E405B101E0}"/>
          </ac:spMkLst>
        </pc:spChg>
        <pc:spChg chg="add mod">
          <ac:chgData name="王 玮琦" userId="1f8912a9550c9883" providerId="LiveId" clId="{0B685EA9-A575-4273-8D55-CFCF28086C30}" dt="2023-04-11T04:52:24.418" v="3460" actId="1076"/>
          <ac:spMkLst>
            <pc:docMk/>
            <pc:sldMk cId="3266410223" sldId="287"/>
            <ac:spMk id="18" creationId="{0EC49202-014B-9B47-ADEB-4139A995D2EF}"/>
          </ac:spMkLst>
        </pc:spChg>
        <pc:spChg chg="add mod">
          <ac:chgData name="王 玮琦" userId="1f8912a9550c9883" providerId="LiveId" clId="{0B685EA9-A575-4273-8D55-CFCF28086C30}" dt="2023-04-11T04:52:24.418" v="3460" actId="1076"/>
          <ac:spMkLst>
            <pc:docMk/>
            <pc:sldMk cId="3266410223" sldId="287"/>
            <ac:spMk id="19" creationId="{3CC83F5E-2BF0-C052-A556-2641E6C4969A}"/>
          </ac:spMkLst>
        </pc:spChg>
        <pc:spChg chg="add del mod">
          <ac:chgData name="王 玮琦" userId="1f8912a9550c9883" providerId="LiveId" clId="{0B685EA9-A575-4273-8D55-CFCF28086C30}" dt="2023-04-11T04:52:46.724" v="3464" actId="478"/>
          <ac:spMkLst>
            <pc:docMk/>
            <pc:sldMk cId="3266410223" sldId="287"/>
            <ac:spMk id="20" creationId="{7E128904-68A1-9647-64CB-49745C4AE483}"/>
          </ac:spMkLst>
        </pc:spChg>
        <pc:spChg chg="add del mod">
          <ac:chgData name="王 玮琦" userId="1f8912a9550c9883" providerId="LiveId" clId="{0B685EA9-A575-4273-8D55-CFCF28086C30}" dt="2023-04-11T04:52:46.724" v="3464" actId="478"/>
          <ac:spMkLst>
            <pc:docMk/>
            <pc:sldMk cId="3266410223" sldId="287"/>
            <ac:spMk id="21" creationId="{457C4CAB-8F14-2884-A975-8FFFADE570E9}"/>
          </ac:spMkLst>
        </pc:spChg>
        <pc:spChg chg="add mod">
          <ac:chgData name="王 玮琦" userId="1f8912a9550c9883" providerId="LiveId" clId="{0B685EA9-A575-4273-8D55-CFCF28086C30}" dt="2023-04-11T04:52:44.123" v="3463" actId="1076"/>
          <ac:spMkLst>
            <pc:docMk/>
            <pc:sldMk cId="3266410223" sldId="287"/>
            <ac:spMk id="22" creationId="{B6FE1351-818F-9B4D-CB32-C90C6F8A05DA}"/>
          </ac:spMkLst>
        </pc:spChg>
        <pc:spChg chg="add mod">
          <ac:chgData name="王 玮琦" userId="1f8912a9550c9883" providerId="LiveId" clId="{0B685EA9-A575-4273-8D55-CFCF28086C30}" dt="2023-04-11T04:52:44.123" v="3463" actId="1076"/>
          <ac:spMkLst>
            <pc:docMk/>
            <pc:sldMk cId="3266410223" sldId="287"/>
            <ac:spMk id="23" creationId="{21A334D9-EFBA-1A88-5B96-0895D6217132}"/>
          </ac:spMkLst>
        </pc:spChg>
        <pc:spChg chg="add mod">
          <ac:chgData name="王 玮琦" userId="1f8912a9550c9883" providerId="LiveId" clId="{0B685EA9-A575-4273-8D55-CFCF28086C30}" dt="2023-04-11T04:53:11.555" v="3502" actId="1076"/>
          <ac:spMkLst>
            <pc:docMk/>
            <pc:sldMk cId="3266410223" sldId="287"/>
            <ac:spMk id="24" creationId="{5FBD9CE1-87DC-CCBE-BD90-4A72F16BA601}"/>
          </ac:spMkLst>
        </pc:spChg>
        <pc:spChg chg="add mod">
          <ac:chgData name="王 玮琦" userId="1f8912a9550c9883" providerId="LiveId" clId="{0B685EA9-A575-4273-8D55-CFCF28086C30}" dt="2023-04-11T04:52:44.123" v="3463" actId="1076"/>
          <ac:spMkLst>
            <pc:docMk/>
            <pc:sldMk cId="3266410223" sldId="287"/>
            <ac:spMk id="25" creationId="{72C757BB-836B-5566-8B5D-8DD3005627BC}"/>
          </ac:spMkLst>
        </pc:spChg>
        <pc:spChg chg="add mod">
          <ac:chgData name="王 玮琦" userId="1f8912a9550c9883" providerId="LiveId" clId="{0B685EA9-A575-4273-8D55-CFCF28086C30}" dt="2023-04-11T04:52:44.123" v="3463" actId="1076"/>
          <ac:spMkLst>
            <pc:docMk/>
            <pc:sldMk cId="3266410223" sldId="287"/>
            <ac:spMk id="26" creationId="{A0005689-B1FC-B7E3-FC06-AB3560367D8F}"/>
          </ac:spMkLst>
        </pc:spChg>
        <pc:spChg chg="add mod">
          <ac:chgData name="王 玮琦" userId="1f8912a9550c9883" providerId="LiveId" clId="{0B685EA9-A575-4273-8D55-CFCF28086C30}" dt="2023-04-11T04:52:44.123" v="3463" actId="1076"/>
          <ac:spMkLst>
            <pc:docMk/>
            <pc:sldMk cId="3266410223" sldId="287"/>
            <ac:spMk id="27" creationId="{ABAE523C-3421-514D-2434-F730E234ED96}"/>
          </ac:spMkLst>
        </pc:spChg>
        <pc:spChg chg="add mod">
          <ac:chgData name="王 玮琦" userId="1f8912a9550c9883" providerId="LiveId" clId="{0B685EA9-A575-4273-8D55-CFCF28086C30}" dt="2023-04-11T04:52:44.123" v="3463" actId="1076"/>
          <ac:spMkLst>
            <pc:docMk/>
            <pc:sldMk cId="3266410223" sldId="287"/>
            <ac:spMk id="28" creationId="{F7E328AE-FE5F-3473-9B39-AD57CA23F6A6}"/>
          </ac:spMkLst>
        </pc:spChg>
        <pc:spChg chg="add mod">
          <ac:chgData name="王 玮琦" userId="1f8912a9550c9883" providerId="LiveId" clId="{0B685EA9-A575-4273-8D55-CFCF28086C30}" dt="2023-04-11T04:52:44.123" v="3463" actId="1076"/>
          <ac:spMkLst>
            <pc:docMk/>
            <pc:sldMk cId="3266410223" sldId="287"/>
            <ac:spMk id="29" creationId="{91924A58-2DC7-BAC5-6640-CF88A0ECBE72}"/>
          </ac:spMkLst>
        </pc:spChg>
        <pc:spChg chg="add mod">
          <ac:chgData name="王 玮琦" userId="1f8912a9550c9883" providerId="LiveId" clId="{0B685EA9-A575-4273-8D55-CFCF28086C30}" dt="2023-04-11T04:52:44.123" v="3463" actId="1076"/>
          <ac:spMkLst>
            <pc:docMk/>
            <pc:sldMk cId="3266410223" sldId="287"/>
            <ac:spMk id="30" creationId="{E3723E0A-EDD1-3115-5706-F6DBBF7BFD36}"/>
          </ac:spMkLst>
        </pc:spChg>
        <pc:spChg chg="add mod">
          <ac:chgData name="王 玮琦" userId="1f8912a9550c9883" providerId="LiveId" clId="{0B685EA9-A575-4273-8D55-CFCF28086C30}" dt="2023-04-11T04:52:44.123" v="3463" actId="1076"/>
          <ac:spMkLst>
            <pc:docMk/>
            <pc:sldMk cId="3266410223" sldId="287"/>
            <ac:spMk id="31" creationId="{79E3F9AD-89C8-2558-9854-971DA9BAD7E1}"/>
          </ac:spMkLst>
        </pc:spChg>
        <pc:spChg chg="add mod">
          <ac:chgData name="王 玮琦" userId="1f8912a9550c9883" providerId="LiveId" clId="{0B685EA9-A575-4273-8D55-CFCF28086C30}" dt="2023-04-11T04:52:44.123" v="3463" actId="1076"/>
          <ac:spMkLst>
            <pc:docMk/>
            <pc:sldMk cId="3266410223" sldId="287"/>
            <ac:spMk id="32" creationId="{D953BD3D-532B-92B7-B495-785A4B7FD370}"/>
          </ac:spMkLst>
        </pc:spChg>
        <pc:spChg chg="add mod">
          <ac:chgData name="王 玮琦" userId="1f8912a9550c9883" providerId="LiveId" clId="{0B685EA9-A575-4273-8D55-CFCF28086C30}" dt="2023-04-11T04:52:44.123" v="3463" actId="1076"/>
          <ac:spMkLst>
            <pc:docMk/>
            <pc:sldMk cId="3266410223" sldId="287"/>
            <ac:spMk id="33" creationId="{CE49D5FD-0017-428A-339D-ED5FA3DC3D96}"/>
          </ac:spMkLst>
        </pc:spChg>
        <pc:spChg chg="add mod">
          <ac:chgData name="王 玮琦" userId="1f8912a9550c9883" providerId="LiveId" clId="{0B685EA9-A575-4273-8D55-CFCF28086C30}" dt="2023-04-11T04:53:11.555" v="3502" actId="1076"/>
          <ac:spMkLst>
            <pc:docMk/>
            <pc:sldMk cId="3266410223" sldId="287"/>
            <ac:spMk id="34" creationId="{9A2F8EA5-BAE9-E2B2-48B6-F1564B30C219}"/>
          </ac:spMkLst>
        </pc:spChg>
        <pc:spChg chg="add mod">
          <ac:chgData name="王 玮琦" userId="1f8912a9550c9883" providerId="LiveId" clId="{0B685EA9-A575-4273-8D55-CFCF28086C30}" dt="2023-04-11T04:52:44.123" v="3463" actId="1076"/>
          <ac:spMkLst>
            <pc:docMk/>
            <pc:sldMk cId="3266410223" sldId="287"/>
            <ac:spMk id="35" creationId="{5A27173D-BFF9-1546-1E10-1F982B3A7C82}"/>
          </ac:spMkLst>
        </pc:spChg>
        <pc:spChg chg="add mod">
          <ac:chgData name="王 玮琦" userId="1f8912a9550c9883" providerId="LiveId" clId="{0B685EA9-A575-4273-8D55-CFCF28086C30}" dt="2023-04-11T04:52:59.316" v="3501" actId="20577"/>
          <ac:spMkLst>
            <pc:docMk/>
            <pc:sldMk cId="3266410223" sldId="287"/>
            <ac:spMk id="36" creationId="{CBC422C8-4270-5D3A-5852-3C66C38F9EF1}"/>
          </ac:spMkLst>
        </pc:spChg>
        <pc:spChg chg="add mod">
          <ac:chgData name="王 玮琦" userId="1f8912a9550c9883" providerId="LiveId" clId="{0B685EA9-A575-4273-8D55-CFCF28086C30}" dt="2023-04-11T04:53:18.171" v="3504" actId="1076"/>
          <ac:spMkLst>
            <pc:docMk/>
            <pc:sldMk cId="3266410223" sldId="287"/>
            <ac:spMk id="37" creationId="{76B49AF7-13A8-51E1-832E-E2D628A0E31F}"/>
          </ac:spMkLst>
        </pc:spChg>
        <pc:spChg chg="add mod">
          <ac:chgData name="王 玮琦" userId="1f8912a9550c9883" providerId="LiveId" clId="{0B685EA9-A575-4273-8D55-CFCF28086C30}" dt="2023-04-11T04:53:18.171" v="3504" actId="1076"/>
          <ac:spMkLst>
            <pc:docMk/>
            <pc:sldMk cId="3266410223" sldId="287"/>
            <ac:spMk id="38" creationId="{F2BB2B6A-12C0-07B9-C259-30C28CE08D60}"/>
          </ac:spMkLst>
        </pc:spChg>
        <pc:spChg chg="add mod">
          <ac:chgData name="王 玮琦" userId="1f8912a9550c9883" providerId="LiveId" clId="{0B685EA9-A575-4273-8D55-CFCF28086C30}" dt="2023-04-11T04:53:23.860" v="3506" actId="1076"/>
          <ac:spMkLst>
            <pc:docMk/>
            <pc:sldMk cId="3266410223" sldId="287"/>
            <ac:spMk id="39" creationId="{2B5CB2C2-9C0C-391F-3010-F3A90EDF46F9}"/>
          </ac:spMkLst>
        </pc:spChg>
        <pc:spChg chg="add mod">
          <ac:chgData name="王 玮琦" userId="1f8912a9550c9883" providerId="LiveId" clId="{0B685EA9-A575-4273-8D55-CFCF28086C30}" dt="2023-04-11T04:53:23.860" v="3506" actId="1076"/>
          <ac:spMkLst>
            <pc:docMk/>
            <pc:sldMk cId="3266410223" sldId="287"/>
            <ac:spMk id="40" creationId="{02E0B52C-CC20-9CA0-299D-9E3CA358407E}"/>
          </ac:spMkLst>
        </pc:spChg>
        <pc:spChg chg="add mod">
          <ac:chgData name="王 玮琦" userId="1f8912a9550c9883" providerId="LiveId" clId="{0B685EA9-A575-4273-8D55-CFCF28086C30}" dt="2023-04-11T04:53:23.860" v="3506" actId="1076"/>
          <ac:spMkLst>
            <pc:docMk/>
            <pc:sldMk cId="3266410223" sldId="287"/>
            <ac:spMk id="41" creationId="{14953812-1CCB-87F5-4D92-F702E65FD25D}"/>
          </ac:spMkLst>
        </pc:spChg>
        <pc:spChg chg="add mod">
          <ac:chgData name="王 玮琦" userId="1f8912a9550c9883" providerId="LiveId" clId="{0B685EA9-A575-4273-8D55-CFCF28086C30}" dt="2023-04-11T04:53:23.860" v="3506" actId="1076"/>
          <ac:spMkLst>
            <pc:docMk/>
            <pc:sldMk cId="3266410223" sldId="287"/>
            <ac:spMk id="42" creationId="{F73DA8D0-F332-6DF5-F779-E348CAF9E16D}"/>
          </ac:spMkLst>
        </pc:spChg>
        <pc:spChg chg="add mod">
          <ac:chgData name="王 玮琦" userId="1f8912a9550c9883" providerId="LiveId" clId="{0B685EA9-A575-4273-8D55-CFCF28086C30}" dt="2023-04-11T04:53:23.860" v="3506" actId="1076"/>
          <ac:spMkLst>
            <pc:docMk/>
            <pc:sldMk cId="3266410223" sldId="287"/>
            <ac:spMk id="43" creationId="{DF5B8BCA-E7A6-B344-ED79-3EEEF36A8EA8}"/>
          </ac:spMkLst>
        </pc:spChg>
        <pc:spChg chg="add mod">
          <ac:chgData name="王 玮琦" userId="1f8912a9550c9883" providerId="LiveId" clId="{0B685EA9-A575-4273-8D55-CFCF28086C30}" dt="2023-04-11T04:53:23.860" v="3506" actId="1076"/>
          <ac:spMkLst>
            <pc:docMk/>
            <pc:sldMk cId="3266410223" sldId="287"/>
            <ac:spMk id="44" creationId="{772C68E4-5E45-ED5A-9FE2-D792AFE82618}"/>
          </ac:spMkLst>
        </pc:spChg>
        <pc:spChg chg="add mod">
          <ac:chgData name="王 玮琦" userId="1f8912a9550c9883" providerId="LiveId" clId="{0B685EA9-A575-4273-8D55-CFCF28086C30}" dt="2023-04-11T04:53:23.860" v="3506" actId="1076"/>
          <ac:spMkLst>
            <pc:docMk/>
            <pc:sldMk cId="3266410223" sldId="287"/>
            <ac:spMk id="45" creationId="{6AB403E4-F849-D10F-99F8-5777D94F05EF}"/>
          </ac:spMkLst>
        </pc:spChg>
        <pc:spChg chg="add mod">
          <ac:chgData name="王 玮琦" userId="1f8912a9550c9883" providerId="LiveId" clId="{0B685EA9-A575-4273-8D55-CFCF28086C30}" dt="2023-04-11T04:53:23.860" v="3506" actId="1076"/>
          <ac:spMkLst>
            <pc:docMk/>
            <pc:sldMk cId="3266410223" sldId="287"/>
            <ac:spMk id="46" creationId="{17A3195C-3A8A-F1E3-90DE-3513F7AD3734}"/>
          </ac:spMkLst>
        </pc:spChg>
        <pc:spChg chg="add mod">
          <ac:chgData name="王 玮琦" userId="1f8912a9550c9883" providerId="LiveId" clId="{0B685EA9-A575-4273-8D55-CFCF28086C30}" dt="2023-04-11T04:53:23.860" v="3506" actId="1076"/>
          <ac:spMkLst>
            <pc:docMk/>
            <pc:sldMk cId="3266410223" sldId="287"/>
            <ac:spMk id="47" creationId="{C862E43C-E75F-50D1-7D91-446C5FB3E544}"/>
          </ac:spMkLst>
        </pc:spChg>
        <pc:spChg chg="add mod">
          <ac:chgData name="王 玮琦" userId="1f8912a9550c9883" providerId="LiveId" clId="{0B685EA9-A575-4273-8D55-CFCF28086C30}" dt="2023-04-11T04:53:23.860" v="3506" actId="1076"/>
          <ac:spMkLst>
            <pc:docMk/>
            <pc:sldMk cId="3266410223" sldId="287"/>
            <ac:spMk id="48" creationId="{A284F090-A2BA-E340-D65F-A11D4C6C69C9}"/>
          </ac:spMkLst>
        </pc:spChg>
        <pc:spChg chg="add mod">
          <ac:chgData name="王 玮琦" userId="1f8912a9550c9883" providerId="LiveId" clId="{0B685EA9-A575-4273-8D55-CFCF28086C30}" dt="2023-04-11T04:53:23.860" v="3506" actId="1076"/>
          <ac:spMkLst>
            <pc:docMk/>
            <pc:sldMk cId="3266410223" sldId="287"/>
            <ac:spMk id="49" creationId="{6046245B-D70B-8B43-9C52-434525D4436D}"/>
          </ac:spMkLst>
        </pc:spChg>
        <pc:spChg chg="add mod">
          <ac:chgData name="王 玮琦" userId="1f8912a9550c9883" providerId="LiveId" clId="{0B685EA9-A575-4273-8D55-CFCF28086C30}" dt="2023-04-11T04:53:23.860" v="3506" actId="1076"/>
          <ac:spMkLst>
            <pc:docMk/>
            <pc:sldMk cId="3266410223" sldId="287"/>
            <ac:spMk id="50" creationId="{67CFB4D6-C496-15D6-732C-48082FC48F19}"/>
          </ac:spMkLst>
        </pc:spChg>
        <pc:spChg chg="add mod">
          <ac:chgData name="王 玮琦" userId="1f8912a9550c9883" providerId="LiveId" clId="{0B685EA9-A575-4273-8D55-CFCF28086C30}" dt="2023-04-11T04:53:23.860" v="3506" actId="1076"/>
          <ac:spMkLst>
            <pc:docMk/>
            <pc:sldMk cId="3266410223" sldId="287"/>
            <ac:spMk id="51" creationId="{8338CEFD-7C40-BAB1-A6F0-294631C31CC7}"/>
          </ac:spMkLst>
        </pc:spChg>
        <pc:spChg chg="add mod">
          <ac:chgData name="王 玮琦" userId="1f8912a9550c9883" providerId="LiveId" clId="{0B685EA9-A575-4273-8D55-CFCF28086C30}" dt="2023-04-11T04:53:23.860" v="3506" actId="1076"/>
          <ac:spMkLst>
            <pc:docMk/>
            <pc:sldMk cId="3266410223" sldId="287"/>
            <ac:spMk id="52" creationId="{F24F5BF3-ADC3-3C86-36C2-A8AD09343CA2}"/>
          </ac:spMkLst>
        </pc:spChg>
        <pc:spChg chg="add mod">
          <ac:chgData name="王 玮琦" userId="1f8912a9550c9883" providerId="LiveId" clId="{0B685EA9-A575-4273-8D55-CFCF28086C30}" dt="2023-04-11T04:53:23.860" v="3506" actId="1076"/>
          <ac:spMkLst>
            <pc:docMk/>
            <pc:sldMk cId="3266410223" sldId="287"/>
            <ac:spMk id="53" creationId="{0B27563A-16C9-58FD-603A-1EDFD4243D98}"/>
          </ac:spMkLst>
        </pc:spChg>
        <pc:spChg chg="add mod">
          <ac:chgData name="王 玮琦" userId="1f8912a9550c9883" providerId="LiveId" clId="{0B685EA9-A575-4273-8D55-CFCF28086C30}" dt="2023-04-11T04:53:23.860" v="3506" actId="1076"/>
          <ac:spMkLst>
            <pc:docMk/>
            <pc:sldMk cId="3266410223" sldId="287"/>
            <ac:spMk id="54" creationId="{15ACCFA6-A109-CA5A-3F31-08315DB5636A}"/>
          </ac:spMkLst>
        </pc:spChg>
        <pc:spChg chg="add mod">
          <ac:chgData name="王 玮琦" userId="1f8912a9550c9883" providerId="LiveId" clId="{0B685EA9-A575-4273-8D55-CFCF28086C30}" dt="2023-04-11T04:53:43.240" v="3531" actId="20577"/>
          <ac:spMkLst>
            <pc:docMk/>
            <pc:sldMk cId="3266410223" sldId="287"/>
            <ac:spMk id="55" creationId="{AD4935E7-7890-A378-53BE-6396D9301911}"/>
          </ac:spMkLst>
        </pc:spChg>
        <pc:spChg chg="add mod">
          <ac:chgData name="王 玮琦" userId="1f8912a9550c9883" providerId="LiveId" clId="{0B685EA9-A575-4273-8D55-CFCF28086C30}" dt="2023-04-11T04:53:50.525" v="3533" actId="1076"/>
          <ac:spMkLst>
            <pc:docMk/>
            <pc:sldMk cId="3266410223" sldId="287"/>
            <ac:spMk id="56" creationId="{7012D8A3-5934-1955-CC80-74EAA2A41B5D}"/>
          </ac:spMkLst>
        </pc:spChg>
        <pc:spChg chg="add mod">
          <ac:chgData name="王 玮琦" userId="1f8912a9550c9883" providerId="LiveId" clId="{0B685EA9-A575-4273-8D55-CFCF28086C30}" dt="2023-04-11T04:53:50.525" v="3533" actId="1076"/>
          <ac:spMkLst>
            <pc:docMk/>
            <pc:sldMk cId="3266410223" sldId="287"/>
            <ac:spMk id="57" creationId="{A4A88E39-D95F-1BD4-CF79-E33C8636F8B1}"/>
          </ac:spMkLst>
        </pc:spChg>
        <pc:spChg chg="add mod">
          <ac:chgData name="王 玮琦" userId="1f8912a9550c9883" providerId="LiveId" clId="{0B685EA9-A575-4273-8D55-CFCF28086C30}" dt="2023-04-11T04:53:50.525" v="3533" actId="1076"/>
          <ac:spMkLst>
            <pc:docMk/>
            <pc:sldMk cId="3266410223" sldId="287"/>
            <ac:spMk id="58" creationId="{719A133F-CB7F-5233-83C6-C2F755ED489B}"/>
          </ac:spMkLst>
        </pc:spChg>
        <pc:spChg chg="add mod">
          <ac:chgData name="王 玮琦" userId="1f8912a9550c9883" providerId="LiveId" clId="{0B685EA9-A575-4273-8D55-CFCF28086C30}" dt="2023-04-11T04:53:50.525" v="3533" actId="1076"/>
          <ac:spMkLst>
            <pc:docMk/>
            <pc:sldMk cId="3266410223" sldId="287"/>
            <ac:spMk id="59" creationId="{26B203BA-F957-D2E1-6916-13E9CEF51358}"/>
          </ac:spMkLst>
        </pc:spChg>
        <pc:spChg chg="add mod">
          <ac:chgData name="王 玮琦" userId="1f8912a9550c9883" providerId="LiveId" clId="{0B685EA9-A575-4273-8D55-CFCF28086C30}" dt="2023-04-11T04:53:50.525" v="3533" actId="1076"/>
          <ac:spMkLst>
            <pc:docMk/>
            <pc:sldMk cId="3266410223" sldId="287"/>
            <ac:spMk id="60" creationId="{341B17CB-3D32-3706-46C6-EA40DB937AD1}"/>
          </ac:spMkLst>
        </pc:spChg>
        <pc:spChg chg="add mod">
          <ac:chgData name="王 玮琦" userId="1f8912a9550c9883" providerId="LiveId" clId="{0B685EA9-A575-4273-8D55-CFCF28086C30}" dt="2023-04-11T04:54:20.461" v="3565" actId="1076"/>
          <ac:spMkLst>
            <pc:docMk/>
            <pc:sldMk cId="3266410223" sldId="287"/>
            <ac:spMk id="61" creationId="{84736F18-90ED-B9A3-3E47-C185038B2660}"/>
          </ac:spMkLst>
        </pc:spChg>
        <pc:spChg chg="add mod">
          <ac:chgData name="王 玮琦" userId="1f8912a9550c9883" providerId="LiveId" clId="{0B685EA9-A575-4273-8D55-CFCF28086C30}" dt="2023-04-11T04:53:50.525" v="3533" actId="1076"/>
          <ac:spMkLst>
            <pc:docMk/>
            <pc:sldMk cId="3266410223" sldId="287"/>
            <ac:spMk id="62" creationId="{D7E0E349-05C4-85CC-0F38-6E3E011E8ABB}"/>
          </ac:spMkLst>
        </pc:spChg>
        <pc:spChg chg="add mod">
          <ac:chgData name="王 玮琦" userId="1f8912a9550c9883" providerId="LiveId" clId="{0B685EA9-A575-4273-8D55-CFCF28086C30}" dt="2023-04-11T04:53:50.525" v="3533" actId="1076"/>
          <ac:spMkLst>
            <pc:docMk/>
            <pc:sldMk cId="3266410223" sldId="287"/>
            <ac:spMk id="63" creationId="{9B2165E9-D05D-9388-3159-A45A6A574C4F}"/>
          </ac:spMkLst>
        </pc:spChg>
        <pc:spChg chg="add mod">
          <ac:chgData name="王 玮琦" userId="1f8912a9550c9883" providerId="LiveId" clId="{0B685EA9-A575-4273-8D55-CFCF28086C30}" dt="2023-04-11T04:53:50.525" v="3533" actId="1076"/>
          <ac:spMkLst>
            <pc:docMk/>
            <pc:sldMk cId="3266410223" sldId="287"/>
            <ac:spMk id="64" creationId="{70F363DB-1922-9FD1-E350-85889A36CF16}"/>
          </ac:spMkLst>
        </pc:spChg>
        <pc:spChg chg="add mod">
          <ac:chgData name="王 玮琦" userId="1f8912a9550c9883" providerId="LiveId" clId="{0B685EA9-A575-4273-8D55-CFCF28086C30}" dt="2023-04-11T04:53:50.525" v="3533" actId="1076"/>
          <ac:spMkLst>
            <pc:docMk/>
            <pc:sldMk cId="3266410223" sldId="287"/>
            <ac:spMk id="65" creationId="{4AA5C284-4C75-9AE5-1280-29092AED439B}"/>
          </ac:spMkLst>
        </pc:spChg>
        <pc:spChg chg="add mod">
          <ac:chgData name="王 玮琦" userId="1f8912a9550c9883" providerId="LiveId" clId="{0B685EA9-A575-4273-8D55-CFCF28086C30}" dt="2023-04-11T04:53:50.525" v="3533" actId="1076"/>
          <ac:spMkLst>
            <pc:docMk/>
            <pc:sldMk cId="3266410223" sldId="287"/>
            <ac:spMk id="66" creationId="{B55FD8D0-A945-A6EE-3C04-97E394E1DCB5}"/>
          </ac:spMkLst>
        </pc:spChg>
        <pc:spChg chg="add mod">
          <ac:chgData name="王 玮琦" userId="1f8912a9550c9883" providerId="LiveId" clId="{0B685EA9-A575-4273-8D55-CFCF28086C30}" dt="2023-04-11T04:53:50.525" v="3533" actId="1076"/>
          <ac:spMkLst>
            <pc:docMk/>
            <pc:sldMk cId="3266410223" sldId="287"/>
            <ac:spMk id="67" creationId="{5757AA8A-6604-6594-E92C-8EB8A4B4EB04}"/>
          </ac:spMkLst>
        </pc:spChg>
        <pc:spChg chg="add mod">
          <ac:chgData name="王 玮琦" userId="1f8912a9550c9883" providerId="LiveId" clId="{0B685EA9-A575-4273-8D55-CFCF28086C30}" dt="2023-04-11T04:53:50.525" v="3533" actId="1076"/>
          <ac:spMkLst>
            <pc:docMk/>
            <pc:sldMk cId="3266410223" sldId="287"/>
            <ac:spMk id="68" creationId="{805636A7-40A8-AACD-B44C-4157D733B64F}"/>
          </ac:spMkLst>
        </pc:spChg>
        <pc:spChg chg="add mod">
          <ac:chgData name="王 玮琦" userId="1f8912a9550c9883" providerId="LiveId" clId="{0B685EA9-A575-4273-8D55-CFCF28086C30}" dt="2023-04-11T04:54:20.461" v="3565" actId="1076"/>
          <ac:spMkLst>
            <pc:docMk/>
            <pc:sldMk cId="3266410223" sldId="287"/>
            <ac:spMk id="69" creationId="{E7E04E32-0B8D-13C9-DDD0-703456E488B9}"/>
          </ac:spMkLst>
        </pc:spChg>
        <pc:spChg chg="add mod">
          <ac:chgData name="王 玮琦" userId="1f8912a9550c9883" providerId="LiveId" clId="{0B685EA9-A575-4273-8D55-CFCF28086C30}" dt="2023-04-11T04:53:50.525" v="3533" actId="1076"/>
          <ac:spMkLst>
            <pc:docMk/>
            <pc:sldMk cId="3266410223" sldId="287"/>
            <ac:spMk id="70" creationId="{72077C88-5D51-9D0E-4F52-3A273CEFC51D}"/>
          </ac:spMkLst>
        </pc:spChg>
        <pc:spChg chg="add mod">
          <ac:chgData name="王 玮琦" userId="1f8912a9550c9883" providerId="LiveId" clId="{0B685EA9-A575-4273-8D55-CFCF28086C30}" dt="2023-04-11T04:53:50.525" v="3533" actId="1076"/>
          <ac:spMkLst>
            <pc:docMk/>
            <pc:sldMk cId="3266410223" sldId="287"/>
            <ac:spMk id="71" creationId="{B00D0DC5-13A1-6DA6-CC71-48818D61E760}"/>
          </ac:spMkLst>
        </pc:spChg>
        <pc:spChg chg="add mod">
          <ac:chgData name="王 玮琦" userId="1f8912a9550c9883" providerId="LiveId" clId="{0B685EA9-A575-4273-8D55-CFCF28086C30}" dt="2023-04-11T04:54:09.815" v="3564" actId="20577"/>
          <ac:spMkLst>
            <pc:docMk/>
            <pc:sldMk cId="3266410223" sldId="287"/>
            <ac:spMk id="72" creationId="{9766A016-CC79-D804-E93D-7FCD38226155}"/>
          </ac:spMkLst>
        </pc:spChg>
        <pc:spChg chg="add mod">
          <ac:chgData name="王 玮琦" userId="1f8912a9550c9883" providerId="LiveId" clId="{0B685EA9-A575-4273-8D55-CFCF28086C30}" dt="2023-04-11T04:58:36.707" v="3842" actId="1076"/>
          <ac:spMkLst>
            <pc:docMk/>
            <pc:sldMk cId="3266410223" sldId="287"/>
            <ac:spMk id="73" creationId="{9F84F4D9-C1A8-1287-9C12-66F64652E24D}"/>
          </ac:spMkLst>
        </pc:spChg>
        <pc:spChg chg="add mod">
          <ac:chgData name="王 玮琦" userId="1f8912a9550c9883" providerId="LiveId" clId="{0B685EA9-A575-4273-8D55-CFCF28086C30}" dt="2023-04-11T04:58:54.509" v="3844" actId="1076"/>
          <ac:spMkLst>
            <pc:docMk/>
            <pc:sldMk cId="3266410223" sldId="287"/>
            <ac:spMk id="74" creationId="{60A0ED3E-725D-9403-3543-EDA941A4C76B}"/>
          </ac:spMkLst>
        </pc:spChg>
        <pc:spChg chg="add mod">
          <ac:chgData name="王 玮琦" userId="1f8912a9550c9883" providerId="LiveId" clId="{0B685EA9-A575-4273-8D55-CFCF28086C30}" dt="2023-04-11T04:59:08.947" v="3847" actId="20577"/>
          <ac:spMkLst>
            <pc:docMk/>
            <pc:sldMk cId="3266410223" sldId="287"/>
            <ac:spMk id="75" creationId="{AD9853CF-D0A2-05A9-F152-64CB2E7FE0E2}"/>
          </ac:spMkLst>
        </pc:spChg>
      </pc:sldChg>
      <pc:sldChg chg="addSp delSp modSp new mod">
        <pc:chgData name="王 玮琦" userId="1f8912a9550c9883" providerId="LiveId" clId="{0B685EA9-A575-4273-8D55-CFCF28086C30}" dt="2023-04-11T04:56:52.051" v="3834" actId="20577"/>
        <pc:sldMkLst>
          <pc:docMk/>
          <pc:sldMk cId="1118671374" sldId="288"/>
        </pc:sldMkLst>
        <pc:spChg chg="mod">
          <ac:chgData name="王 玮琦" userId="1f8912a9550c9883" providerId="LiveId" clId="{0B685EA9-A575-4273-8D55-CFCF28086C30}" dt="2023-04-11T04:54:26.820" v="3567"/>
          <ac:spMkLst>
            <pc:docMk/>
            <pc:sldMk cId="1118671374" sldId="288"/>
            <ac:spMk id="2" creationId="{C8F5F655-96D8-F600-53F9-D4ACEB97553B}"/>
          </ac:spMkLst>
        </pc:spChg>
        <pc:spChg chg="del mod">
          <ac:chgData name="王 玮琦" userId="1f8912a9550c9883" providerId="LiveId" clId="{0B685EA9-A575-4273-8D55-CFCF28086C30}" dt="2023-04-11T04:56:13.705" v="3719" actId="478"/>
          <ac:spMkLst>
            <pc:docMk/>
            <pc:sldMk cId="1118671374" sldId="288"/>
            <ac:spMk id="3" creationId="{1FDAC295-3C69-6223-B235-F47D7F05042D}"/>
          </ac:spMkLst>
        </pc:spChg>
        <pc:spChg chg="add mod">
          <ac:chgData name="王 玮琦" userId="1f8912a9550c9883" providerId="LiveId" clId="{0B685EA9-A575-4273-8D55-CFCF28086C30}" dt="2023-04-11T04:55:43.463" v="3709" actId="1076"/>
          <ac:spMkLst>
            <pc:docMk/>
            <pc:sldMk cId="1118671374" sldId="288"/>
            <ac:spMk id="4" creationId="{D361AF51-C633-2757-E315-3EF5164F33C8}"/>
          </ac:spMkLst>
        </pc:spChg>
        <pc:spChg chg="add mod">
          <ac:chgData name="王 玮琦" userId="1f8912a9550c9883" providerId="LiveId" clId="{0B685EA9-A575-4273-8D55-CFCF28086C30}" dt="2023-04-11T04:55:43.463" v="3709" actId="1076"/>
          <ac:spMkLst>
            <pc:docMk/>
            <pc:sldMk cId="1118671374" sldId="288"/>
            <ac:spMk id="5" creationId="{A33E1548-01B3-DD17-5479-290E527AC568}"/>
          </ac:spMkLst>
        </pc:spChg>
        <pc:spChg chg="add mod">
          <ac:chgData name="王 玮琦" userId="1f8912a9550c9883" providerId="LiveId" clId="{0B685EA9-A575-4273-8D55-CFCF28086C30}" dt="2023-04-11T04:55:43.463" v="3709" actId="1076"/>
          <ac:spMkLst>
            <pc:docMk/>
            <pc:sldMk cId="1118671374" sldId="288"/>
            <ac:spMk id="6" creationId="{024098AF-A90C-6301-7002-890BAB70475F}"/>
          </ac:spMkLst>
        </pc:spChg>
        <pc:spChg chg="add mod">
          <ac:chgData name="王 玮琦" userId="1f8912a9550c9883" providerId="LiveId" clId="{0B685EA9-A575-4273-8D55-CFCF28086C30}" dt="2023-04-11T04:55:23.446" v="3706" actId="1076"/>
          <ac:spMkLst>
            <pc:docMk/>
            <pc:sldMk cId="1118671374" sldId="288"/>
            <ac:spMk id="7" creationId="{590EC376-668D-6127-A26B-432C1A60EADF}"/>
          </ac:spMkLst>
        </pc:spChg>
        <pc:spChg chg="add mod">
          <ac:chgData name="王 玮琦" userId="1f8912a9550c9883" providerId="LiveId" clId="{0B685EA9-A575-4273-8D55-CFCF28086C30}" dt="2023-04-11T04:55:23.446" v="3706" actId="1076"/>
          <ac:spMkLst>
            <pc:docMk/>
            <pc:sldMk cId="1118671374" sldId="288"/>
            <ac:spMk id="8" creationId="{7FD4AB0F-0CE9-FEBB-8D11-CCE578E0A812}"/>
          </ac:spMkLst>
        </pc:spChg>
        <pc:spChg chg="add mod">
          <ac:chgData name="王 玮琦" userId="1f8912a9550c9883" providerId="LiveId" clId="{0B685EA9-A575-4273-8D55-CFCF28086C30}" dt="2023-04-11T04:55:43.463" v="3709" actId="1076"/>
          <ac:spMkLst>
            <pc:docMk/>
            <pc:sldMk cId="1118671374" sldId="288"/>
            <ac:spMk id="9" creationId="{15A49DC3-9673-FD57-DB79-2F590C5B483B}"/>
          </ac:spMkLst>
        </pc:spChg>
        <pc:spChg chg="add mod">
          <ac:chgData name="王 玮琦" userId="1f8912a9550c9883" providerId="LiveId" clId="{0B685EA9-A575-4273-8D55-CFCF28086C30}" dt="2023-04-11T04:55:38.279" v="3708" actId="1076"/>
          <ac:spMkLst>
            <pc:docMk/>
            <pc:sldMk cId="1118671374" sldId="288"/>
            <ac:spMk id="10" creationId="{2D218CCF-73C1-DA6F-AC51-A04341BD91CC}"/>
          </ac:spMkLst>
        </pc:spChg>
        <pc:spChg chg="add mod">
          <ac:chgData name="王 玮琦" userId="1f8912a9550c9883" providerId="LiveId" clId="{0B685EA9-A575-4273-8D55-CFCF28086C30}" dt="2023-04-11T04:55:43.463" v="3709" actId="1076"/>
          <ac:spMkLst>
            <pc:docMk/>
            <pc:sldMk cId="1118671374" sldId="288"/>
            <ac:spMk id="11" creationId="{4315C777-E605-6209-93E6-DEBD43C05FAF}"/>
          </ac:spMkLst>
        </pc:spChg>
        <pc:spChg chg="add mod">
          <ac:chgData name="王 玮琦" userId="1f8912a9550c9883" providerId="LiveId" clId="{0B685EA9-A575-4273-8D55-CFCF28086C30}" dt="2023-04-11T04:55:23.446" v="3706" actId="1076"/>
          <ac:spMkLst>
            <pc:docMk/>
            <pc:sldMk cId="1118671374" sldId="288"/>
            <ac:spMk id="12" creationId="{8E5B72AC-15CF-0E76-49AC-4B5980157CE5}"/>
          </ac:spMkLst>
        </pc:spChg>
        <pc:spChg chg="add mod">
          <ac:chgData name="王 玮琦" userId="1f8912a9550c9883" providerId="LiveId" clId="{0B685EA9-A575-4273-8D55-CFCF28086C30}" dt="2023-04-11T04:55:38.279" v="3708" actId="1076"/>
          <ac:spMkLst>
            <pc:docMk/>
            <pc:sldMk cId="1118671374" sldId="288"/>
            <ac:spMk id="13" creationId="{ADEB353B-0491-D0C2-B9F2-154C86C9ABB0}"/>
          </ac:spMkLst>
        </pc:spChg>
        <pc:spChg chg="add mod">
          <ac:chgData name="王 玮琦" userId="1f8912a9550c9883" providerId="LiveId" clId="{0B685EA9-A575-4273-8D55-CFCF28086C30}" dt="2023-04-11T04:55:23.446" v="3706" actId="1076"/>
          <ac:spMkLst>
            <pc:docMk/>
            <pc:sldMk cId="1118671374" sldId="288"/>
            <ac:spMk id="14" creationId="{0DFB4F3B-251F-5A1C-7AB6-E6781A44572F}"/>
          </ac:spMkLst>
        </pc:spChg>
        <pc:spChg chg="add mod">
          <ac:chgData name="王 玮琦" userId="1f8912a9550c9883" providerId="LiveId" clId="{0B685EA9-A575-4273-8D55-CFCF28086C30}" dt="2023-04-11T04:55:43.463" v="3709" actId="1076"/>
          <ac:spMkLst>
            <pc:docMk/>
            <pc:sldMk cId="1118671374" sldId="288"/>
            <ac:spMk id="15" creationId="{3AE7FB9F-57AA-0614-E61E-73A695CC82BC}"/>
          </ac:spMkLst>
        </pc:spChg>
        <pc:spChg chg="add mod">
          <ac:chgData name="王 玮琦" userId="1f8912a9550c9883" providerId="LiveId" clId="{0B685EA9-A575-4273-8D55-CFCF28086C30}" dt="2023-04-11T04:55:43.463" v="3709" actId="1076"/>
          <ac:spMkLst>
            <pc:docMk/>
            <pc:sldMk cId="1118671374" sldId="288"/>
            <ac:spMk id="16" creationId="{948B178B-09BA-364C-976C-F2C4D88EDAD4}"/>
          </ac:spMkLst>
        </pc:spChg>
        <pc:spChg chg="add mod">
          <ac:chgData name="王 玮琦" userId="1f8912a9550c9883" providerId="LiveId" clId="{0B685EA9-A575-4273-8D55-CFCF28086C30}" dt="2023-04-11T04:55:43.463" v="3709" actId="1076"/>
          <ac:spMkLst>
            <pc:docMk/>
            <pc:sldMk cId="1118671374" sldId="288"/>
            <ac:spMk id="17" creationId="{C5432695-7F06-A543-C78E-7E347D27AD99}"/>
          </ac:spMkLst>
        </pc:spChg>
        <pc:spChg chg="add mod">
          <ac:chgData name="王 玮琦" userId="1f8912a9550c9883" providerId="LiveId" clId="{0B685EA9-A575-4273-8D55-CFCF28086C30}" dt="2023-04-11T04:55:18.767" v="3705" actId="1076"/>
          <ac:spMkLst>
            <pc:docMk/>
            <pc:sldMk cId="1118671374" sldId="288"/>
            <ac:spMk id="18" creationId="{87A878DA-0F62-F401-0EBB-AC2B2A4C93A3}"/>
          </ac:spMkLst>
        </pc:spChg>
        <pc:spChg chg="add mod">
          <ac:chgData name="王 玮琦" userId="1f8912a9550c9883" providerId="LiveId" clId="{0B685EA9-A575-4273-8D55-CFCF28086C30}" dt="2023-04-11T04:55:18.767" v="3705" actId="1076"/>
          <ac:spMkLst>
            <pc:docMk/>
            <pc:sldMk cId="1118671374" sldId="288"/>
            <ac:spMk id="19" creationId="{20CD9D28-2AA4-272C-5DF8-B05E9F6970DE}"/>
          </ac:spMkLst>
        </pc:spChg>
        <pc:spChg chg="add mod">
          <ac:chgData name="王 玮琦" userId="1f8912a9550c9883" providerId="LiveId" clId="{0B685EA9-A575-4273-8D55-CFCF28086C30}" dt="2023-04-11T04:56:04.239" v="3714" actId="1076"/>
          <ac:spMkLst>
            <pc:docMk/>
            <pc:sldMk cId="1118671374" sldId="288"/>
            <ac:spMk id="20" creationId="{26C65B70-04E9-914D-6D56-9D7E69C0CD4F}"/>
          </ac:spMkLst>
        </pc:spChg>
        <pc:spChg chg="add del mod">
          <ac:chgData name="王 玮琦" userId="1f8912a9550c9883" providerId="LiveId" clId="{0B685EA9-A575-4273-8D55-CFCF28086C30}" dt="2023-04-11T04:56:09.338" v="3716"/>
          <ac:spMkLst>
            <pc:docMk/>
            <pc:sldMk cId="1118671374" sldId="288"/>
            <ac:spMk id="21" creationId="{53BA9885-5566-9368-FD54-0757E2E1C5AA}"/>
          </ac:spMkLst>
        </pc:spChg>
        <pc:spChg chg="add mod">
          <ac:chgData name="王 玮琦" userId="1f8912a9550c9883" providerId="LiveId" clId="{0B685EA9-A575-4273-8D55-CFCF28086C30}" dt="2023-04-11T04:56:16.648" v="3720" actId="1076"/>
          <ac:spMkLst>
            <pc:docMk/>
            <pc:sldMk cId="1118671374" sldId="288"/>
            <ac:spMk id="23" creationId="{E857EED9-933A-F6D6-C0B5-D17E4AC40D93}"/>
          </ac:spMkLst>
        </pc:spChg>
        <pc:spChg chg="add mod">
          <ac:chgData name="王 玮琦" userId="1f8912a9550c9883" providerId="LiveId" clId="{0B685EA9-A575-4273-8D55-CFCF28086C30}" dt="2023-04-11T04:56:52.051" v="3834" actId="20577"/>
          <ac:spMkLst>
            <pc:docMk/>
            <pc:sldMk cId="1118671374" sldId="288"/>
            <ac:spMk id="24" creationId="{3C567B3E-B6C4-B211-7C18-987C181F66C1}"/>
          </ac:spMkLst>
        </pc:spChg>
      </pc:sldChg>
      <pc:sldChg chg="addSp delSp modSp add mod">
        <pc:chgData name="王 玮琦" userId="1f8912a9550c9883" providerId="LiveId" clId="{0B685EA9-A575-4273-8D55-CFCF28086C30}" dt="2023-04-11T05:17:56.360" v="4081" actId="478"/>
        <pc:sldMkLst>
          <pc:docMk/>
          <pc:sldMk cId="3770960611" sldId="289"/>
        </pc:sldMkLst>
        <pc:spChg chg="add del mod">
          <ac:chgData name="王 玮琦" userId="1f8912a9550c9883" providerId="LiveId" clId="{0B685EA9-A575-4273-8D55-CFCF28086C30}" dt="2023-04-11T05:11:45.659" v="3851"/>
          <ac:spMkLst>
            <pc:docMk/>
            <pc:sldMk cId="3770960611" sldId="289"/>
            <ac:spMk id="3" creationId="{B5F108DF-706C-8180-02BC-CCDF7C64F24B}"/>
          </ac:spMkLst>
        </pc:spChg>
        <pc:spChg chg="del">
          <ac:chgData name="王 玮琦" userId="1f8912a9550c9883" providerId="LiveId" clId="{0B685EA9-A575-4273-8D55-CFCF28086C30}" dt="2023-04-11T05:11:46.621" v="3852" actId="478"/>
          <ac:spMkLst>
            <pc:docMk/>
            <pc:sldMk cId="3770960611" sldId="289"/>
            <ac:spMk id="4" creationId="{D361AF51-C633-2757-E315-3EF5164F33C8}"/>
          </ac:spMkLst>
        </pc:spChg>
        <pc:spChg chg="del">
          <ac:chgData name="王 玮琦" userId="1f8912a9550c9883" providerId="LiveId" clId="{0B685EA9-A575-4273-8D55-CFCF28086C30}" dt="2023-04-11T05:11:46.621" v="3852" actId="478"/>
          <ac:spMkLst>
            <pc:docMk/>
            <pc:sldMk cId="3770960611" sldId="289"/>
            <ac:spMk id="5" creationId="{A33E1548-01B3-DD17-5479-290E527AC568}"/>
          </ac:spMkLst>
        </pc:spChg>
        <pc:spChg chg="del">
          <ac:chgData name="王 玮琦" userId="1f8912a9550c9883" providerId="LiveId" clId="{0B685EA9-A575-4273-8D55-CFCF28086C30}" dt="2023-04-11T05:11:46.621" v="3852" actId="478"/>
          <ac:spMkLst>
            <pc:docMk/>
            <pc:sldMk cId="3770960611" sldId="289"/>
            <ac:spMk id="6" creationId="{024098AF-A90C-6301-7002-890BAB70475F}"/>
          </ac:spMkLst>
        </pc:spChg>
        <pc:spChg chg="del">
          <ac:chgData name="王 玮琦" userId="1f8912a9550c9883" providerId="LiveId" clId="{0B685EA9-A575-4273-8D55-CFCF28086C30}" dt="2023-04-11T05:11:46.621" v="3852" actId="478"/>
          <ac:spMkLst>
            <pc:docMk/>
            <pc:sldMk cId="3770960611" sldId="289"/>
            <ac:spMk id="7" creationId="{590EC376-668D-6127-A26B-432C1A60EADF}"/>
          </ac:spMkLst>
        </pc:spChg>
        <pc:spChg chg="del">
          <ac:chgData name="王 玮琦" userId="1f8912a9550c9883" providerId="LiveId" clId="{0B685EA9-A575-4273-8D55-CFCF28086C30}" dt="2023-04-11T05:11:46.621" v="3852" actId="478"/>
          <ac:spMkLst>
            <pc:docMk/>
            <pc:sldMk cId="3770960611" sldId="289"/>
            <ac:spMk id="8" creationId="{7FD4AB0F-0CE9-FEBB-8D11-CCE578E0A812}"/>
          </ac:spMkLst>
        </pc:spChg>
        <pc:spChg chg="del">
          <ac:chgData name="王 玮琦" userId="1f8912a9550c9883" providerId="LiveId" clId="{0B685EA9-A575-4273-8D55-CFCF28086C30}" dt="2023-04-11T05:11:46.621" v="3852" actId="478"/>
          <ac:spMkLst>
            <pc:docMk/>
            <pc:sldMk cId="3770960611" sldId="289"/>
            <ac:spMk id="9" creationId="{15A49DC3-9673-FD57-DB79-2F590C5B483B}"/>
          </ac:spMkLst>
        </pc:spChg>
        <pc:spChg chg="del">
          <ac:chgData name="王 玮琦" userId="1f8912a9550c9883" providerId="LiveId" clId="{0B685EA9-A575-4273-8D55-CFCF28086C30}" dt="2023-04-11T05:11:46.621" v="3852" actId="478"/>
          <ac:spMkLst>
            <pc:docMk/>
            <pc:sldMk cId="3770960611" sldId="289"/>
            <ac:spMk id="10" creationId="{2D218CCF-73C1-DA6F-AC51-A04341BD91CC}"/>
          </ac:spMkLst>
        </pc:spChg>
        <pc:spChg chg="del">
          <ac:chgData name="王 玮琦" userId="1f8912a9550c9883" providerId="LiveId" clId="{0B685EA9-A575-4273-8D55-CFCF28086C30}" dt="2023-04-11T05:11:46.621" v="3852" actId="478"/>
          <ac:spMkLst>
            <pc:docMk/>
            <pc:sldMk cId="3770960611" sldId="289"/>
            <ac:spMk id="11" creationId="{4315C777-E605-6209-93E6-DEBD43C05FAF}"/>
          </ac:spMkLst>
        </pc:spChg>
        <pc:spChg chg="del">
          <ac:chgData name="王 玮琦" userId="1f8912a9550c9883" providerId="LiveId" clId="{0B685EA9-A575-4273-8D55-CFCF28086C30}" dt="2023-04-11T05:11:46.621" v="3852" actId="478"/>
          <ac:spMkLst>
            <pc:docMk/>
            <pc:sldMk cId="3770960611" sldId="289"/>
            <ac:spMk id="12" creationId="{8E5B72AC-15CF-0E76-49AC-4B5980157CE5}"/>
          </ac:spMkLst>
        </pc:spChg>
        <pc:spChg chg="del">
          <ac:chgData name="王 玮琦" userId="1f8912a9550c9883" providerId="LiveId" clId="{0B685EA9-A575-4273-8D55-CFCF28086C30}" dt="2023-04-11T05:11:46.621" v="3852" actId="478"/>
          <ac:spMkLst>
            <pc:docMk/>
            <pc:sldMk cId="3770960611" sldId="289"/>
            <ac:spMk id="13" creationId="{ADEB353B-0491-D0C2-B9F2-154C86C9ABB0}"/>
          </ac:spMkLst>
        </pc:spChg>
        <pc:spChg chg="del">
          <ac:chgData name="王 玮琦" userId="1f8912a9550c9883" providerId="LiveId" clId="{0B685EA9-A575-4273-8D55-CFCF28086C30}" dt="2023-04-11T05:11:46.621" v="3852" actId="478"/>
          <ac:spMkLst>
            <pc:docMk/>
            <pc:sldMk cId="3770960611" sldId="289"/>
            <ac:spMk id="14" creationId="{0DFB4F3B-251F-5A1C-7AB6-E6781A44572F}"/>
          </ac:spMkLst>
        </pc:spChg>
        <pc:spChg chg="del">
          <ac:chgData name="王 玮琦" userId="1f8912a9550c9883" providerId="LiveId" clId="{0B685EA9-A575-4273-8D55-CFCF28086C30}" dt="2023-04-11T05:11:46.621" v="3852" actId="478"/>
          <ac:spMkLst>
            <pc:docMk/>
            <pc:sldMk cId="3770960611" sldId="289"/>
            <ac:spMk id="15" creationId="{3AE7FB9F-57AA-0614-E61E-73A695CC82BC}"/>
          </ac:spMkLst>
        </pc:spChg>
        <pc:spChg chg="del">
          <ac:chgData name="王 玮琦" userId="1f8912a9550c9883" providerId="LiveId" clId="{0B685EA9-A575-4273-8D55-CFCF28086C30}" dt="2023-04-11T05:11:46.621" v="3852" actId="478"/>
          <ac:spMkLst>
            <pc:docMk/>
            <pc:sldMk cId="3770960611" sldId="289"/>
            <ac:spMk id="16" creationId="{948B178B-09BA-364C-976C-F2C4D88EDAD4}"/>
          </ac:spMkLst>
        </pc:spChg>
        <pc:spChg chg="del">
          <ac:chgData name="王 玮琦" userId="1f8912a9550c9883" providerId="LiveId" clId="{0B685EA9-A575-4273-8D55-CFCF28086C30}" dt="2023-04-11T05:11:46.621" v="3852" actId="478"/>
          <ac:spMkLst>
            <pc:docMk/>
            <pc:sldMk cId="3770960611" sldId="289"/>
            <ac:spMk id="17" creationId="{C5432695-7F06-A543-C78E-7E347D27AD99}"/>
          </ac:spMkLst>
        </pc:spChg>
        <pc:spChg chg="del">
          <ac:chgData name="王 玮琦" userId="1f8912a9550c9883" providerId="LiveId" clId="{0B685EA9-A575-4273-8D55-CFCF28086C30}" dt="2023-04-11T05:11:46.621" v="3852" actId="478"/>
          <ac:spMkLst>
            <pc:docMk/>
            <pc:sldMk cId="3770960611" sldId="289"/>
            <ac:spMk id="18" creationId="{87A878DA-0F62-F401-0EBB-AC2B2A4C93A3}"/>
          </ac:spMkLst>
        </pc:spChg>
        <pc:spChg chg="del">
          <ac:chgData name="王 玮琦" userId="1f8912a9550c9883" providerId="LiveId" clId="{0B685EA9-A575-4273-8D55-CFCF28086C30}" dt="2023-04-11T05:11:46.621" v="3852" actId="478"/>
          <ac:spMkLst>
            <pc:docMk/>
            <pc:sldMk cId="3770960611" sldId="289"/>
            <ac:spMk id="19" creationId="{20CD9D28-2AA4-272C-5DF8-B05E9F6970DE}"/>
          </ac:spMkLst>
        </pc:spChg>
        <pc:spChg chg="del">
          <ac:chgData name="王 玮琦" userId="1f8912a9550c9883" providerId="LiveId" clId="{0B685EA9-A575-4273-8D55-CFCF28086C30}" dt="2023-04-11T05:11:30.549" v="3849" actId="478"/>
          <ac:spMkLst>
            <pc:docMk/>
            <pc:sldMk cId="3770960611" sldId="289"/>
            <ac:spMk id="20" creationId="{26C65B70-04E9-914D-6D56-9D7E69C0CD4F}"/>
          </ac:spMkLst>
        </pc:spChg>
        <pc:spChg chg="add del mod">
          <ac:chgData name="王 玮琦" userId="1f8912a9550c9883" providerId="LiveId" clId="{0B685EA9-A575-4273-8D55-CFCF28086C30}" dt="2023-04-11T05:11:45.659" v="3851"/>
          <ac:spMkLst>
            <pc:docMk/>
            <pc:sldMk cId="3770960611" sldId="289"/>
            <ac:spMk id="21" creationId="{BC8C1FFF-B47F-4B18-5DC5-BB847E0CFD09}"/>
          </ac:spMkLst>
        </pc:spChg>
        <pc:spChg chg="add del mod">
          <ac:chgData name="王 玮琦" userId="1f8912a9550c9883" providerId="LiveId" clId="{0B685EA9-A575-4273-8D55-CFCF28086C30}" dt="2023-04-11T05:11:45.659" v="3851"/>
          <ac:spMkLst>
            <pc:docMk/>
            <pc:sldMk cId="3770960611" sldId="289"/>
            <ac:spMk id="22" creationId="{6A27108A-F334-3623-728A-1DD11D9CF68B}"/>
          </ac:spMkLst>
        </pc:spChg>
        <pc:spChg chg="del">
          <ac:chgData name="王 玮琦" userId="1f8912a9550c9883" providerId="LiveId" clId="{0B685EA9-A575-4273-8D55-CFCF28086C30}" dt="2023-04-11T05:11:46.621" v="3852" actId="478"/>
          <ac:spMkLst>
            <pc:docMk/>
            <pc:sldMk cId="3770960611" sldId="289"/>
            <ac:spMk id="23" creationId="{E857EED9-933A-F6D6-C0B5-D17E4AC40D93}"/>
          </ac:spMkLst>
        </pc:spChg>
        <pc:spChg chg="del">
          <ac:chgData name="王 玮琦" userId="1f8912a9550c9883" providerId="LiveId" clId="{0B685EA9-A575-4273-8D55-CFCF28086C30}" dt="2023-04-11T05:11:46.621" v="3852" actId="478"/>
          <ac:spMkLst>
            <pc:docMk/>
            <pc:sldMk cId="3770960611" sldId="289"/>
            <ac:spMk id="24" creationId="{3C567B3E-B6C4-B211-7C18-987C181F66C1}"/>
          </ac:spMkLst>
        </pc:spChg>
        <pc:spChg chg="add del mod">
          <ac:chgData name="王 玮琦" userId="1f8912a9550c9883" providerId="LiveId" clId="{0B685EA9-A575-4273-8D55-CFCF28086C30}" dt="2023-04-11T05:11:45.659" v="3851"/>
          <ac:spMkLst>
            <pc:docMk/>
            <pc:sldMk cId="3770960611" sldId="289"/>
            <ac:spMk id="25" creationId="{C6A892B5-55E2-EEFE-D5BF-5A7DA8F43D7A}"/>
          </ac:spMkLst>
        </pc:spChg>
        <pc:spChg chg="add del mod">
          <ac:chgData name="王 玮琦" userId="1f8912a9550c9883" providerId="LiveId" clId="{0B685EA9-A575-4273-8D55-CFCF28086C30}" dt="2023-04-11T05:11:45.659" v="3851"/>
          <ac:spMkLst>
            <pc:docMk/>
            <pc:sldMk cId="3770960611" sldId="289"/>
            <ac:spMk id="26" creationId="{9036AB5D-6AC4-60AD-57E3-525335F79BF6}"/>
          </ac:spMkLst>
        </pc:spChg>
        <pc:spChg chg="add del mod">
          <ac:chgData name="王 玮琦" userId="1f8912a9550c9883" providerId="LiveId" clId="{0B685EA9-A575-4273-8D55-CFCF28086C30}" dt="2023-04-11T05:11:45.659" v="3851"/>
          <ac:spMkLst>
            <pc:docMk/>
            <pc:sldMk cId="3770960611" sldId="289"/>
            <ac:spMk id="27" creationId="{C1B2F3A9-FC87-D8CE-8BD3-8B5EC3F68E31}"/>
          </ac:spMkLst>
        </pc:spChg>
        <pc:spChg chg="add del mod">
          <ac:chgData name="王 玮琦" userId="1f8912a9550c9883" providerId="LiveId" clId="{0B685EA9-A575-4273-8D55-CFCF28086C30}" dt="2023-04-11T05:11:45.659" v="3851"/>
          <ac:spMkLst>
            <pc:docMk/>
            <pc:sldMk cId="3770960611" sldId="289"/>
            <ac:spMk id="28" creationId="{2C8EA64A-F7B8-6E48-EB60-7A37B40055C1}"/>
          </ac:spMkLst>
        </pc:spChg>
        <pc:spChg chg="add del mod">
          <ac:chgData name="王 玮琦" userId="1f8912a9550c9883" providerId="LiveId" clId="{0B685EA9-A575-4273-8D55-CFCF28086C30}" dt="2023-04-11T05:11:45.659" v="3851"/>
          <ac:spMkLst>
            <pc:docMk/>
            <pc:sldMk cId="3770960611" sldId="289"/>
            <ac:spMk id="29" creationId="{173C6FC0-DD78-A833-C962-7944C6385186}"/>
          </ac:spMkLst>
        </pc:spChg>
        <pc:spChg chg="add del mod">
          <ac:chgData name="王 玮琦" userId="1f8912a9550c9883" providerId="LiveId" clId="{0B685EA9-A575-4273-8D55-CFCF28086C30}" dt="2023-04-11T05:11:45.659" v="3851"/>
          <ac:spMkLst>
            <pc:docMk/>
            <pc:sldMk cId="3770960611" sldId="289"/>
            <ac:spMk id="30" creationId="{1727A90F-85AF-4757-0F05-0884989B88DA}"/>
          </ac:spMkLst>
        </pc:spChg>
        <pc:spChg chg="add del mod">
          <ac:chgData name="王 玮琦" userId="1f8912a9550c9883" providerId="LiveId" clId="{0B685EA9-A575-4273-8D55-CFCF28086C30}" dt="2023-04-11T05:11:45.659" v="3851"/>
          <ac:spMkLst>
            <pc:docMk/>
            <pc:sldMk cId="3770960611" sldId="289"/>
            <ac:spMk id="31" creationId="{8FC5083D-950B-AFDE-6BBE-9FE37183E38A}"/>
          </ac:spMkLst>
        </pc:spChg>
        <pc:spChg chg="add del mod">
          <ac:chgData name="王 玮琦" userId="1f8912a9550c9883" providerId="LiveId" clId="{0B685EA9-A575-4273-8D55-CFCF28086C30}" dt="2023-04-11T05:11:45.659" v="3851"/>
          <ac:spMkLst>
            <pc:docMk/>
            <pc:sldMk cId="3770960611" sldId="289"/>
            <ac:spMk id="32" creationId="{5D367AF3-D495-1E02-2655-8A17BED5A335}"/>
          </ac:spMkLst>
        </pc:spChg>
        <pc:spChg chg="add del mod">
          <ac:chgData name="王 玮琦" userId="1f8912a9550c9883" providerId="LiveId" clId="{0B685EA9-A575-4273-8D55-CFCF28086C30}" dt="2023-04-11T05:11:45.659" v="3851"/>
          <ac:spMkLst>
            <pc:docMk/>
            <pc:sldMk cId="3770960611" sldId="289"/>
            <ac:spMk id="33" creationId="{E45E5507-A889-9A04-CC64-486FF12C3462}"/>
          </ac:spMkLst>
        </pc:spChg>
        <pc:spChg chg="add del mod">
          <ac:chgData name="王 玮琦" userId="1f8912a9550c9883" providerId="LiveId" clId="{0B685EA9-A575-4273-8D55-CFCF28086C30}" dt="2023-04-11T05:11:45.659" v="3851"/>
          <ac:spMkLst>
            <pc:docMk/>
            <pc:sldMk cId="3770960611" sldId="289"/>
            <ac:spMk id="34" creationId="{F0CC0C80-D23E-3551-A974-793842389D60}"/>
          </ac:spMkLst>
        </pc:spChg>
        <pc:spChg chg="add del mod">
          <ac:chgData name="王 玮琦" userId="1f8912a9550c9883" providerId="LiveId" clId="{0B685EA9-A575-4273-8D55-CFCF28086C30}" dt="2023-04-11T05:11:45.659" v="3851"/>
          <ac:spMkLst>
            <pc:docMk/>
            <pc:sldMk cId="3770960611" sldId="289"/>
            <ac:spMk id="35" creationId="{73129BF3-2EE8-AE1B-D08C-1B78E760A7BB}"/>
          </ac:spMkLst>
        </pc:spChg>
        <pc:spChg chg="add del mod">
          <ac:chgData name="王 玮琦" userId="1f8912a9550c9883" providerId="LiveId" clId="{0B685EA9-A575-4273-8D55-CFCF28086C30}" dt="2023-04-11T05:11:45.659" v="3851"/>
          <ac:spMkLst>
            <pc:docMk/>
            <pc:sldMk cId="3770960611" sldId="289"/>
            <ac:spMk id="36" creationId="{297CC75B-6D9E-2CFA-2FEF-5C2D2FBF91D2}"/>
          </ac:spMkLst>
        </pc:spChg>
        <pc:spChg chg="add del mod">
          <ac:chgData name="王 玮琦" userId="1f8912a9550c9883" providerId="LiveId" clId="{0B685EA9-A575-4273-8D55-CFCF28086C30}" dt="2023-04-11T05:11:45.659" v="3851"/>
          <ac:spMkLst>
            <pc:docMk/>
            <pc:sldMk cId="3770960611" sldId="289"/>
            <ac:spMk id="37" creationId="{0F604BFE-C176-E207-639F-B9BB113AC8D0}"/>
          </ac:spMkLst>
        </pc:spChg>
        <pc:spChg chg="add del mod">
          <ac:chgData name="王 玮琦" userId="1f8912a9550c9883" providerId="LiveId" clId="{0B685EA9-A575-4273-8D55-CFCF28086C30}" dt="2023-04-11T05:11:45.659" v="3851"/>
          <ac:spMkLst>
            <pc:docMk/>
            <pc:sldMk cId="3770960611" sldId="289"/>
            <ac:spMk id="38" creationId="{649AE3CA-45A4-2119-0600-D23A9088F3BE}"/>
          </ac:spMkLst>
        </pc:spChg>
        <pc:spChg chg="add mod">
          <ac:chgData name="王 玮琦" userId="1f8912a9550c9883" providerId="LiveId" clId="{0B685EA9-A575-4273-8D55-CFCF28086C30}" dt="2023-04-11T05:11:49.877" v="3854" actId="1076"/>
          <ac:spMkLst>
            <pc:docMk/>
            <pc:sldMk cId="3770960611" sldId="289"/>
            <ac:spMk id="39" creationId="{E1D3B512-DF21-5905-C663-DA4AAFD8930B}"/>
          </ac:spMkLst>
        </pc:spChg>
        <pc:spChg chg="add mod">
          <ac:chgData name="王 玮琦" userId="1f8912a9550c9883" providerId="LiveId" clId="{0B685EA9-A575-4273-8D55-CFCF28086C30}" dt="2023-04-11T05:11:49.877" v="3854" actId="1076"/>
          <ac:spMkLst>
            <pc:docMk/>
            <pc:sldMk cId="3770960611" sldId="289"/>
            <ac:spMk id="40" creationId="{C856AFC4-D9F5-C607-8246-2E08CCAE41E0}"/>
          </ac:spMkLst>
        </pc:spChg>
        <pc:spChg chg="add mod">
          <ac:chgData name="王 玮琦" userId="1f8912a9550c9883" providerId="LiveId" clId="{0B685EA9-A575-4273-8D55-CFCF28086C30}" dt="2023-04-11T05:11:49.877" v="3854" actId="1076"/>
          <ac:spMkLst>
            <pc:docMk/>
            <pc:sldMk cId="3770960611" sldId="289"/>
            <ac:spMk id="41" creationId="{FE3A5584-68C7-E229-7292-AE2F81D8819F}"/>
          </ac:spMkLst>
        </pc:spChg>
        <pc:spChg chg="add mod">
          <ac:chgData name="王 玮琦" userId="1f8912a9550c9883" providerId="LiveId" clId="{0B685EA9-A575-4273-8D55-CFCF28086C30}" dt="2023-04-11T05:11:49.877" v="3854" actId="1076"/>
          <ac:spMkLst>
            <pc:docMk/>
            <pc:sldMk cId="3770960611" sldId="289"/>
            <ac:spMk id="42" creationId="{CDF8D846-68DB-2576-26C4-206E77AF01CC}"/>
          </ac:spMkLst>
        </pc:spChg>
        <pc:spChg chg="add mod">
          <ac:chgData name="王 玮琦" userId="1f8912a9550c9883" providerId="LiveId" clId="{0B685EA9-A575-4273-8D55-CFCF28086C30}" dt="2023-04-11T05:11:49.877" v="3854" actId="1076"/>
          <ac:spMkLst>
            <pc:docMk/>
            <pc:sldMk cId="3770960611" sldId="289"/>
            <ac:spMk id="43" creationId="{BB9B52AB-16D1-BF47-F7C1-B602A39714BF}"/>
          </ac:spMkLst>
        </pc:spChg>
        <pc:spChg chg="add mod">
          <ac:chgData name="王 玮琦" userId="1f8912a9550c9883" providerId="LiveId" clId="{0B685EA9-A575-4273-8D55-CFCF28086C30}" dt="2023-04-11T05:11:49.877" v="3854" actId="1076"/>
          <ac:spMkLst>
            <pc:docMk/>
            <pc:sldMk cId="3770960611" sldId="289"/>
            <ac:spMk id="44" creationId="{8A7B3AB4-BB8E-14CA-D50E-D11AA47C4258}"/>
          </ac:spMkLst>
        </pc:spChg>
        <pc:spChg chg="add mod">
          <ac:chgData name="王 玮琦" userId="1f8912a9550c9883" providerId="LiveId" clId="{0B685EA9-A575-4273-8D55-CFCF28086C30}" dt="2023-04-11T05:11:49.877" v="3854" actId="1076"/>
          <ac:spMkLst>
            <pc:docMk/>
            <pc:sldMk cId="3770960611" sldId="289"/>
            <ac:spMk id="45" creationId="{B2CAB765-60D8-F322-5A18-BA971BC7774C}"/>
          </ac:spMkLst>
        </pc:spChg>
        <pc:spChg chg="add mod">
          <ac:chgData name="王 玮琦" userId="1f8912a9550c9883" providerId="LiveId" clId="{0B685EA9-A575-4273-8D55-CFCF28086C30}" dt="2023-04-11T05:11:49.877" v="3854" actId="1076"/>
          <ac:spMkLst>
            <pc:docMk/>
            <pc:sldMk cId="3770960611" sldId="289"/>
            <ac:spMk id="46" creationId="{4720C43D-FB56-8803-4716-79076025E19A}"/>
          </ac:spMkLst>
        </pc:spChg>
        <pc:spChg chg="add mod">
          <ac:chgData name="王 玮琦" userId="1f8912a9550c9883" providerId="LiveId" clId="{0B685EA9-A575-4273-8D55-CFCF28086C30}" dt="2023-04-11T05:11:49.877" v="3854" actId="1076"/>
          <ac:spMkLst>
            <pc:docMk/>
            <pc:sldMk cId="3770960611" sldId="289"/>
            <ac:spMk id="47" creationId="{F225787F-2C17-A5A2-0B21-46542FE3001A}"/>
          </ac:spMkLst>
        </pc:spChg>
        <pc:spChg chg="add mod">
          <ac:chgData name="王 玮琦" userId="1f8912a9550c9883" providerId="LiveId" clId="{0B685EA9-A575-4273-8D55-CFCF28086C30}" dt="2023-04-11T05:11:49.877" v="3854" actId="1076"/>
          <ac:spMkLst>
            <pc:docMk/>
            <pc:sldMk cId="3770960611" sldId="289"/>
            <ac:spMk id="48" creationId="{DD043419-CF1A-1079-8250-08F67384E9D9}"/>
          </ac:spMkLst>
        </pc:spChg>
        <pc:spChg chg="add mod">
          <ac:chgData name="王 玮琦" userId="1f8912a9550c9883" providerId="LiveId" clId="{0B685EA9-A575-4273-8D55-CFCF28086C30}" dt="2023-04-11T05:11:49.877" v="3854" actId="1076"/>
          <ac:spMkLst>
            <pc:docMk/>
            <pc:sldMk cId="3770960611" sldId="289"/>
            <ac:spMk id="49" creationId="{96513325-5E50-46EF-D426-BEB9B03FEA34}"/>
          </ac:spMkLst>
        </pc:spChg>
        <pc:spChg chg="add mod">
          <ac:chgData name="王 玮琦" userId="1f8912a9550c9883" providerId="LiveId" clId="{0B685EA9-A575-4273-8D55-CFCF28086C30}" dt="2023-04-11T05:11:49.877" v="3854" actId="1076"/>
          <ac:spMkLst>
            <pc:docMk/>
            <pc:sldMk cId="3770960611" sldId="289"/>
            <ac:spMk id="50" creationId="{791FEAF5-6FA0-3C97-9C35-BD6959A244F8}"/>
          </ac:spMkLst>
        </pc:spChg>
        <pc:spChg chg="add mod">
          <ac:chgData name="王 玮琦" userId="1f8912a9550c9883" providerId="LiveId" clId="{0B685EA9-A575-4273-8D55-CFCF28086C30}" dt="2023-04-11T05:11:49.877" v="3854" actId="1076"/>
          <ac:spMkLst>
            <pc:docMk/>
            <pc:sldMk cId="3770960611" sldId="289"/>
            <ac:spMk id="51" creationId="{FFB2D78C-F422-36B5-F0D6-D805B57A1274}"/>
          </ac:spMkLst>
        </pc:spChg>
        <pc:spChg chg="add mod">
          <ac:chgData name="王 玮琦" userId="1f8912a9550c9883" providerId="LiveId" clId="{0B685EA9-A575-4273-8D55-CFCF28086C30}" dt="2023-04-11T05:11:49.877" v="3854" actId="1076"/>
          <ac:spMkLst>
            <pc:docMk/>
            <pc:sldMk cId="3770960611" sldId="289"/>
            <ac:spMk id="52" creationId="{871AC5E6-D4D3-E843-1F4F-75A20C06E9AA}"/>
          </ac:spMkLst>
        </pc:spChg>
        <pc:spChg chg="add mod">
          <ac:chgData name="王 玮琦" userId="1f8912a9550c9883" providerId="LiveId" clId="{0B685EA9-A575-4273-8D55-CFCF28086C30}" dt="2023-04-11T05:11:49.877" v="3854" actId="1076"/>
          <ac:spMkLst>
            <pc:docMk/>
            <pc:sldMk cId="3770960611" sldId="289"/>
            <ac:spMk id="53" creationId="{CED63809-50D8-EA2E-3C84-2194E84B687B}"/>
          </ac:spMkLst>
        </pc:spChg>
        <pc:spChg chg="add mod">
          <ac:chgData name="王 玮琦" userId="1f8912a9550c9883" providerId="LiveId" clId="{0B685EA9-A575-4273-8D55-CFCF28086C30}" dt="2023-04-11T05:11:49.877" v="3854" actId="1076"/>
          <ac:spMkLst>
            <pc:docMk/>
            <pc:sldMk cId="3770960611" sldId="289"/>
            <ac:spMk id="54" creationId="{EEDA4D4D-FF28-C3F4-544A-FF911E89EFDF}"/>
          </ac:spMkLst>
        </pc:spChg>
        <pc:spChg chg="add mod">
          <ac:chgData name="王 玮琦" userId="1f8912a9550c9883" providerId="LiveId" clId="{0B685EA9-A575-4273-8D55-CFCF28086C30}" dt="2023-04-11T05:11:49.877" v="3854" actId="1076"/>
          <ac:spMkLst>
            <pc:docMk/>
            <pc:sldMk cId="3770960611" sldId="289"/>
            <ac:spMk id="55" creationId="{EA3B6663-1397-0A35-3E56-5C988A361EF5}"/>
          </ac:spMkLst>
        </pc:spChg>
        <pc:spChg chg="add mod">
          <ac:chgData name="王 玮琦" userId="1f8912a9550c9883" providerId="LiveId" clId="{0B685EA9-A575-4273-8D55-CFCF28086C30}" dt="2023-04-11T05:11:55.773" v="3856" actId="1076"/>
          <ac:spMkLst>
            <pc:docMk/>
            <pc:sldMk cId="3770960611" sldId="289"/>
            <ac:spMk id="56" creationId="{6CCEC1DB-5C3E-1E8B-0C17-A6C0DF381C9C}"/>
          </ac:spMkLst>
        </pc:spChg>
        <pc:spChg chg="add mod">
          <ac:chgData name="王 玮琦" userId="1f8912a9550c9883" providerId="LiveId" clId="{0B685EA9-A575-4273-8D55-CFCF28086C30}" dt="2023-04-11T05:11:55.773" v="3856" actId="1076"/>
          <ac:spMkLst>
            <pc:docMk/>
            <pc:sldMk cId="3770960611" sldId="289"/>
            <ac:spMk id="57" creationId="{9451C98B-E8EC-164C-FE1B-1000C755F620}"/>
          </ac:spMkLst>
        </pc:spChg>
        <pc:spChg chg="add mod">
          <ac:chgData name="王 玮琦" userId="1f8912a9550c9883" providerId="LiveId" clId="{0B685EA9-A575-4273-8D55-CFCF28086C30}" dt="2023-04-11T05:11:55.773" v="3856" actId="1076"/>
          <ac:spMkLst>
            <pc:docMk/>
            <pc:sldMk cId="3770960611" sldId="289"/>
            <ac:spMk id="58" creationId="{4972D7B5-AC71-0623-07C0-24829C91FD1D}"/>
          </ac:spMkLst>
        </pc:spChg>
        <pc:spChg chg="add mod">
          <ac:chgData name="王 玮琦" userId="1f8912a9550c9883" providerId="LiveId" clId="{0B685EA9-A575-4273-8D55-CFCF28086C30}" dt="2023-04-11T05:11:55.773" v="3856" actId="1076"/>
          <ac:spMkLst>
            <pc:docMk/>
            <pc:sldMk cId="3770960611" sldId="289"/>
            <ac:spMk id="59" creationId="{85BC7807-13CF-F2D2-AD4E-0B58B5264B6B}"/>
          </ac:spMkLst>
        </pc:spChg>
        <pc:spChg chg="add mod">
          <ac:chgData name="王 玮琦" userId="1f8912a9550c9883" providerId="LiveId" clId="{0B685EA9-A575-4273-8D55-CFCF28086C30}" dt="2023-04-11T05:12:00.380" v="3857" actId="1076"/>
          <ac:spMkLst>
            <pc:docMk/>
            <pc:sldMk cId="3770960611" sldId="289"/>
            <ac:spMk id="60" creationId="{452F189B-7576-B51F-5BD4-B387467C8F02}"/>
          </ac:spMkLst>
        </pc:spChg>
        <pc:spChg chg="add mod">
          <ac:chgData name="王 玮琦" userId="1f8912a9550c9883" providerId="LiveId" clId="{0B685EA9-A575-4273-8D55-CFCF28086C30}" dt="2023-04-11T05:11:55.773" v="3856" actId="1076"/>
          <ac:spMkLst>
            <pc:docMk/>
            <pc:sldMk cId="3770960611" sldId="289"/>
            <ac:spMk id="61" creationId="{0FFAE025-7190-16FE-B9E1-1DA8EA0DEE6E}"/>
          </ac:spMkLst>
        </pc:spChg>
        <pc:spChg chg="add mod">
          <ac:chgData name="王 玮琦" userId="1f8912a9550c9883" providerId="LiveId" clId="{0B685EA9-A575-4273-8D55-CFCF28086C30}" dt="2023-04-11T05:11:55.773" v="3856" actId="1076"/>
          <ac:spMkLst>
            <pc:docMk/>
            <pc:sldMk cId="3770960611" sldId="289"/>
            <ac:spMk id="62" creationId="{35430474-CDC8-100C-BFF4-6CAF56F27856}"/>
          </ac:spMkLst>
        </pc:spChg>
        <pc:spChg chg="add mod">
          <ac:chgData name="王 玮琦" userId="1f8912a9550c9883" providerId="LiveId" clId="{0B685EA9-A575-4273-8D55-CFCF28086C30}" dt="2023-04-11T05:11:55.773" v="3856" actId="1076"/>
          <ac:spMkLst>
            <pc:docMk/>
            <pc:sldMk cId="3770960611" sldId="289"/>
            <ac:spMk id="63" creationId="{BDE0E3A0-530C-5164-DDC1-FF84A4AE704F}"/>
          </ac:spMkLst>
        </pc:spChg>
        <pc:spChg chg="add mod">
          <ac:chgData name="王 玮琦" userId="1f8912a9550c9883" providerId="LiveId" clId="{0B685EA9-A575-4273-8D55-CFCF28086C30}" dt="2023-04-11T05:11:55.773" v="3856" actId="1076"/>
          <ac:spMkLst>
            <pc:docMk/>
            <pc:sldMk cId="3770960611" sldId="289"/>
            <ac:spMk id="64" creationId="{B11871CC-876A-2C37-A655-0B6F505FDC84}"/>
          </ac:spMkLst>
        </pc:spChg>
        <pc:spChg chg="add mod">
          <ac:chgData name="王 玮琦" userId="1f8912a9550c9883" providerId="LiveId" clId="{0B685EA9-A575-4273-8D55-CFCF28086C30}" dt="2023-04-11T05:11:55.773" v="3856" actId="1076"/>
          <ac:spMkLst>
            <pc:docMk/>
            <pc:sldMk cId="3770960611" sldId="289"/>
            <ac:spMk id="65" creationId="{832C1349-DF46-5F55-764A-B28A3C51CF23}"/>
          </ac:spMkLst>
        </pc:spChg>
        <pc:spChg chg="add mod">
          <ac:chgData name="王 玮琦" userId="1f8912a9550c9883" providerId="LiveId" clId="{0B685EA9-A575-4273-8D55-CFCF28086C30}" dt="2023-04-11T05:11:55.773" v="3856" actId="1076"/>
          <ac:spMkLst>
            <pc:docMk/>
            <pc:sldMk cId="3770960611" sldId="289"/>
            <ac:spMk id="66" creationId="{C134979B-CEBA-D1FF-4AD9-F8988DFA97B1}"/>
          </ac:spMkLst>
        </pc:spChg>
        <pc:spChg chg="add mod">
          <ac:chgData name="王 玮琦" userId="1f8912a9550c9883" providerId="LiveId" clId="{0B685EA9-A575-4273-8D55-CFCF28086C30}" dt="2023-04-11T05:11:55.773" v="3856" actId="1076"/>
          <ac:spMkLst>
            <pc:docMk/>
            <pc:sldMk cId="3770960611" sldId="289"/>
            <ac:spMk id="67" creationId="{5271CFFC-3693-0BBC-2D5A-058BFE4B5E3F}"/>
          </ac:spMkLst>
        </pc:spChg>
        <pc:spChg chg="add mod">
          <ac:chgData name="王 玮琦" userId="1f8912a9550c9883" providerId="LiveId" clId="{0B685EA9-A575-4273-8D55-CFCF28086C30}" dt="2023-04-11T05:11:55.773" v="3856" actId="1076"/>
          <ac:spMkLst>
            <pc:docMk/>
            <pc:sldMk cId="3770960611" sldId="289"/>
            <ac:spMk id="68" creationId="{633C52E1-AB60-9467-A348-9A7D86E44B27}"/>
          </ac:spMkLst>
        </pc:spChg>
        <pc:spChg chg="add mod">
          <ac:chgData name="王 玮琦" userId="1f8912a9550c9883" providerId="LiveId" clId="{0B685EA9-A575-4273-8D55-CFCF28086C30}" dt="2023-04-11T05:11:55.773" v="3856" actId="1076"/>
          <ac:spMkLst>
            <pc:docMk/>
            <pc:sldMk cId="3770960611" sldId="289"/>
            <ac:spMk id="69" creationId="{6BB0FC7C-FB91-7420-9881-3123309B7DC3}"/>
          </ac:spMkLst>
        </pc:spChg>
        <pc:spChg chg="add mod">
          <ac:chgData name="王 玮琦" userId="1f8912a9550c9883" providerId="LiveId" clId="{0B685EA9-A575-4273-8D55-CFCF28086C30}" dt="2023-04-11T05:12:00.380" v="3857" actId="1076"/>
          <ac:spMkLst>
            <pc:docMk/>
            <pc:sldMk cId="3770960611" sldId="289"/>
            <ac:spMk id="70" creationId="{CB0F53BD-9ED5-0D4D-F19A-6DC3C25D2000}"/>
          </ac:spMkLst>
        </pc:spChg>
        <pc:spChg chg="add mod">
          <ac:chgData name="王 玮琦" userId="1f8912a9550c9883" providerId="LiveId" clId="{0B685EA9-A575-4273-8D55-CFCF28086C30}" dt="2023-04-11T05:11:55.773" v="3856" actId="1076"/>
          <ac:spMkLst>
            <pc:docMk/>
            <pc:sldMk cId="3770960611" sldId="289"/>
            <ac:spMk id="71" creationId="{BDF3A7F5-1B89-D6C9-16D4-8C123DA68B49}"/>
          </ac:spMkLst>
        </pc:spChg>
        <pc:spChg chg="add mod">
          <ac:chgData name="王 玮琦" userId="1f8912a9550c9883" providerId="LiveId" clId="{0B685EA9-A575-4273-8D55-CFCF28086C30}" dt="2023-04-11T05:12:10.092" v="3879" actId="1076"/>
          <ac:spMkLst>
            <pc:docMk/>
            <pc:sldMk cId="3770960611" sldId="289"/>
            <ac:spMk id="72" creationId="{C304C083-C964-F5B6-2DEE-3582C30162D0}"/>
          </ac:spMkLst>
        </pc:spChg>
        <pc:spChg chg="add mod">
          <ac:chgData name="王 玮琦" userId="1f8912a9550c9883" providerId="LiveId" clId="{0B685EA9-A575-4273-8D55-CFCF28086C30}" dt="2023-04-11T05:12:14.814" v="3881" actId="1076"/>
          <ac:spMkLst>
            <pc:docMk/>
            <pc:sldMk cId="3770960611" sldId="289"/>
            <ac:spMk id="73" creationId="{8F87EE7B-15FF-1D3E-4866-ED5C9805B044}"/>
          </ac:spMkLst>
        </pc:spChg>
        <pc:spChg chg="add mod">
          <ac:chgData name="王 玮琦" userId="1f8912a9550c9883" providerId="LiveId" clId="{0B685EA9-A575-4273-8D55-CFCF28086C30}" dt="2023-04-11T05:12:14.814" v="3881" actId="1076"/>
          <ac:spMkLst>
            <pc:docMk/>
            <pc:sldMk cId="3770960611" sldId="289"/>
            <ac:spMk id="74" creationId="{E45BB8E4-9EB1-3A67-56CF-680E3598FF87}"/>
          </ac:spMkLst>
        </pc:spChg>
        <pc:spChg chg="add mod">
          <ac:chgData name="王 玮琦" userId="1f8912a9550c9883" providerId="LiveId" clId="{0B685EA9-A575-4273-8D55-CFCF28086C30}" dt="2023-04-11T05:12:18.990" v="3882" actId="1076"/>
          <ac:spMkLst>
            <pc:docMk/>
            <pc:sldMk cId="3770960611" sldId="289"/>
            <ac:spMk id="75" creationId="{A914B855-C116-9E5E-9A53-89C450892853}"/>
          </ac:spMkLst>
        </pc:spChg>
        <pc:spChg chg="add mod">
          <ac:chgData name="王 玮琦" userId="1f8912a9550c9883" providerId="LiveId" clId="{0B685EA9-A575-4273-8D55-CFCF28086C30}" dt="2023-04-11T05:12:18.990" v="3882" actId="1076"/>
          <ac:spMkLst>
            <pc:docMk/>
            <pc:sldMk cId="3770960611" sldId="289"/>
            <ac:spMk id="76" creationId="{5415DC92-5557-8F44-774C-A3794D2A19AC}"/>
          </ac:spMkLst>
        </pc:spChg>
        <pc:spChg chg="add mod">
          <ac:chgData name="王 玮琦" userId="1f8912a9550c9883" providerId="LiveId" clId="{0B685EA9-A575-4273-8D55-CFCF28086C30}" dt="2023-04-11T05:12:18.990" v="3882" actId="1076"/>
          <ac:spMkLst>
            <pc:docMk/>
            <pc:sldMk cId="3770960611" sldId="289"/>
            <ac:spMk id="77" creationId="{BD37B7DF-9F7B-900F-33D0-892745988B34}"/>
          </ac:spMkLst>
        </pc:spChg>
        <pc:spChg chg="add mod">
          <ac:chgData name="王 玮琦" userId="1f8912a9550c9883" providerId="LiveId" clId="{0B685EA9-A575-4273-8D55-CFCF28086C30}" dt="2023-04-11T05:12:18.990" v="3882" actId="1076"/>
          <ac:spMkLst>
            <pc:docMk/>
            <pc:sldMk cId="3770960611" sldId="289"/>
            <ac:spMk id="78" creationId="{57E9FD4B-078D-8E8D-5AC1-6B82991B3576}"/>
          </ac:spMkLst>
        </pc:spChg>
        <pc:spChg chg="add mod">
          <ac:chgData name="王 玮琦" userId="1f8912a9550c9883" providerId="LiveId" clId="{0B685EA9-A575-4273-8D55-CFCF28086C30}" dt="2023-04-11T05:12:18.990" v="3882" actId="1076"/>
          <ac:spMkLst>
            <pc:docMk/>
            <pc:sldMk cId="3770960611" sldId="289"/>
            <ac:spMk id="79" creationId="{8DD103A8-C7CA-74D6-B0D5-E4C610424571}"/>
          </ac:spMkLst>
        </pc:spChg>
        <pc:spChg chg="add mod">
          <ac:chgData name="王 玮琦" userId="1f8912a9550c9883" providerId="LiveId" clId="{0B685EA9-A575-4273-8D55-CFCF28086C30}" dt="2023-04-11T05:12:18.990" v="3882" actId="1076"/>
          <ac:spMkLst>
            <pc:docMk/>
            <pc:sldMk cId="3770960611" sldId="289"/>
            <ac:spMk id="80" creationId="{D7E4CAE4-BAC5-7C7C-62D1-5C0E5B34D257}"/>
          </ac:spMkLst>
        </pc:spChg>
        <pc:spChg chg="add mod">
          <ac:chgData name="王 玮琦" userId="1f8912a9550c9883" providerId="LiveId" clId="{0B685EA9-A575-4273-8D55-CFCF28086C30}" dt="2023-04-11T05:12:18.990" v="3882" actId="1076"/>
          <ac:spMkLst>
            <pc:docMk/>
            <pc:sldMk cId="3770960611" sldId="289"/>
            <ac:spMk id="81" creationId="{62BD3838-DA7D-1C43-B0E3-0CAAD428D941}"/>
          </ac:spMkLst>
        </pc:spChg>
        <pc:spChg chg="add mod">
          <ac:chgData name="王 玮琦" userId="1f8912a9550c9883" providerId="LiveId" clId="{0B685EA9-A575-4273-8D55-CFCF28086C30}" dt="2023-04-11T05:12:18.990" v="3882" actId="1076"/>
          <ac:spMkLst>
            <pc:docMk/>
            <pc:sldMk cId="3770960611" sldId="289"/>
            <ac:spMk id="82" creationId="{857255DF-A8BF-90F8-1ABC-AAE649ED2C97}"/>
          </ac:spMkLst>
        </pc:spChg>
        <pc:spChg chg="add mod">
          <ac:chgData name="王 玮琦" userId="1f8912a9550c9883" providerId="LiveId" clId="{0B685EA9-A575-4273-8D55-CFCF28086C30}" dt="2023-04-11T05:12:18.990" v="3882" actId="1076"/>
          <ac:spMkLst>
            <pc:docMk/>
            <pc:sldMk cId="3770960611" sldId="289"/>
            <ac:spMk id="83" creationId="{1B9320A1-8317-5C44-0009-B4C0FF538C8A}"/>
          </ac:spMkLst>
        </pc:spChg>
        <pc:spChg chg="add mod">
          <ac:chgData name="王 玮琦" userId="1f8912a9550c9883" providerId="LiveId" clId="{0B685EA9-A575-4273-8D55-CFCF28086C30}" dt="2023-04-11T05:12:18.990" v="3882" actId="1076"/>
          <ac:spMkLst>
            <pc:docMk/>
            <pc:sldMk cId="3770960611" sldId="289"/>
            <ac:spMk id="84" creationId="{DEDFA63F-776B-5D01-CF38-92303D255922}"/>
          </ac:spMkLst>
        </pc:spChg>
        <pc:spChg chg="add mod">
          <ac:chgData name="王 玮琦" userId="1f8912a9550c9883" providerId="LiveId" clId="{0B685EA9-A575-4273-8D55-CFCF28086C30}" dt="2023-04-11T05:12:18.990" v="3882" actId="1076"/>
          <ac:spMkLst>
            <pc:docMk/>
            <pc:sldMk cId="3770960611" sldId="289"/>
            <ac:spMk id="85" creationId="{D89011A6-D482-DA8D-97B7-DAADE53A83CB}"/>
          </ac:spMkLst>
        </pc:spChg>
        <pc:spChg chg="add mod">
          <ac:chgData name="王 玮琦" userId="1f8912a9550c9883" providerId="LiveId" clId="{0B685EA9-A575-4273-8D55-CFCF28086C30}" dt="2023-04-11T05:12:18.990" v="3882" actId="1076"/>
          <ac:spMkLst>
            <pc:docMk/>
            <pc:sldMk cId="3770960611" sldId="289"/>
            <ac:spMk id="86" creationId="{57AE939F-4FBB-23B3-AC7B-A6CE2AAFAECC}"/>
          </ac:spMkLst>
        </pc:spChg>
        <pc:spChg chg="add mod">
          <ac:chgData name="王 玮琦" userId="1f8912a9550c9883" providerId="LiveId" clId="{0B685EA9-A575-4273-8D55-CFCF28086C30}" dt="2023-04-11T05:12:18.990" v="3882" actId="1076"/>
          <ac:spMkLst>
            <pc:docMk/>
            <pc:sldMk cId="3770960611" sldId="289"/>
            <ac:spMk id="87" creationId="{D0419CA7-B4A9-36F1-333A-F216585C16E0}"/>
          </ac:spMkLst>
        </pc:spChg>
        <pc:spChg chg="add mod">
          <ac:chgData name="王 玮琦" userId="1f8912a9550c9883" providerId="LiveId" clId="{0B685EA9-A575-4273-8D55-CFCF28086C30}" dt="2023-04-11T05:12:18.990" v="3882" actId="1076"/>
          <ac:spMkLst>
            <pc:docMk/>
            <pc:sldMk cId="3770960611" sldId="289"/>
            <ac:spMk id="88" creationId="{71EDEC83-DCFF-88C9-2286-89D1CB2823EB}"/>
          </ac:spMkLst>
        </pc:spChg>
        <pc:spChg chg="add mod">
          <ac:chgData name="王 玮琦" userId="1f8912a9550c9883" providerId="LiveId" clId="{0B685EA9-A575-4273-8D55-CFCF28086C30}" dt="2023-04-11T05:15:52.008" v="4066" actId="20577"/>
          <ac:spMkLst>
            <pc:docMk/>
            <pc:sldMk cId="3770960611" sldId="289"/>
            <ac:spMk id="89" creationId="{475BE27E-FD08-3B36-66F1-22C2DEC6656E}"/>
          </ac:spMkLst>
        </pc:spChg>
        <pc:spChg chg="add mod">
          <ac:chgData name="王 玮琦" userId="1f8912a9550c9883" providerId="LiveId" clId="{0B685EA9-A575-4273-8D55-CFCF28086C30}" dt="2023-04-11T05:12:59.006" v="3946" actId="1076"/>
          <ac:spMkLst>
            <pc:docMk/>
            <pc:sldMk cId="3770960611" sldId="289"/>
            <ac:spMk id="90" creationId="{BE6660D8-F299-5CD3-FAE9-52D0638B36FD}"/>
          </ac:spMkLst>
        </pc:spChg>
        <pc:spChg chg="add mod">
          <ac:chgData name="王 玮琦" userId="1f8912a9550c9883" providerId="LiveId" clId="{0B685EA9-A575-4273-8D55-CFCF28086C30}" dt="2023-04-11T05:13:22.031" v="3970" actId="14100"/>
          <ac:spMkLst>
            <pc:docMk/>
            <pc:sldMk cId="3770960611" sldId="289"/>
            <ac:spMk id="91" creationId="{DBBEFF97-E688-78EE-6747-DF8196CAAA1F}"/>
          </ac:spMkLst>
        </pc:spChg>
        <pc:spChg chg="add mod">
          <ac:chgData name="王 玮琦" userId="1f8912a9550c9883" providerId="LiveId" clId="{0B685EA9-A575-4273-8D55-CFCF28086C30}" dt="2023-04-11T05:13:33.358" v="3973" actId="1076"/>
          <ac:spMkLst>
            <pc:docMk/>
            <pc:sldMk cId="3770960611" sldId="289"/>
            <ac:spMk id="92" creationId="{2C190C6D-A739-0CCB-7165-F95522389FEC}"/>
          </ac:spMkLst>
        </pc:spChg>
        <pc:spChg chg="add del mod">
          <ac:chgData name="王 玮琦" userId="1f8912a9550c9883" providerId="LiveId" clId="{0B685EA9-A575-4273-8D55-CFCF28086C30}" dt="2023-04-11T05:15:56.317" v="4067" actId="478"/>
          <ac:spMkLst>
            <pc:docMk/>
            <pc:sldMk cId="3770960611" sldId="289"/>
            <ac:spMk id="93" creationId="{83E5B55C-73C1-B9A3-2895-C9620CA0B2D0}"/>
          </ac:spMkLst>
        </pc:spChg>
        <pc:spChg chg="add mod">
          <ac:chgData name="王 玮琦" userId="1f8912a9550c9883" providerId="LiveId" clId="{0B685EA9-A575-4273-8D55-CFCF28086C30}" dt="2023-04-11T05:14:13.233" v="4013" actId="1076"/>
          <ac:spMkLst>
            <pc:docMk/>
            <pc:sldMk cId="3770960611" sldId="289"/>
            <ac:spMk id="94" creationId="{2183485E-C2B1-C17C-D9F1-6B101B575427}"/>
          </ac:spMkLst>
        </pc:spChg>
        <pc:spChg chg="add mod">
          <ac:chgData name="王 玮琦" userId="1f8912a9550c9883" providerId="LiveId" clId="{0B685EA9-A575-4273-8D55-CFCF28086C30}" dt="2023-04-11T05:14:13.233" v="4013" actId="1076"/>
          <ac:spMkLst>
            <pc:docMk/>
            <pc:sldMk cId="3770960611" sldId="289"/>
            <ac:spMk id="95" creationId="{81A66E3A-7F65-522E-1603-42D085E31333}"/>
          </ac:spMkLst>
        </pc:spChg>
        <pc:spChg chg="add mod">
          <ac:chgData name="王 玮琦" userId="1f8912a9550c9883" providerId="LiveId" clId="{0B685EA9-A575-4273-8D55-CFCF28086C30}" dt="2023-04-11T05:14:21.944" v="4015" actId="1076"/>
          <ac:spMkLst>
            <pc:docMk/>
            <pc:sldMk cId="3770960611" sldId="289"/>
            <ac:spMk id="96" creationId="{B9FDBD99-E887-16C0-9B8A-3CD05133E4DA}"/>
          </ac:spMkLst>
        </pc:spChg>
        <pc:spChg chg="add mod">
          <ac:chgData name="王 玮琦" userId="1f8912a9550c9883" providerId="LiveId" clId="{0B685EA9-A575-4273-8D55-CFCF28086C30}" dt="2023-04-11T05:14:21.944" v="4015" actId="1076"/>
          <ac:spMkLst>
            <pc:docMk/>
            <pc:sldMk cId="3770960611" sldId="289"/>
            <ac:spMk id="97" creationId="{70CB97F2-233B-EDCF-4594-BC2CFBAB71FA}"/>
          </ac:spMkLst>
        </pc:spChg>
        <pc:spChg chg="add mod">
          <ac:chgData name="王 玮琦" userId="1f8912a9550c9883" providerId="LiveId" clId="{0B685EA9-A575-4273-8D55-CFCF28086C30}" dt="2023-04-11T05:14:21.944" v="4015" actId="1076"/>
          <ac:spMkLst>
            <pc:docMk/>
            <pc:sldMk cId="3770960611" sldId="289"/>
            <ac:spMk id="98" creationId="{5C78D491-4B84-DB6B-0DFE-56575DF1C4BF}"/>
          </ac:spMkLst>
        </pc:spChg>
        <pc:spChg chg="add mod">
          <ac:chgData name="王 玮琦" userId="1f8912a9550c9883" providerId="LiveId" clId="{0B685EA9-A575-4273-8D55-CFCF28086C30}" dt="2023-04-11T05:14:13.233" v="4013" actId="1076"/>
          <ac:spMkLst>
            <pc:docMk/>
            <pc:sldMk cId="3770960611" sldId="289"/>
            <ac:spMk id="99" creationId="{926AAC20-2204-89F2-BD98-90D7B3B832F1}"/>
          </ac:spMkLst>
        </pc:spChg>
        <pc:spChg chg="add mod">
          <ac:chgData name="王 玮琦" userId="1f8912a9550c9883" providerId="LiveId" clId="{0B685EA9-A575-4273-8D55-CFCF28086C30}" dt="2023-04-11T05:14:13.233" v="4013" actId="1076"/>
          <ac:spMkLst>
            <pc:docMk/>
            <pc:sldMk cId="3770960611" sldId="289"/>
            <ac:spMk id="100" creationId="{0CBFA02F-40AB-2D32-9E6F-5B7044DE123E}"/>
          </ac:spMkLst>
        </pc:spChg>
        <pc:spChg chg="add mod">
          <ac:chgData name="王 玮琦" userId="1f8912a9550c9883" providerId="LiveId" clId="{0B685EA9-A575-4273-8D55-CFCF28086C30}" dt="2023-04-11T05:14:21.944" v="4015" actId="1076"/>
          <ac:spMkLst>
            <pc:docMk/>
            <pc:sldMk cId="3770960611" sldId="289"/>
            <ac:spMk id="101" creationId="{E93941A0-938B-B8CA-D524-B5D294E9ECA4}"/>
          </ac:spMkLst>
        </pc:spChg>
        <pc:spChg chg="add mod">
          <ac:chgData name="王 玮琦" userId="1f8912a9550c9883" providerId="LiveId" clId="{0B685EA9-A575-4273-8D55-CFCF28086C30}" dt="2023-04-11T05:14:21.944" v="4015" actId="1076"/>
          <ac:spMkLst>
            <pc:docMk/>
            <pc:sldMk cId="3770960611" sldId="289"/>
            <ac:spMk id="102" creationId="{52BBAE86-CEE0-687B-8DD7-628A07E15C98}"/>
          </ac:spMkLst>
        </pc:spChg>
        <pc:spChg chg="add mod">
          <ac:chgData name="王 玮琦" userId="1f8912a9550c9883" providerId="LiveId" clId="{0B685EA9-A575-4273-8D55-CFCF28086C30}" dt="2023-04-11T05:14:21.944" v="4015" actId="1076"/>
          <ac:spMkLst>
            <pc:docMk/>
            <pc:sldMk cId="3770960611" sldId="289"/>
            <ac:spMk id="103" creationId="{D0F070BC-60E0-DD3A-BE02-F808BFD5DB5F}"/>
          </ac:spMkLst>
        </pc:spChg>
        <pc:spChg chg="add mod">
          <ac:chgData name="王 玮琦" userId="1f8912a9550c9883" providerId="LiveId" clId="{0B685EA9-A575-4273-8D55-CFCF28086C30}" dt="2023-04-11T05:14:13.233" v="4013" actId="1076"/>
          <ac:spMkLst>
            <pc:docMk/>
            <pc:sldMk cId="3770960611" sldId="289"/>
            <ac:spMk id="104" creationId="{2CCD1D72-DAE3-7446-8A56-44BDD61A9CB3}"/>
          </ac:spMkLst>
        </pc:spChg>
        <pc:spChg chg="add mod">
          <ac:chgData name="王 玮琦" userId="1f8912a9550c9883" providerId="LiveId" clId="{0B685EA9-A575-4273-8D55-CFCF28086C30}" dt="2023-04-11T05:14:21.944" v="4015" actId="1076"/>
          <ac:spMkLst>
            <pc:docMk/>
            <pc:sldMk cId="3770960611" sldId="289"/>
            <ac:spMk id="105" creationId="{9288287A-547B-4AF5-8EC0-AC4988838E96}"/>
          </ac:spMkLst>
        </pc:spChg>
        <pc:spChg chg="add mod">
          <ac:chgData name="王 玮琦" userId="1f8912a9550c9883" providerId="LiveId" clId="{0B685EA9-A575-4273-8D55-CFCF28086C30}" dt="2023-04-11T05:14:13.233" v="4013" actId="1076"/>
          <ac:spMkLst>
            <pc:docMk/>
            <pc:sldMk cId="3770960611" sldId="289"/>
            <ac:spMk id="106" creationId="{2F57AEE6-AD62-4B97-A144-2287902F9094}"/>
          </ac:spMkLst>
        </pc:spChg>
        <pc:spChg chg="add mod">
          <ac:chgData name="王 玮琦" userId="1f8912a9550c9883" providerId="LiveId" clId="{0B685EA9-A575-4273-8D55-CFCF28086C30}" dt="2023-04-11T05:14:21.944" v="4015" actId="1076"/>
          <ac:spMkLst>
            <pc:docMk/>
            <pc:sldMk cId="3770960611" sldId="289"/>
            <ac:spMk id="107" creationId="{987CBDD8-5232-4368-BCDB-1049DEADF02E}"/>
          </ac:spMkLst>
        </pc:spChg>
        <pc:spChg chg="add mod">
          <ac:chgData name="王 玮琦" userId="1f8912a9550c9883" providerId="LiveId" clId="{0B685EA9-A575-4273-8D55-CFCF28086C30}" dt="2023-04-11T05:14:21.944" v="4015" actId="1076"/>
          <ac:spMkLst>
            <pc:docMk/>
            <pc:sldMk cId="3770960611" sldId="289"/>
            <ac:spMk id="108" creationId="{D0D52813-9759-243F-9379-093C1BA868FF}"/>
          </ac:spMkLst>
        </pc:spChg>
        <pc:spChg chg="add mod">
          <ac:chgData name="王 玮琦" userId="1f8912a9550c9883" providerId="LiveId" clId="{0B685EA9-A575-4273-8D55-CFCF28086C30}" dt="2023-04-11T05:14:21.944" v="4015" actId="1076"/>
          <ac:spMkLst>
            <pc:docMk/>
            <pc:sldMk cId="3770960611" sldId="289"/>
            <ac:spMk id="109" creationId="{8294D8F0-7800-305B-2DD1-36EF9116F601}"/>
          </ac:spMkLst>
        </pc:spChg>
        <pc:spChg chg="add mod">
          <ac:chgData name="王 玮琦" userId="1f8912a9550c9883" providerId="LiveId" clId="{0B685EA9-A575-4273-8D55-CFCF28086C30}" dt="2023-04-11T05:16:13.092" v="4079" actId="1076"/>
          <ac:spMkLst>
            <pc:docMk/>
            <pc:sldMk cId="3770960611" sldId="289"/>
            <ac:spMk id="110" creationId="{83AF9443-39C6-4788-39F2-6CDEC0252C0E}"/>
          </ac:spMkLst>
        </pc:spChg>
        <pc:spChg chg="add mod">
          <ac:chgData name="王 玮琦" userId="1f8912a9550c9883" providerId="LiveId" clId="{0B685EA9-A575-4273-8D55-CFCF28086C30}" dt="2023-04-11T05:14:24.440" v="4016" actId="1076"/>
          <ac:spMkLst>
            <pc:docMk/>
            <pc:sldMk cId="3770960611" sldId="289"/>
            <ac:spMk id="111" creationId="{B9D3E785-785B-D00E-0C46-53F697BD53A1}"/>
          </ac:spMkLst>
        </pc:spChg>
        <pc:spChg chg="add mod">
          <ac:chgData name="王 玮琦" userId="1f8912a9550c9883" providerId="LiveId" clId="{0B685EA9-A575-4273-8D55-CFCF28086C30}" dt="2023-04-11T05:16:05.181" v="4078" actId="20577"/>
          <ac:spMkLst>
            <pc:docMk/>
            <pc:sldMk cId="3770960611" sldId="289"/>
            <ac:spMk id="112" creationId="{C71D17CB-85F1-3446-4DC6-6CFEE3D3863C}"/>
          </ac:spMkLst>
        </pc:spChg>
        <pc:spChg chg="add del mod">
          <ac:chgData name="王 玮琦" userId="1f8912a9550c9883" providerId="LiveId" clId="{0B685EA9-A575-4273-8D55-CFCF28086C30}" dt="2023-04-11T05:17:56.360" v="4081" actId="478"/>
          <ac:spMkLst>
            <pc:docMk/>
            <pc:sldMk cId="3770960611" sldId="289"/>
            <ac:spMk id="113" creationId="{277E5281-1764-7C5E-D23F-3909D0868FA8}"/>
          </ac:spMkLst>
        </pc:spChg>
      </pc:sldChg>
      <pc:sldChg chg="addSp delSp modSp add mod chgLayout">
        <pc:chgData name="王 玮琦" userId="1f8912a9550c9883" providerId="LiveId" clId="{0B685EA9-A575-4273-8D55-CFCF28086C30}" dt="2023-04-11T05:21:02.800" v="4337" actId="20577"/>
        <pc:sldMkLst>
          <pc:docMk/>
          <pc:sldMk cId="881429182" sldId="290"/>
        </pc:sldMkLst>
        <pc:spChg chg="mod ord">
          <ac:chgData name="王 玮琦" userId="1f8912a9550c9883" providerId="LiveId" clId="{0B685EA9-A575-4273-8D55-CFCF28086C30}" dt="2023-04-11T05:18:05.744" v="4084" actId="700"/>
          <ac:spMkLst>
            <pc:docMk/>
            <pc:sldMk cId="881429182" sldId="290"/>
            <ac:spMk id="2" creationId="{C8F5F655-96D8-F600-53F9-D4ACEB97553B}"/>
          </ac:spMkLst>
        </pc:spChg>
        <pc:spChg chg="add del mod ord">
          <ac:chgData name="王 玮琦" userId="1f8912a9550c9883" providerId="LiveId" clId="{0B685EA9-A575-4273-8D55-CFCF28086C30}" dt="2023-04-11T05:19:26.725" v="4193" actId="478"/>
          <ac:spMkLst>
            <pc:docMk/>
            <pc:sldMk cId="881429182" sldId="290"/>
            <ac:spMk id="3" creationId="{E3D73F54-41BB-ACD5-06AD-754168753A24}"/>
          </ac:spMkLst>
        </pc:spChg>
        <pc:spChg chg="add mod">
          <ac:chgData name="王 玮琦" userId="1f8912a9550c9883" providerId="LiveId" clId="{0B685EA9-A575-4273-8D55-CFCF28086C30}" dt="2023-04-11T05:18:47.193" v="4187" actId="1076"/>
          <ac:spMkLst>
            <pc:docMk/>
            <pc:sldMk cId="881429182" sldId="290"/>
            <ac:spMk id="4" creationId="{1CB7D643-8C73-0AC4-DCC8-F18482ADBB6E}"/>
          </ac:spMkLst>
        </pc:spChg>
        <pc:spChg chg="add mod">
          <ac:chgData name="王 玮琦" userId="1f8912a9550c9883" providerId="LiveId" clId="{0B685EA9-A575-4273-8D55-CFCF28086C30}" dt="2023-04-11T05:18:47.193" v="4187" actId="1076"/>
          <ac:spMkLst>
            <pc:docMk/>
            <pc:sldMk cId="881429182" sldId="290"/>
            <ac:spMk id="5" creationId="{ADD3907D-BE9F-E92C-69AE-00F3EBC1098A}"/>
          </ac:spMkLst>
        </pc:spChg>
        <pc:spChg chg="add mod">
          <ac:chgData name="王 玮琦" userId="1f8912a9550c9883" providerId="LiveId" clId="{0B685EA9-A575-4273-8D55-CFCF28086C30}" dt="2023-04-11T05:19:04.297" v="4190" actId="1076"/>
          <ac:spMkLst>
            <pc:docMk/>
            <pc:sldMk cId="881429182" sldId="290"/>
            <ac:spMk id="6" creationId="{5FD9A53E-F62A-374B-804F-12506FD9D847}"/>
          </ac:spMkLst>
        </pc:spChg>
        <pc:spChg chg="add mod">
          <ac:chgData name="王 玮琦" userId="1f8912a9550c9883" providerId="LiveId" clId="{0B685EA9-A575-4273-8D55-CFCF28086C30}" dt="2023-04-11T05:19:04.297" v="4190" actId="1076"/>
          <ac:spMkLst>
            <pc:docMk/>
            <pc:sldMk cId="881429182" sldId="290"/>
            <ac:spMk id="7" creationId="{E1769B6C-05CF-9C86-C2DA-A047D5D51DF2}"/>
          </ac:spMkLst>
        </pc:spChg>
        <pc:spChg chg="add mod">
          <ac:chgData name="王 玮琦" userId="1f8912a9550c9883" providerId="LiveId" clId="{0B685EA9-A575-4273-8D55-CFCF28086C30}" dt="2023-04-11T05:19:04.297" v="4190" actId="1076"/>
          <ac:spMkLst>
            <pc:docMk/>
            <pc:sldMk cId="881429182" sldId="290"/>
            <ac:spMk id="8" creationId="{2730D57B-D346-778E-9352-809A6DB76907}"/>
          </ac:spMkLst>
        </pc:spChg>
        <pc:spChg chg="add mod">
          <ac:chgData name="王 玮琦" userId="1f8912a9550c9883" providerId="LiveId" clId="{0B685EA9-A575-4273-8D55-CFCF28086C30}" dt="2023-04-11T05:18:47.193" v="4187" actId="1076"/>
          <ac:spMkLst>
            <pc:docMk/>
            <pc:sldMk cId="881429182" sldId="290"/>
            <ac:spMk id="9" creationId="{707048CE-C14F-0919-E395-B4308613B47B}"/>
          </ac:spMkLst>
        </pc:spChg>
        <pc:spChg chg="add mod">
          <ac:chgData name="王 玮琦" userId="1f8912a9550c9883" providerId="LiveId" clId="{0B685EA9-A575-4273-8D55-CFCF28086C30}" dt="2023-04-11T05:18:47.193" v="4187" actId="1076"/>
          <ac:spMkLst>
            <pc:docMk/>
            <pc:sldMk cId="881429182" sldId="290"/>
            <ac:spMk id="10" creationId="{63ECFBB9-AC31-932D-758A-7359E32010CF}"/>
          </ac:spMkLst>
        </pc:spChg>
        <pc:spChg chg="add mod">
          <ac:chgData name="王 玮琦" userId="1f8912a9550c9883" providerId="LiveId" clId="{0B685EA9-A575-4273-8D55-CFCF28086C30}" dt="2023-04-11T05:19:04.297" v="4190" actId="1076"/>
          <ac:spMkLst>
            <pc:docMk/>
            <pc:sldMk cId="881429182" sldId="290"/>
            <ac:spMk id="11" creationId="{C634E9BA-B693-8436-CA79-0F3441E9340E}"/>
          </ac:spMkLst>
        </pc:spChg>
        <pc:spChg chg="add mod">
          <ac:chgData name="王 玮琦" userId="1f8912a9550c9883" providerId="LiveId" clId="{0B685EA9-A575-4273-8D55-CFCF28086C30}" dt="2023-04-11T05:18:47.193" v="4187" actId="1076"/>
          <ac:spMkLst>
            <pc:docMk/>
            <pc:sldMk cId="881429182" sldId="290"/>
            <ac:spMk id="12" creationId="{5D8FF954-21D2-7A6C-3311-3B6A7E776F3D}"/>
          </ac:spMkLst>
        </pc:spChg>
        <pc:spChg chg="add mod">
          <ac:chgData name="王 玮琦" userId="1f8912a9550c9883" providerId="LiveId" clId="{0B685EA9-A575-4273-8D55-CFCF28086C30}" dt="2023-04-11T05:19:04.297" v="4190" actId="1076"/>
          <ac:spMkLst>
            <pc:docMk/>
            <pc:sldMk cId="881429182" sldId="290"/>
            <ac:spMk id="13" creationId="{0DB3608D-10B4-BF0E-2472-561AF6128E93}"/>
          </ac:spMkLst>
        </pc:spChg>
        <pc:spChg chg="add mod">
          <ac:chgData name="王 玮琦" userId="1f8912a9550c9883" providerId="LiveId" clId="{0B685EA9-A575-4273-8D55-CFCF28086C30}" dt="2023-04-11T05:18:47.193" v="4187" actId="1076"/>
          <ac:spMkLst>
            <pc:docMk/>
            <pc:sldMk cId="881429182" sldId="290"/>
            <ac:spMk id="14" creationId="{7239EF67-2DC7-3A49-A950-45A1EED4A82F}"/>
          </ac:spMkLst>
        </pc:spChg>
        <pc:spChg chg="add mod">
          <ac:chgData name="王 玮琦" userId="1f8912a9550c9883" providerId="LiveId" clId="{0B685EA9-A575-4273-8D55-CFCF28086C30}" dt="2023-04-11T05:18:47.193" v="4187" actId="1076"/>
          <ac:spMkLst>
            <pc:docMk/>
            <pc:sldMk cId="881429182" sldId="290"/>
            <ac:spMk id="15" creationId="{FD26B954-2906-5B3A-B8DC-206F58BAD42C}"/>
          </ac:spMkLst>
        </pc:spChg>
        <pc:spChg chg="add mod">
          <ac:chgData name="王 玮琦" userId="1f8912a9550c9883" providerId="LiveId" clId="{0B685EA9-A575-4273-8D55-CFCF28086C30}" dt="2023-04-11T05:18:47.193" v="4187" actId="1076"/>
          <ac:spMkLst>
            <pc:docMk/>
            <pc:sldMk cId="881429182" sldId="290"/>
            <ac:spMk id="16" creationId="{4C8E55B7-14D3-1383-8A52-A42D1826405C}"/>
          </ac:spMkLst>
        </pc:spChg>
        <pc:spChg chg="add mod">
          <ac:chgData name="王 玮琦" userId="1f8912a9550c9883" providerId="LiveId" clId="{0B685EA9-A575-4273-8D55-CFCF28086C30}" dt="2023-04-11T05:19:04.297" v="4190" actId="1076"/>
          <ac:spMkLst>
            <pc:docMk/>
            <pc:sldMk cId="881429182" sldId="290"/>
            <ac:spMk id="17" creationId="{F333F7A3-2E30-FC32-6A9F-E723A12D38AE}"/>
          </ac:spMkLst>
        </pc:spChg>
        <pc:spChg chg="add mod">
          <ac:chgData name="王 玮琦" userId="1f8912a9550c9883" providerId="LiveId" clId="{0B685EA9-A575-4273-8D55-CFCF28086C30}" dt="2023-04-11T05:19:04.297" v="4190" actId="1076"/>
          <ac:spMkLst>
            <pc:docMk/>
            <pc:sldMk cId="881429182" sldId="290"/>
            <ac:spMk id="18" creationId="{B7DF39C6-1A9F-82B1-42E2-C9727D845C1C}"/>
          </ac:spMkLst>
        </pc:spChg>
        <pc:spChg chg="add mod">
          <ac:chgData name="王 玮琦" userId="1f8912a9550c9883" providerId="LiveId" clId="{0B685EA9-A575-4273-8D55-CFCF28086C30}" dt="2023-04-11T05:19:04.297" v="4190" actId="1076"/>
          <ac:spMkLst>
            <pc:docMk/>
            <pc:sldMk cId="881429182" sldId="290"/>
            <ac:spMk id="19" creationId="{53B9385A-CB15-7A4E-96FB-130ACF6B18DA}"/>
          </ac:spMkLst>
        </pc:spChg>
        <pc:spChg chg="add mod">
          <ac:chgData name="王 玮琦" userId="1f8912a9550c9883" providerId="LiveId" clId="{0B685EA9-A575-4273-8D55-CFCF28086C30}" dt="2023-04-11T05:19:07.192" v="4191" actId="1076"/>
          <ac:spMkLst>
            <pc:docMk/>
            <pc:sldMk cId="881429182" sldId="290"/>
            <ac:spMk id="20" creationId="{ACD32DEC-F5A6-429A-B07D-F0D748DCBACF}"/>
          </ac:spMkLst>
        </pc:spChg>
        <pc:spChg chg="add del mod">
          <ac:chgData name="王 玮琦" userId="1f8912a9550c9883" providerId="LiveId" clId="{0B685EA9-A575-4273-8D55-CFCF28086C30}" dt="2023-04-11T05:18:50.409" v="4188" actId="478"/>
          <ac:spMkLst>
            <pc:docMk/>
            <pc:sldMk cId="881429182" sldId="290"/>
            <ac:spMk id="21" creationId="{B2BC3367-D2EB-33B7-B052-05EF01C24B13}"/>
          </ac:spMkLst>
        </pc:spChg>
        <pc:spChg chg="add mod">
          <ac:chgData name="王 玮琦" userId="1f8912a9550c9883" providerId="LiveId" clId="{0B685EA9-A575-4273-8D55-CFCF28086C30}" dt="2023-04-11T05:19:33.834" v="4196" actId="14100"/>
          <ac:spMkLst>
            <pc:docMk/>
            <pc:sldMk cId="881429182" sldId="290"/>
            <ac:spMk id="23" creationId="{D3A3C446-351E-3180-A808-7F615761297D}"/>
          </ac:spMkLst>
        </pc:spChg>
        <pc:spChg chg="add del mod">
          <ac:chgData name="王 玮琦" userId="1f8912a9550c9883" providerId="LiveId" clId="{0B685EA9-A575-4273-8D55-CFCF28086C30}" dt="2023-04-11T05:19:28.891" v="4194" actId="478"/>
          <ac:spMkLst>
            <pc:docMk/>
            <pc:sldMk cId="881429182" sldId="290"/>
            <ac:spMk id="25" creationId="{E7429A26-3FFD-67FD-05F4-7164FB350D26}"/>
          </ac:spMkLst>
        </pc:spChg>
        <pc:spChg chg="add mod">
          <ac:chgData name="王 玮琦" userId="1f8912a9550c9883" providerId="LiveId" clId="{0B685EA9-A575-4273-8D55-CFCF28086C30}" dt="2023-04-11T05:19:48.718" v="4244" actId="20577"/>
          <ac:spMkLst>
            <pc:docMk/>
            <pc:sldMk cId="881429182" sldId="290"/>
            <ac:spMk id="26" creationId="{FF46D5A1-E318-BD4F-BD35-C2529722E520}"/>
          </ac:spMkLst>
        </pc:spChg>
        <pc:spChg chg="add mod">
          <ac:chgData name="王 玮琦" userId="1f8912a9550c9883" providerId="LiveId" clId="{0B685EA9-A575-4273-8D55-CFCF28086C30}" dt="2023-04-11T05:19:57.899" v="4246" actId="1076"/>
          <ac:spMkLst>
            <pc:docMk/>
            <pc:sldMk cId="881429182" sldId="290"/>
            <ac:spMk id="27" creationId="{95741B0E-4C45-BAEA-A8E7-4907C78F4CBA}"/>
          </ac:spMkLst>
        </pc:spChg>
        <pc:spChg chg="add mod">
          <ac:chgData name="王 玮琦" userId="1f8912a9550c9883" providerId="LiveId" clId="{0B685EA9-A575-4273-8D55-CFCF28086C30}" dt="2023-04-11T05:19:57.899" v="4246" actId="1076"/>
          <ac:spMkLst>
            <pc:docMk/>
            <pc:sldMk cId="881429182" sldId="290"/>
            <ac:spMk id="28" creationId="{A7832E5C-4C52-3ADF-F8EE-19728D65D0A2}"/>
          </ac:spMkLst>
        </pc:spChg>
        <pc:spChg chg="add mod">
          <ac:chgData name="王 玮琦" userId="1f8912a9550c9883" providerId="LiveId" clId="{0B685EA9-A575-4273-8D55-CFCF28086C30}" dt="2023-04-11T05:20:02.779" v="4248" actId="1076"/>
          <ac:spMkLst>
            <pc:docMk/>
            <pc:sldMk cId="881429182" sldId="290"/>
            <ac:spMk id="29" creationId="{1B18F480-DB0B-CB35-D2A1-DD814576911C}"/>
          </ac:spMkLst>
        </pc:spChg>
        <pc:spChg chg="add mod">
          <ac:chgData name="王 玮琦" userId="1f8912a9550c9883" providerId="LiveId" clId="{0B685EA9-A575-4273-8D55-CFCF28086C30}" dt="2023-04-11T05:20:02.779" v="4248" actId="1076"/>
          <ac:spMkLst>
            <pc:docMk/>
            <pc:sldMk cId="881429182" sldId="290"/>
            <ac:spMk id="30" creationId="{8B8B4023-1C18-AC6F-57F4-DE01315DC081}"/>
          </ac:spMkLst>
        </pc:spChg>
        <pc:spChg chg="add mod">
          <ac:chgData name="王 玮琦" userId="1f8912a9550c9883" providerId="LiveId" clId="{0B685EA9-A575-4273-8D55-CFCF28086C30}" dt="2023-04-11T05:20:16.619" v="4258" actId="1076"/>
          <ac:spMkLst>
            <pc:docMk/>
            <pc:sldMk cId="881429182" sldId="290"/>
            <ac:spMk id="31" creationId="{21F92527-414F-4836-0327-042C5597BF9A}"/>
          </ac:spMkLst>
        </pc:spChg>
        <pc:spChg chg="add mod">
          <ac:chgData name="王 玮琦" userId="1f8912a9550c9883" providerId="LiveId" clId="{0B685EA9-A575-4273-8D55-CFCF28086C30}" dt="2023-04-11T05:20:36.651" v="4263" actId="1076"/>
          <ac:spMkLst>
            <pc:docMk/>
            <pc:sldMk cId="881429182" sldId="290"/>
            <ac:spMk id="32" creationId="{931A4D03-C033-D3BF-A7BB-619898585BAF}"/>
          </ac:spMkLst>
        </pc:spChg>
        <pc:spChg chg="add mod">
          <ac:chgData name="王 玮琦" userId="1f8912a9550c9883" providerId="LiveId" clId="{0B685EA9-A575-4273-8D55-CFCF28086C30}" dt="2023-04-11T05:20:36.651" v="4263" actId="1076"/>
          <ac:spMkLst>
            <pc:docMk/>
            <pc:sldMk cId="881429182" sldId="290"/>
            <ac:spMk id="33" creationId="{33DF871F-5E65-77E2-3666-A2E3A1D69E0C}"/>
          </ac:spMkLst>
        </pc:spChg>
        <pc:spChg chg="add mod">
          <ac:chgData name="王 玮琦" userId="1f8912a9550c9883" providerId="LiveId" clId="{0B685EA9-A575-4273-8D55-CFCF28086C30}" dt="2023-04-11T05:20:30.150" v="4262" actId="1076"/>
          <ac:spMkLst>
            <pc:docMk/>
            <pc:sldMk cId="881429182" sldId="290"/>
            <ac:spMk id="34" creationId="{461B40B1-ACD4-875C-D362-EE1D4E62D533}"/>
          </ac:spMkLst>
        </pc:spChg>
        <pc:spChg chg="add mod">
          <ac:chgData name="王 玮琦" userId="1f8912a9550c9883" providerId="LiveId" clId="{0B685EA9-A575-4273-8D55-CFCF28086C30}" dt="2023-04-11T05:20:30.150" v="4262" actId="1076"/>
          <ac:spMkLst>
            <pc:docMk/>
            <pc:sldMk cId="881429182" sldId="290"/>
            <ac:spMk id="35" creationId="{D2A56281-0C0E-5F18-1ED2-ACCF52F30D5C}"/>
          </ac:spMkLst>
        </pc:spChg>
        <pc:spChg chg="add mod">
          <ac:chgData name="王 玮琦" userId="1f8912a9550c9883" providerId="LiveId" clId="{0B685EA9-A575-4273-8D55-CFCF28086C30}" dt="2023-04-11T05:20:21.140" v="4260" actId="1076"/>
          <ac:spMkLst>
            <pc:docMk/>
            <pc:sldMk cId="881429182" sldId="290"/>
            <ac:spMk id="36" creationId="{2022A609-7D8B-C20E-8D8B-B97D28E45A03}"/>
          </ac:spMkLst>
        </pc:spChg>
        <pc:spChg chg="add mod">
          <ac:chgData name="王 玮琦" userId="1f8912a9550c9883" providerId="LiveId" clId="{0B685EA9-A575-4273-8D55-CFCF28086C30}" dt="2023-04-11T05:20:21.140" v="4260" actId="1076"/>
          <ac:spMkLst>
            <pc:docMk/>
            <pc:sldMk cId="881429182" sldId="290"/>
            <ac:spMk id="37" creationId="{CAE170F9-1E50-FB8A-8785-FC5E5DBA1400}"/>
          </ac:spMkLst>
        </pc:spChg>
        <pc:spChg chg="add mod">
          <ac:chgData name="王 玮琦" userId="1f8912a9550c9883" providerId="LiveId" clId="{0B685EA9-A575-4273-8D55-CFCF28086C30}" dt="2023-04-11T05:20:21.140" v="4260" actId="1076"/>
          <ac:spMkLst>
            <pc:docMk/>
            <pc:sldMk cId="881429182" sldId="290"/>
            <ac:spMk id="38" creationId="{6772C24B-12FD-2E9D-C482-5ABDA0177A20}"/>
          </ac:spMkLst>
        </pc:spChg>
        <pc:spChg chg="del">
          <ac:chgData name="王 玮琦" userId="1f8912a9550c9883" providerId="LiveId" clId="{0B685EA9-A575-4273-8D55-CFCF28086C30}" dt="2023-04-11T05:18:02.018" v="4083" actId="478"/>
          <ac:spMkLst>
            <pc:docMk/>
            <pc:sldMk cId="881429182" sldId="290"/>
            <ac:spMk id="39" creationId="{E1D3B512-DF21-5905-C663-DA4AAFD8930B}"/>
          </ac:spMkLst>
        </pc:spChg>
        <pc:spChg chg="del">
          <ac:chgData name="王 玮琦" userId="1f8912a9550c9883" providerId="LiveId" clId="{0B685EA9-A575-4273-8D55-CFCF28086C30}" dt="2023-04-11T05:18:02.018" v="4083" actId="478"/>
          <ac:spMkLst>
            <pc:docMk/>
            <pc:sldMk cId="881429182" sldId="290"/>
            <ac:spMk id="40" creationId="{C856AFC4-D9F5-C607-8246-2E08CCAE41E0}"/>
          </ac:spMkLst>
        </pc:spChg>
        <pc:spChg chg="del">
          <ac:chgData name="王 玮琦" userId="1f8912a9550c9883" providerId="LiveId" clId="{0B685EA9-A575-4273-8D55-CFCF28086C30}" dt="2023-04-11T05:18:02.018" v="4083" actId="478"/>
          <ac:spMkLst>
            <pc:docMk/>
            <pc:sldMk cId="881429182" sldId="290"/>
            <ac:spMk id="41" creationId="{FE3A5584-68C7-E229-7292-AE2F81D8819F}"/>
          </ac:spMkLst>
        </pc:spChg>
        <pc:spChg chg="del">
          <ac:chgData name="王 玮琦" userId="1f8912a9550c9883" providerId="LiveId" clId="{0B685EA9-A575-4273-8D55-CFCF28086C30}" dt="2023-04-11T05:18:02.018" v="4083" actId="478"/>
          <ac:spMkLst>
            <pc:docMk/>
            <pc:sldMk cId="881429182" sldId="290"/>
            <ac:spMk id="42" creationId="{CDF8D846-68DB-2576-26C4-206E77AF01CC}"/>
          </ac:spMkLst>
        </pc:spChg>
        <pc:spChg chg="del">
          <ac:chgData name="王 玮琦" userId="1f8912a9550c9883" providerId="LiveId" clId="{0B685EA9-A575-4273-8D55-CFCF28086C30}" dt="2023-04-11T05:18:02.018" v="4083" actId="478"/>
          <ac:spMkLst>
            <pc:docMk/>
            <pc:sldMk cId="881429182" sldId="290"/>
            <ac:spMk id="43" creationId="{BB9B52AB-16D1-BF47-F7C1-B602A39714BF}"/>
          </ac:spMkLst>
        </pc:spChg>
        <pc:spChg chg="del">
          <ac:chgData name="王 玮琦" userId="1f8912a9550c9883" providerId="LiveId" clId="{0B685EA9-A575-4273-8D55-CFCF28086C30}" dt="2023-04-11T05:18:02.018" v="4083" actId="478"/>
          <ac:spMkLst>
            <pc:docMk/>
            <pc:sldMk cId="881429182" sldId="290"/>
            <ac:spMk id="44" creationId="{8A7B3AB4-BB8E-14CA-D50E-D11AA47C4258}"/>
          </ac:spMkLst>
        </pc:spChg>
        <pc:spChg chg="del">
          <ac:chgData name="王 玮琦" userId="1f8912a9550c9883" providerId="LiveId" clId="{0B685EA9-A575-4273-8D55-CFCF28086C30}" dt="2023-04-11T05:18:02.018" v="4083" actId="478"/>
          <ac:spMkLst>
            <pc:docMk/>
            <pc:sldMk cId="881429182" sldId="290"/>
            <ac:spMk id="45" creationId="{B2CAB765-60D8-F322-5A18-BA971BC7774C}"/>
          </ac:spMkLst>
        </pc:spChg>
        <pc:spChg chg="del">
          <ac:chgData name="王 玮琦" userId="1f8912a9550c9883" providerId="LiveId" clId="{0B685EA9-A575-4273-8D55-CFCF28086C30}" dt="2023-04-11T05:18:02.018" v="4083" actId="478"/>
          <ac:spMkLst>
            <pc:docMk/>
            <pc:sldMk cId="881429182" sldId="290"/>
            <ac:spMk id="46" creationId="{4720C43D-FB56-8803-4716-79076025E19A}"/>
          </ac:spMkLst>
        </pc:spChg>
        <pc:spChg chg="del">
          <ac:chgData name="王 玮琦" userId="1f8912a9550c9883" providerId="LiveId" clId="{0B685EA9-A575-4273-8D55-CFCF28086C30}" dt="2023-04-11T05:18:02.018" v="4083" actId="478"/>
          <ac:spMkLst>
            <pc:docMk/>
            <pc:sldMk cId="881429182" sldId="290"/>
            <ac:spMk id="47" creationId="{F225787F-2C17-A5A2-0B21-46542FE3001A}"/>
          </ac:spMkLst>
        </pc:spChg>
        <pc:spChg chg="del">
          <ac:chgData name="王 玮琦" userId="1f8912a9550c9883" providerId="LiveId" clId="{0B685EA9-A575-4273-8D55-CFCF28086C30}" dt="2023-04-11T05:18:02.018" v="4083" actId="478"/>
          <ac:spMkLst>
            <pc:docMk/>
            <pc:sldMk cId="881429182" sldId="290"/>
            <ac:spMk id="48" creationId="{DD043419-CF1A-1079-8250-08F67384E9D9}"/>
          </ac:spMkLst>
        </pc:spChg>
        <pc:spChg chg="del">
          <ac:chgData name="王 玮琦" userId="1f8912a9550c9883" providerId="LiveId" clId="{0B685EA9-A575-4273-8D55-CFCF28086C30}" dt="2023-04-11T05:18:02.018" v="4083" actId="478"/>
          <ac:spMkLst>
            <pc:docMk/>
            <pc:sldMk cId="881429182" sldId="290"/>
            <ac:spMk id="49" creationId="{96513325-5E50-46EF-D426-BEB9B03FEA34}"/>
          </ac:spMkLst>
        </pc:spChg>
        <pc:spChg chg="del">
          <ac:chgData name="王 玮琦" userId="1f8912a9550c9883" providerId="LiveId" clId="{0B685EA9-A575-4273-8D55-CFCF28086C30}" dt="2023-04-11T05:18:02.018" v="4083" actId="478"/>
          <ac:spMkLst>
            <pc:docMk/>
            <pc:sldMk cId="881429182" sldId="290"/>
            <ac:spMk id="50" creationId="{791FEAF5-6FA0-3C97-9C35-BD6959A244F8}"/>
          </ac:spMkLst>
        </pc:spChg>
        <pc:spChg chg="del">
          <ac:chgData name="王 玮琦" userId="1f8912a9550c9883" providerId="LiveId" clId="{0B685EA9-A575-4273-8D55-CFCF28086C30}" dt="2023-04-11T05:18:02.018" v="4083" actId="478"/>
          <ac:spMkLst>
            <pc:docMk/>
            <pc:sldMk cId="881429182" sldId="290"/>
            <ac:spMk id="51" creationId="{FFB2D78C-F422-36B5-F0D6-D805B57A1274}"/>
          </ac:spMkLst>
        </pc:spChg>
        <pc:spChg chg="del">
          <ac:chgData name="王 玮琦" userId="1f8912a9550c9883" providerId="LiveId" clId="{0B685EA9-A575-4273-8D55-CFCF28086C30}" dt="2023-04-11T05:18:02.018" v="4083" actId="478"/>
          <ac:spMkLst>
            <pc:docMk/>
            <pc:sldMk cId="881429182" sldId="290"/>
            <ac:spMk id="52" creationId="{871AC5E6-D4D3-E843-1F4F-75A20C06E9AA}"/>
          </ac:spMkLst>
        </pc:spChg>
        <pc:spChg chg="del">
          <ac:chgData name="王 玮琦" userId="1f8912a9550c9883" providerId="LiveId" clId="{0B685EA9-A575-4273-8D55-CFCF28086C30}" dt="2023-04-11T05:18:02.018" v="4083" actId="478"/>
          <ac:spMkLst>
            <pc:docMk/>
            <pc:sldMk cId="881429182" sldId="290"/>
            <ac:spMk id="53" creationId="{CED63809-50D8-EA2E-3C84-2194E84B687B}"/>
          </ac:spMkLst>
        </pc:spChg>
        <pc:spChg chg="del">
          <ac:chgData name="王 玮琦" userId="1f8912a9550c9883" providerId="LiveId" clId="{0B685EA9-A575-4273-8D55-CFCF28086C30}" dt="2023-04-11T05:18:02.018" v="4083" actId="478"/>
          <ac:spMkLst>
            <pc:docMk/>
            <pc:sldMk cId="881429182" sldId="290"/>
            <ac:spMk id="54" creationId="{EEDA4D4D-FF28-C3F4-544A-FF911E89EFDF}"/>
          </ac:spMkLst>
        </pc:spChg>
        <pc:spChg chg="del">
          <ac:chgData name="王 玮琦" userId="1f8912a9550c9883" providerId="LiveId" clId="{0B685EA9-A575-4273-8D55-CFCF28086C30}" dt="2023-04-11T05:18:02.018" v="4083" actId="478"/>
          <ac:spMkLst>
            <pc:docMk/>
            <pc:sldMk cId="881429182" sldId="290"/>
            <ac:spMk id="55" creationId="{EA3B6663-1397-0A35-3E56-5C988A361EF5}"/>
          </ac:spMkLst>
        </pc:spChg>
        <pc:spChg chg="del">
          <ac:chgData name="王 玮琦" userId="1f8912a9550c9883" providerId="LiveId" clId="{0B685EA9-A575-4273-8D55-CFCF28086C30}" dt="2023-04-11T05:18:02.018" v="4083" actId="478"/>
          <ac:spMkLst>
            <pc:docMk/>
            <pc:sldMk cId="881429182" sldId="290"/>
            <ac:spMk id="56" creationId="{6CCEC1DB-5C3E-1E8B-0C17-A6C0DF381C9C}"/>
          </ac:spMkLst>
        </pc:spChg>
        <pc:spChg chg="del">
          <ac:chgData name="王 玮琦" userId="1f8912a9550c9883" providerId="LiveId" clId="{0B685EA9-A575-4273-8D55-CFCF28086C30}" dt="2023-04-11T05:18:02.018" v="4083" actId="478"/>
          <ac:spMkLst>
            <pc:docMk/>
            <pc:sldMk cId="881429182" sldId="290"/>
            <ac:spMk id="57" creationId="{9451C98B-E8EC-164C-FE1B-1000C755F620}"/>
          </ac:spMkLst>
        </pc:spChg>
        <pc:spChg chg="del">
          <ac:chgData name="王 玮琦" userId="1f8912a9550c9883" providerId="LiveId" clId="{0B685EA9-A575-4273-8D55-CFCF28086C30}" dt="2023-04-11T05:18:02.018" v="4083" actId="478"/>
          <ac:spMkLst>
            <pc:docMk/>
            <pc:sldMk cId="881429182" sldId="290"/>
            <ac:spMk id="58" creationId="{4972D7B5-AC71-0623-07C0-24829C91FD1D}"/>
          </ac:spMkLst>
        </pc:spChg>
        <pc:spChg chg="del">
          <ac:chgData name="王 玮琦" userId="1f8912a9550c9883" providerId="LiveId" clId="{0B685EA9-A575-4273-8D55-CFCF28086C30}" dt="2023-04-11T05:18:02.018" v="4083" actId="478"/>
          <ac:spMkLst>
            <pc:docMk/>
            <pc:sldMk cId="881429182" sldId="290"/>
            <ac:spMk id="59" creationId="{85BC7807-13CF-F2D2-AD4E-0B58B5264B6B}"/>
          </ac:spMkLst>
        </pc:spChg>
        <pc:spChg chg="del">
          <ac:chgData name="王 玮琦" userId="1f8912a9550c9883" providerId="LiveId" clId="{0B685EA9-A575-4273-8D55-CFCF28086C30}" dt="2023-04-11T05:18:02.018" v="4083" actId="478"/>
          <ac:spMkLst>
            <pc:docMk/>
            <pc:sldMk cId="881429182" sldId="290"/>
            <ac:spMk id="60" creationId="{452F189B-7576-B51F-5BD4-B387467C8F02}"/>
          </ac:spMkLst>
        </pc:spChg>
        <pc:spChg chg="del">
          <ac:chgData name="王 玮琦" userId="1f8912a9550c9883" providerId="LiveId" clId="{0B685EA9-A575-4273-8D55-CFCF28086C30}" dt="2023-04-11T05:18:02.018" v="4083" actId="478"/>
          <ac:spMkLst>
            <pc:docMk/>
            <pc:sldMk cId="881429182" sldId="290"/>
            <ac:spMk id="61" creationId="{0FFAE025-7190-16FE-B9E1-1DA8EA0DEE6E}"/>
          </ac:spMkLst>
        </pc:spChg>
        <pc:spChg chg="del">
          <ac:chgData name="王 玮琦" userId="1f8912a9550c9883" providerId="LiveId" clId="{0B685EA9-A575-4273-8D55-CFCF28086C30}" dt="2023-04-11T05:18:02.018" v="4083" actId="478"/>
          <ac:spMkLst>
            <pc:docMk/>
            <pc:sldMk cId="881429182" sldId="290"/>
            <ac:spMk id="62" creationId="{35430474-CDC8-100C-BFF4-6CAF56F27856}"/>
          </ac:spMkLst>
        </pc:spChg>
        <pc:spChg chg="del">
          <ac:chgData name="王 玮琦" userId="1f8912a9550c9883" providerId="LiveId" clId="{0B685EA9-A575-4273-8D55-CFCF28086C30}" dt="2023-04-11T05:18:02.018" v="4083" actId="478"/>
          <ac:spMkLst>
            <pc:docMk/>
            <pc:sldMk cId="881429182" sldId="290"/>
            <ac:spMk id="63" creationId="{BDE0E3A0-530C-5164-DDC1-FF84A4AE704F}"/>
          </ac:spMkLst>
        </pc:spChg>
        <pc:spChg chg="del">
          <ac:chgData name="王 玮琦" userId="1f8912a9550c9883" providerId="LiveId" clId="{0B685EA9-A575-4273-8D55-CFCF28086C30}" dt="2023-04-11T05:18:02.018" v="4083" actId="478"/>
          <ac:spMkLst>
            <pc:docMk/>
            <pc:sldMk cId="881429182" sldId="290"/>
            <ac:spMk id="64" creationId="{B11871CC-876A-2C37-A655-0B6F505FDC84}"/>
          </ac:spMkLst>
        </pc:spChg>
        <pc:spChg chg="del">
          <ac:chgData name="王 玮琦" userId="1f8912a9550c9883" providerId="LiveId" clId="{0B685EA9-A575-4273-8D55-CFCF28086C30}" dt="2023-04-11T05:18:02.018" v="4083" actId="478"/>
          <ac:spMkLst>
            <pc:docMk/>
            <pc:sldMk cId="881429182" sldId="290"/>
            <ac:spMk id="65" creationId="{832C1349-DF46-5F55-764A-B28A3C51CF23}"/>
          </ac:spMkLst>
        </pc:spChg>
        <pc:spChg chg="del">
          <ac:chgData name="王 玮琦" userId="1f8912a9550c9883" providerId="LiveId" clId="{0B685EA9-A575-4273-8D55-CFCF28086C30}" dt="2023-04-11T05:18:02.018" v="4083" actId="478"/>
          <ac:spMkLst>
            <pc:docMk/>
            <pc:sldMk cId="881429182" sldId="290"/>
            <ac:spMk id="66" creationId="{C134979B-CEBA-D1FF-4AD9-F8988DFA97B1}"/>
          </ac:spMkLst>
        </pc:spChg>
        <pc:spChg chg="del">
          <ac:chgData name="王 玮琦" userId="1f8912a9550c9883" providerId="LiveId" clId="{0B685EA9-A575-4273-8D55-CFCF28086C30}" dt="2023-04-11T05:18:02.018" v="4083" actId="478"/>
          <ac:spMkLst>
            <pc:docMk/>
            <pc:sldMk cId="881429182" sldId="290"/>
            <ac:spMk id="67" creationId="{5271CFFC-3693-0BBC-2D5A-058BFE4B5E3F}"/>
          </ac:spMkLst>
        </pc:spChg>
        <pc:spChg chg="del">
          <ac:chgData name="王 玮琦" userId="1f8912a9550c9883" providerId="LiveId" clId="{0B685EA9-A575-4273-8D55-CFCF28086C30}" dt="2023-04-11T05:18:02.018" v="4083" actId="478"/>
          <ac:spMkLst>
            <pc:docMk/>
            <pc:sldMk cId="881429182" sldId="290"/>
            <ac:spMk id="68" creationId="{633C52E1-AB60-9467-A348-9A7D86E44B27}"/>
          </ac:spMkLst>
        </pc:spChg>
        <pc:spChg chg="del">
          <ac:chgData name="王 玮琦" userId="1f8912a9550c9883" providerId="LiveId" clId="{0B685EA9-A575-4273-8D55-CFCF28086C30}" dt="2023-04-11T05:18:02.018" v="4083" actId="478"/>
          <ac:spMkLst>
            <pc:docMk/>
            <pc:sldMk cId="881429182" sldId="290"/>
            <ac:spMk id="69" creationId="{6BB0FC7C-FB91-7420-9881-3123309B7DC3}"/>
          </ac:spMkLst>
        </pc:spChg>
        <pc:spChg chg="del">
          <ac:chgData name="王 玮琦" userId="1f8912a9550c9883" providerId="LiveId" clId="{0B685EA9-A575-4273-8D55-CFCF28086C30}" dt="2023-04-11T05:18:02.018" v="4083" actId="478"/>
          <ac:spMkLst>
            <pc:docMk/>
            <pc:sldMk cId="881429182" sldId="290"/>
            <ac:spMk id="70" creationId="{CB0F53BD-9ED5-0D4D-F19A-6DC3C25D2000}"/>
          </ac:spMkLst>
        </pc:spChg>
        <pc:spChg chg="del">
          <ac:chgData name="王 玮琦" userId="1f8912a9550c9883" providerId="LiveId" clId="{0B685EA9-A575-4273-8D55-CFCF28086C30}" dt="2023-04-11T05:18:02.018" v="4083" actId="478"/>
          <ac:spMkLst>
            <pc:docMk/>
            <pc:sldMk cId="881429182" sldId="290"/>
            <ac:spMk id="71" creationId="{BDF3A7F5-1B89-D6C9-16D4-8C123DA68B49}"/>
          </ac:spMkLst>
        </pc:spChg>
        <pc:spChg chg="del">
          <ac:chgData name="王 玮琦" userId="1f8912a9550c9883" providerId="LiveId" clId="{0B685EA9-A575-4273-8D55-CFCF28086C30}" dt="2023-04-11T05:18:02.018" v="4083" actId="478"/>
          <ac:spMkLst>
            <pc:docMk/>
            <pc:sldMk cId="881429182" sldId="290"/>
            <ac:spMk id="72" creationId="{C304C083-C964-F5B6-2DEE-3582C30162D0}"/>
          </ac:spMkLst>
        </pc:spChg>
        <pc:spChg chg="del">
          <ac:chgData name="王 玮琦" userId="1f8912a9550c9883" providerId="LiveId" clId="{0B685EA9-A575-4273-8D55-CFCF28086C30}" dt="2023-04-11T05:18:02.018" v="4083" actId="478"/>
          <ac:spMkLst>
            <pc:docMk/>
            <pc:sldMk cId="881429182" sldId="290"/>
            <ac:spMk id="73" creationId="{8F87EE7B-15FF-1D3E-4866-ED5C9805B044}"/>
          </ac:spMkLst>
        </pc:spChg>
        <pc:spChg chg="del">
          <ac:chgData name="王 玮琦" userId="1f8912a9550c9883" providerId="LiveId" clId="{0B685EA9-A575-4273-8D55-CFCF28086C30}" dt="2023-04-11T05:18:02.018" v="4083" actId="478"/>
          <ac:spMkLst>
            <pc:docMk/>
            <pc:sldMk cId="881429182" sldId="290"/>
            <ac:spMk id="74" creationId="{E45BB8E4-9EB1-3A67-56CF-680E3598FF87}"/>
          </ac:spMkLst>
        </pc:spChg>
        <pc:spChg chg="del">
          <ac:chgData name="王 玮琦" userId="1f8912a9550c9883" providerId="LiveId" clId="{0B685EA9-A575-4273-8D55-CFCF28086C30}" dt="2023-04-11T05:18:02.018" v="4083" actId="478"/>
          <ac:spMkLst>
            <pc:docMk/>
            <pc:sldMk cId="881429182" sldId="290"/>
            <ac:spMk id="75" creationId="{A914B855-C116-9E5E-9A53-89C450892853}"/>
          </ac:spMkLst>
        </pc:spChg>
        <pc:spChg chg="del">
          <ac:chgData name="王 玮琦" userId="1f8912a9550c9883" providerId="LiveId" clId="{0B685EA9-A575-4273-8D55-CFCF28086C30}" dt="2023-04-11T05:18:02.018" v="4083" actId="478"/>
          <ac:spMkLst>
            <pc:docMk/>
            <pc:sldMk cId="881429182" sldId="290"/>
            <ac:spMk id="76" creationId="{5415DC92-5557-8F44-774C-A3794D2A19AC}"/>
          </ac:spMkLst>
        </pc:spChg>
        <pc:spChg chg="del">
          <ac:chgData name="王 玮琦" userId="1f8912a9550c9883" providerId="LiveId" clId="{0B685EA9-A575-4273-8D55-CFCF28086C30}" dt="2023-04-11T05:18:02.018" v="4083" actId="478"/>
          <ac:spMkLst>
            <pc:docMk/>
            <pc:sldMk cId="881429182" sldId="290"/>
            <ac:spMk id="77" creationId="{BD37B7DF-9F7B-900F-33D0-892745988B34}"/>
          </ac:spMkLst>
        </pc:spChg>
        <pc:spChg chg="del">
          <ac:chgData name="王 玮琦" userId="1f8912a9550c9883" providerId="LiveId" clId="{0B685EA9-A575-4273-8D55-CFCF28086C30}" dt="2023-04-11T05:18:02.018" v="4083" actId="478"/>
          <ac:spMkLst>
            <pc:docMk/>
            <pc:sldMk cId="881429182" sldId="290"/>
            <ac:spMk id="78" creationId="{57E9FD4B-078D-8E8D-5AC1-6B82991B3576}"/>
          </ac:spMkLst>
        </pc:spChg>
        <pc:spChg chg="del">
          <ac:chgData name="王 玮琦" userId="1f8912a9550c9883" providerId="LiveId" clId="{0B685EA9-A575-4273-8D55-CFCF28086C30}" dt="2023-04-11T05:18:02.018" v="4083" actId="478"/>
          <ac:spMkLst>
            <pc:docMk/>
            <pc:sldMk cId="881429182" sldId="290"/>
            <ac:spMk id="79" creationId="{8DD103A8-C7CA-74D6-B0D5-E4C610424571}"/>
          </ac:spMkLst>
        </pc:spChg>
        <pc:spChg chg="del">
          <ac:chgData name="王 玮琦" userId="1f8912a9550c9883" providerId="LiveId" clId="{0B685EA9-A575-4273-8D55-CFCF28086C30}" dt="2023-04-11T05:18:02.018" v="4083" actId="478"/>
          <ac:spMkLst>
            <pc:docMk/>
            <pc:sldMk cId="881429182" sldId="290"/>
            <ac:spMk id="80" creationId="{D7E4CAE4-BAC5-7C7C-62D1-5C0E5B34D257}"/>
          </ac:spMkLst>
        </pc:spChg>
        <pc:spChg chg="del">
          <ac:chgData name="王 玮琦" userId="1f8912a9550c9883" providerId="LiveId" clId="{0B685EA9-A575-4273-8D55-CFCF28086C30}" dt="2023-04-11T05:18:02.018" v="4083" actId="478"/>
          <ac:spMkLst>
            <pc:docMk/>
            <pc:sldMk cId="881429182" sldId="290"/>
            <ac:spMk id="81" creationId="{62BD3838-DA7D-1C43-B0E3-0CAAD428D941}"/>
          </ac:spMkLst>
        </pc:spChg>
        <pc:spChg chg="del">
          <ac:chgData name="王 玮琦" userId="1f8912a9550c9883" providerId="LiveId" clId="{0B685EA9-A575-4273-8D55-CFCF28086C30}" dt="2023-04-11T05:18:02.018" v="4083" actId="478"/>
          <ac:spMkLst>
            <pc:docMk/>
            <pc:sldMk cId="881429182" sldId="290"/>
            <ac:spMk id="82" creationId="{857255DF-A8BF-90F8-1ABC-AAE649ED2C97}"/>
          </ac:spMkLst>
        </pc:spChg>
        <pc:spChg chg="del">
          <ac:chgData name="王 玮琦" userId="1f8912a9550c9883" providerId="LiveId" clId="{0B685EA9-A575-4273-8D55-CFCF28086C30}" dt="2023-04-11T05:18:02.018" v="4083" actId="478"/>
          <ac:spMkLst>
            <pc:docMk/>
            <pc:sldMk cId="881429182" sldId="290"/>
            <ac:spMk id="83" creationId="{1B9320A1-8317-5C44-0009-B4C0FF538C8A}"/>
          </ac:spMkLst>
        </pc:spChg>
        <pc:spChg chg="del">
          <ac:chgData name="王 玮琦" userId="1f8912a9550c9883" providerId="LiveId" clId="{0B685EA9-A575-4273-8D55-CFCF28086C30}" dt="2023-04-11T05:18:02.018" v="4083" actId="478"/>
          <ac:spMkLst>
            <pc:docMk/>
            <pc:sldMk cId="881429182" sldId="290"/>
            <ac:spMk id="84" creationId="{DEDFA63F-776B-5D01-CF38-92303D255922}"/>
          </ac:spMkLst>
        </pc:spChg>
        <pc:spChg chg="del">
          <ac:chgData name="王 玮琦" userId="1f8912a9550c9883" providerId="LiveId" clId="{0B685EA9-A575-4273-8D55-CFCF28086C30}" dt="2023-04-11T05:18:02.018" v="4083" actId="478"/>
          <ac:spMkLst>
            <pc:docMk/>
            <pc:sldMk cId="881429182" sldId="290"/>
            <ac:spMk id="85" creationId="{D89011A6-D482-DA8D-97B7-DAADE53A83CB}"/>
          </ac:spMkLst>
        </pc:spChg>
        <pc:spChg chg="del">
          <ac:chgData name="王 玮琦" userId="1f8912a9550c9883" providerId="LiveId" clId="{0B685EA9-A575-4273-8D55-CFCF28086C30}" dt="2023-04-11T05:18:02.018" v="4083" actId="478"/>
          <ac:spMkLst>
            <pc:docMk/>
            <pc:sldMk cId="881429182" sldId="290"/>
            <ac:spMk id="86" creationId="{57AE939F-4FBB-23B3-AC7B-A6CE2AAFAECC}"/>
          </ac:spMkLst>
        </pc:spChg>
        <pc:spChg chg="del">
          <ac:chgData name="王 玮琦" userId="1f8912a9550c9883" providerId="LiveId" clId="{0B685EA9-A575-4273-8D55-CFCF28086C30}" dt="2023-04-11T05:18:02.018" v="4083" actId="478"/>
          <ac:spMkLst>
            <pc:docMk/>
            <pc:sldMk cId="881429182" sldId="290"/>
            <ac:spMk id="87" creationId="{D0419CA7-B4A9-36F1-333A-F216585C16E0}"/>
          </ac:spMkLst>
        </pc:spChg>
        <pc:spChg chg="del">
          <ac:chgData name="王 玮琦" userId="1f8912a9550c9883" providerId="LiveId" clId="{0B685EA9-A575-4273-8D55-CFCF28086C30}" dt="2023-04-11T05:18:02.018" v="4083" actId="478"/>
          <ac:spMkLst>
            <pc:docMk/>
            <pc:sldMk cId="881429182" sldId="290"/>
            <ac:spMk id="88" creationId="{71EDEC83-DCFF-88C9-2286-89D1CB2823EB}"/>
          </ac:spMkLst>
        </pc:spChg>
        <pc:spChg chg="del">
          <ac:chgData name="王 玮琦" userId="1f8912a9550c9883" providerId="LiveId" clId="{0B685EA9-A575-4273-8D55-CFCF28086C30}" dt="2023-04-11T05:18:02.018" v="4083" actId="478"/>
          <ac:spMkLst>
            <pc:docMk/>
            <pc:sldMk cId="881429182" sldId="290"/>
            <ac:spMk id="89" creationId="{475BE27E-FD08-3B36-66F1-22C2DEC6656E}"/>
          </ac:spMkLst>
        </pc:spChg>
        <pc:spChg chg="del">
          <ac:chgData name="王 玮琦" userId="1f8912a9550c9883" providerId="LiveId" clId="{0B685EA9-A575-4273-8D55-CFCF28086C30}" dt="2023-04-11T05:18:02.018" v="4083" actId="478"/>
          <ac:spMkLst>
            <pc:docMk/>
            <pc:sldMk cId="881429182" sldId="290"/>
            <ac:spMk id="90" creationId="{BE6660D8-F299-5CD3-FAE9-52D0638B36FD}"/>
          </ac:spMkLst>
        </pc:spChg>
        <pc:spChg chg="del">
          <ac:chgData name="王 玮琦" userId="1f8912a9550c9883" providerId="LiveId" clId="{0B685EA9-A575-4273-8D55-CFCF28086C30}" dt="2023-04-11T05:18:02.018" v="4083" actId="478"/>
          <ac:spMkLst>
            <pc:docMk/>
            <pc:sldMk cId="881429182" sldId="290"/>
            <ac:spMk id="91" creationId="{DBBEFF97-E688-78EE-6747-DF8196CAAA1F}"/>
          </ac:spMkLst>
        </pc:spChg>
        <pc:spChg chg="del">
          <ac:chgData name="王 玮琦" userId="1f8912a9550c9883" providerId="LiveId" clId="{0B685EA9-A575-4273-8D55-CFCF28086C30}" dt="2023-04-11T05:18:02.018" v="4083" actId="478"/>
          <ac:spMkLst>
            <pc:docMk/>
            <pc:sldMk cId="881429182" sldId="290"/>
            <ac:spMk id="92" creationId="{2C190C6D-A739-0CCB-7165-F95522389FEC}"/>
          </ac:spMkLst>
        </pc:spChg>
        <pc:spChg chg="add mod">
          <ac:chgData name="王 玮琦" userId="1f8912a9550c9883" providerId="LiveId" clId="{0B685EA9-A575-4273-8D55-CFCF28086C30}" dt="2023-04-11T05:20:21.140" v="4260" actId="1076"/>
          <ac:spMkLst>
            <pc:docMk/>
            <pc:sldMk cId="881429182" sldId="290"/>
            <ac:spMk id="93" creationId="{768C5FF3-3D5E-A4E5-A156-167C491C7ED0}"/>
          </ac:spMkLst>
        </pc:spChg>
        <pc:spChg chg="del">
          <ac:chgData name="王 玮琦" userId="1f8912a9550c9883" providerId="LiveId" clId="{0B685EA9-A575-4273-8D55-CFCF28086C30}" dt="2023-04-11T05:18:02.018" v="4083" actId="478"/>
          <ac:spMkLst>
            <pc:docMk/>
            <pc:sldMk cId="881429182" sldId="290"/>
            <ac:spMk id="94" creationId="{2183485E-C2B1-C17C-D9F1-6B101B575427}"/>
          </ac:spMkLst>
        </pc:spChg>
        <pc:spChg chg="del">
          <ac:chgData name="王 玮琦" userId="1f8912a9550c9883" providerId="LiveId" clId="{0B685EA9-A575-4273-8D55-CFCF28086C30}" dt="2023-04-11T05:18:02.018" v="4083" actId="478"/>
          <ac:spMkLst>
            <pc:docMk/>
            <pc:sldMk cId="881429182" sldId="290"/>
            <ac:spMk id="95" creationId="{81A66E3A-7F65-522E-1603-42D085E31333}"/>
          </ac:spMkLst>
        </pc:spChg>
        <pc:spChg chg="del">
          <ac:chgData name="王 玮琦" userId="1f8912a9550c9883" providerId="LiveId" clId="{0B685EA9-A575-4273-8D55-CFCF28086C30}" dt="2023-04-11T05:18:02.018" v="4083" actId="478"/>
          <ac:spMkLst>
            <pc:docMk/>
            <pc:sldMk cId="881429182" sldId="290"/>
            <ac:spMk id="96" creationId="{B9FDBD99-E887-16C0-9B8A-3CD05133E4DA}"/>
          </ac:spMkLst>
        </pc:spChg>
        <pc:spChg chg="del">
          <ac:chgData name="王 玮琦" userId="1f8912a9550c9883" providerId="LiveId" clId="{0B685EA9-A575-4273-8D55-CFCF28086C30}" dt="2023-04-11T05:18:02.018" v="4083" actId="478"/>
          <ac:spMkLst>
            <pc:docMk/>
            <pc:sldMk cId="881429182" sldId="290"/>
            <ac:spMk id="97" creationId="{70CB97F2-233B-EDCF-4594-BC2CFBAB71FA}"/>
          </ac:spMkLst>
        </pc:spChg>
        <pc:spChg chg="del">
          <ac:chgData name="王 玮琦" userId="1f8912a9550c9883" providerId="LiveId" clId="{0B685EA9-A575-4273-8D55-CFCF28086C30}" dt="2023-04-11T05:18:02.018" v="4083" actId="478"/>
          <ac:spMkLst>
            <pc:docMk/>
            <pc:sldMk cId="881429182" sldId="290"/>
            <ac:spMk id="98" creationId="{5C78D491-4B84-DB6B-0DFE-56575DF1C4BF}"/>
          </ac:spMkLst>
        </pc:spChg>
        <pc:spChg chg="del">
          <ac:chgData name="王 玮琦" userId="1f8912a9550c9883" providerId="LiveId" clId="{0B685EA9-A575-4273-8D55-CFCF28086C30}" dt="2023-04-11T05:18:02.018" v="4083" actId="478"/>
          <ac:spMkLst>
            <pc:docMk/>
            <pc:sldMk cId="881429182" sldId="290"/>
            <ac:spMk id="99" creationId="{926AAC20-2204-89F2-BD98-90D7B3B832F1}"/>
          </ac:spMkLst>
        </pc:spChg>
        <pc:spChg chg="del">
          <ac:chgData name="王 玮琦" userId="1f8912a9550c9883" providerId="LiveId" clId="{0B685EA9-A575-4273-8D55-CFCF28086C30}" dt="2023-04-11T05:18:02.018" v="4083" actId="478"/>
          <ac:spMkLst>
            <pc:docMk/>
            <pc:sldMk cId="881429182" sldId="290"/>
            <ac:spMk id="100" creationId="{0CBFA02F-40AB-2D32-9E6F-5B7044DE123E}"/>
          </ac:spMkLst>
        </pc:spChg>
        <pc:spChg chg="del">
          <ac:chgData name="王 玮琦" userId="1f8912a9550c9883" providerId="LiveId" clId="{0B685EA9-A575-4273-8D55-CFCF28086C30}" dt="2023-04-11T05:18:02.018" v="4083" actId="478"/>
          <ac:spMkLst>
            <pc:docMk/>
            <pc:sldMk cId="881429182" sldId="290"/>
            <ac:spMk id="101" creationId="{E93941A0-938B-B8CA-D524-B5D294E9ECA4}"/>
          </ac:spMkLst>
        </pc:spChg>
        <pc:spChg chg="del">
          <ac:chgData name="王 玮琦" userId="1f8912a9550c9883" providerId="LiveId" clId="{0B685EA9-A575-4273-8D55-CFCF28086C30}" dt="2023-04-11T05:18:02.018" v="4083" actId="478"/>
          <ac:spMkLst>
            <pc:docMk/>
            <pc:sldMk cId="881429182" sldId="290"/>
            <ac:spMk id="102" creationId="{52BBAE86-CEE0-687B-8DD7-628A07E15C98}"/>
          </ac:spMkLst>
        </pc:spChg>
        <pc:spChg chg="del">
          <ac:chgData name="王 玮琦" userId="1f8912a9550c9883" providerId="LiveId" clId="{0B685EA9-A575-4273-8D55-CFCF28086C30}" dt="2023-04-11T05:18:02.018" v="4083" actId="478"/>
          <ac:spMkLst>
            <pc:docMk/>
            <pc:sldMk cId="881429182" sldId="290"/>
            <ac:spMk id="103" creationId="{D0F070BC-60E0-DD3A-BE02-F808BFD5DB5F}"/>
          </ac:spMkLst>
        </pc:spChg>
        <pc:spChg chg="del">
          <ac:chgData name="王 玮琦" userId="1f8912a9550c9883" providerId="LiveId" clId="{0B685EA9-A575-4273-8D55-CFCF28086C30}" dt="2023-04-11T05:18:02.018" v="4083" actId="478"/>
          <ac:spMkLst>
            <pc:docMk/>
            <pc:sldMk cId="881429182" sldId="290"/>
            <ac:spMk id="104" creationId="{2CCD1D72-DAE3-7446-8A56-44BDD61A9CB3}"/>
          </ac:spMkLst>
        </pc:spChg>
        <pc:spChg chg="del">
          <ac:chgData name="王 玮琦" userId="1f8912a9550c9883" providerId="LiveId" clId="{0B685EA9-A575-4273-8D55-CFCF28086C30}" dt="2023-04-11T05:18:02.018" v="4083" actId="478"/>
          <ac:spMkLst>
            <pc:docMk/>
            <pc:sldMk cId="881429182" sldId="290"/>
            <ac:spMk id="105" creationId="{9288287A-547B-4AF5-8EC0-AC4988838E96}"/>
          </ac:spMkLst>
        </pc:spChg>
        <pc:spChg chg="del">
          <ac:chgData name="王 玮琦" userId="1f8912a9550c9883" providerId="LiveId" clId="{0B685EA9-A575-4273-8D55-CFCF28086C30}" dt="2023-04-11T05:18:02.018" v="4083" actId="478"/>
          <ac:spMkLst>
            <pc:docMk/>
            <pc:sldMk cId="881429182" sldId="290"/>
            <ac:spMk id="106" creationId="{2F57AEE6-AD62-4B97-A144-2287902F9094}"/>
          </ac:spMkLst>
        </pc:spChg>
        <pc:spChg chg="del">
          <ac:chgData name="王 玮琦" userId="1f8912a9550c9883" providerId="LiveId" clId="{0B685EA9-A575-4273-8D55-CFCF28086C30}" dt="2023-04-11T05:18:02.018" v="4083" actId="478"/>
          <ac:spMkLst>
            <pc:docMk/>
            <pc:sldMk cId="881429182" sldId="290"/>
            <ac:spMk id="107" creationId="{987CBDD8-5232-4368-BCDB-1049DEADF02E}"/>
          </ac:spMkLst>
        </pc:spChg>
        <pc:spChg chg="del">
          <ac:chgData name="王 玮琦" userId="1f8912a9550c9883" providerId="LiveId" clId="{0B685EA9-A575-4273-8D55-CFCF28086C30}" dt="2023-04-11T05:18:02.018" v="4083" actId="478"/>
          <ac:spMkLst>
            <pc:docMk/>
            <pc:sldMk cId="881429182" sldId="290"/>
            <ac:spMk id="108" creationId="{D0D52813-9759-243F-9379-093C1BA868FF}"/>
          </ac:spMkLst>
        </pc:spChg>
        <pc:spChg chg="del">
          <ac:chgData name="王 玮琦" userId="1f8912a9550c9883" providerId="LiveId" clId="{0B685EA9-A575-4273-8D55-CFCF28086C30}" dt="2023-04-11T05:18:02.018" v="4083" actId="478"/>
          <ac:spMkLst>
            <pc:docMk/>
            <pc:sldMk cId="881429182" sldId="290"/>
            <ac:spMk id="109" creationId="{8294D8F0-7800-305B-2DD1-36EF9116F601}"/>
          </ac:spMkLst>
        </pc:spChg>
        <pc:spChg chg="del">
          <ac:chgData name="王 玮琦" userId="1f8912a9550c9883" providerId="LiveId" clId="{0B685EA9-A575-4273-8D55-CFCF28086C30}" dt="2023-04-11T05:18:02.018" v="4083" actId="478"/>
          <ac:spMkLst>
            <pc:docMk/>
            <pc:sldMk cId="881429182" sldId="290"/>
            <ac:spMk id="110" creationId="{83AF9443-39C6-4788-39F2-6CDEC0252C0E}"/>
          </ac:spMkLst>
        </pc:spChg>
        <pc:spChg chg="del">
          <ac:chgData name="王 玮琦" userId="1f8912a9550c9883" providerId="LiveId" clId="{0B685EA9-A575-4273-8D55-CFCF28086C30}" dt="2023-04-11T05:18:02.018" v="4083" actId="478"/>
          <ac:spMkLst>
            <pc:docMk/>
            <pc:sldMk cId="881429182" sldId="290"/>
            <ac:spMk id="111" creationId="{B9D3E785-785B-D00E-0C46-53F697BD53A1}"/>
          </ac:spMkLst>
        </pc:spChg>
        <pc:spChg chg="del">
          <ac:chgData name="王 玮琦" userId="1f8912a9550c9883" providerId="LiveId" clId="{0B685EA9-A575-4273-8D55-CFCF28086C30}" dt="2023-04-11T05:18:02.018" v="4083" actId="478"/>
          <ac:spMkLst>
            <pc:docMk/>
            <pc:sldMk cId="881429182" sldId="290"/>
            <ac:spMk id="112" creationId="{C71D17CB-85F1-3446-4DC6-6CFEE3D3863C}"/>
          </ac:spMkLst>
        </pc:spChg>
        <pc:spChg chg="add mod">
          <ac:chgData name="王 玮琦" userId="1f8912a9550c9883" providerId="LiveId" clId="{0B685EA9-A575-4273-8D55-CFCF28086C30}" dt="2023-04-11T05:20:21.140" v="4260" actId="1076"/>
          <ac:spMkLst>
            <pc:docMk/>
            <pc:sldMk cId="881429182" sldId="290"/>
            <ac:spMk id="113" creationId="{8EC80403-A15E-35F7-038D-547FBCDCC2AB}"/>
          </ac:spMkLst>
        </pc:spChg>
        <pc:spChg chg="add mod">
          <ac:chgData name="王 玮琦" userId="1f8912a9550c9883" providerId="LiveId" clId="{0B685EA9-A575-4273-8D55-CFCF28086C30}" dt="2023-04-11T05:20:21.140" v="4260" actId="1076"/>
          <ac:spMkLst>
            <pc:docMk/>
            <pc:sldMk cId="881429182" sldId="290"/>
            <ac:spMk id="114" creationId="{A916CE4D-B14A-1BB4-092E-575934C06380}"/>
          </ac:spMkLst>
        </pc:spChg>
        <pc:spChg chg="add mod">
          <ac:chgData name="王 玮琦" userId="1f8912a9550c9883" providerId="LiveId" clId="{0B685EA9-A575-4273-8D55-CFCF28086C30}" dt="2023-04-11T05:20:21.140" v="4260" actId="1076"/>
          <ac:spMkLst>
            <pc:docMk/>
            <pc:sldMk cId="881429182" sldId="290"/>
            <ac:spMk id="115" creationId="{45172C50-8177-5447-FD5D-033DD2E2420A}"/>
          </ac:spMkLst>
        </pc:spChg>
        <pc:spChg chg="add mod">
          <ac:chgData name="王 玮琦" userId="1f8912a9550c9883" providerId="LiveId" clId="{0B685EA9-A575-4273-8D55-CFCF28086C30}" dt="2023-04-11T05:20:21.140" v="4260" actId="1076"/>
          <ac:spMkLst>
            <pc:docMk/>
            <pc:sldMk cId="881429182" sldId="290"/>
            <ac:spMk id="116" creationId="{AD9054E4-EF36-08CE-9667-7B45E88DE355}"/>
          </ac:spMkLst>
        </pc:spChg>
        <pc:spChg chg="add mod">
          <ac:chgData name="王 玮琦" userId="1f8912a9550c9883" providerId="LiveId" clId="{0B685EA9-A575-4273-8D55-CFCF28086C30}" dt="2023-04-11T05:20:21.140" v="4260" actId="1076"/>
          <ac:spMkLst>
            <pc:docMk/>
            <pc:sldMk cId="881429182" sldId="290"/>
            <ac:spMk id="117" creationId="{B3D73C1C-5607-17F6-FA79-AE07BB9DAC35}"/>
          </ac:spMkLst>
        </pc:spChg>
        <pc:spChg chg="add mod">
          <ac:chgData name="王 玮琦" userId="1f8912a9550c9883" providerId="LiveId" clId="{0B685EA9-A575-4273-8D55-CFCF28086C30}" dt="2023-04-11T05:20:21.140" v="4260" actId="1076"/>
          <ac:spMkLst>
            <pc:docMk/>
            <pc:sldMk cId="881429182" sldId="290"/>
            <ac:spMk id="118" creationId="{60C67DF3-D7F9-5CAA-E374-9CD4BD0C60C9}"/>
          </ac:spMkLst>
        </pc:spChg>
        <pc:spChg chg="add mod">
          <ac:chgData name="王 玮琦" userId="1f8912a9550c9883" providerId="LiveId" clId="{0B685EA9-A575-4273-8D55-CFCF28086C30}" dt="2023-04-11T05:20:21.140" v="4260" actId="1076"/>
          <ac:spMkLst>
            <pc:docMk/>
            <pc:sldMk cId="881429182" sldId="290"/>
            <ac:spMk id="119" creationId="{8DB63357-03B2-D663-E9F9-F375643216DD}"/>
          </ac:spMkLst>
        </pc:spChg>
        <pc:spChg chg="add mod">
          <ac:chgData name="王 玮琦" userId="1f8912a9550c9883" providerId="LiveId" clId="{0B685EA9-A575-4273-8D55-CFCF28086C30}" dt="2023-04-11T05:20:21.140" v="4260" actId="1076"/>
          <ac:spMkLst>
            <pc:docMk/>
            <pc:sldMk cId="881429182" sldId="290"/>
            <ac:spMk id="120" creationId="{78808C13-91E0-3EB2-F445-C4F2B1BD10B9}"/>
          </ac:spMkLst>
        </pc:spChg>
        <pc:spChg chg="add mod">
          <ac:chgData name="王 玮琦" userId="1f8912a9550c9883" providerId="LiveId" clId="{0B685EA9-A575-4273-8D55-CFCF28086C30}" dt="2023-04-11T05:20:41.860" v="4265" actId="1076"/>
          <ac:spMkLst>
            <pc:docMk/>
            <pc:sldMk cId="881429182" sldId="290"/>
            <ac:spMk id="121" creationId="{6F03E405-A032-2600-15A1-40C8BC786967}"/>
          </ac:spMkLst>
        </pc:spChg>
        <pc:spChg chg="add mod">
          <ac:chgData name="王 玮琦" userId="1f8912a9550c9883" providerId="LiveId" clId="{0B685EA9-A575-4273-8D55-CFCF28086C30}" dt="2023-04-11T05:21:02.800" v="4337" actId="20577"/>
          <ac:spMkLst>
            <pc:docMk/>
            <pc:sldMk cId="881429182" sldId="290"/>
            <ac:spMk id="122" creationId="{81F42E80-CDDE-C30A-0B08-6D76730CEAC5}"/>
          </ac:spMkLst>
        </pc:spChg>
      </pc:sldChg>
      <pc:sldChg chg="add del">
        <pc:chgData name="王 玮琦" userId="1f8912a9550c9883" providerId="LiveId" clId="{0B685EA9-A575-4273-8D55-CFCF28086C30}" dt="2023-04-11T05:25:55.321" v="4339"/>
        <pc:sldMkLst>
          <pc:docMk/>
          <pc:sldMk cId="120682800" sldId="291"/>
        </pc:sldMkLst>
      </pc:sldChg>
      <pc:sldChg chg="addSp delSp modSp add mod">
        <pc:chgData name="王 玮琦" userId="1f8912a9550c9883" providerId="LiveId" clId="{0B685EA9-A575-4273-8D55-CFCF28086C30}" dt="2023-04-11T05:27:34.432" v="4471" actId="20577"/>
        <pc:sldMkLst>
          <pc:docMk/>
          <pc:sldMk cId="4021001957" sldId="291"/>
        </pc:sldMkLst>
        <pc:spChg chg="add mod">
          <ac:chgData name="王 玮琦" userId="1f8912a9550c9883" providerId="LiveId" clId="{0B685EA9-A575-4273-8D55-CFCF28086C30}" dt="2023-04-11T05:27:34.432" v="4471" actId="20577"/>
          <ac:spMkLst>
            <pc:docMk/>
            <pc:sldMk cId="4021001957" sldId="291"/>
            <ac:spMk id="3" creationId="{4F913607-72E0-BC82-CF28-58EBBF0762CB}"/>
          </ac:spMkLst>
        </pc:spChg>
        <pc:spChg chg="del">
          <ac:chgData name="王 玮琦" userId="1f8912a9550c9883" providerId="LiveId" clId="{0B685EA9-A575-4273-8D55-CFCF28086C30}" dt="2023-04-11T05:26:36.047" v="4377" actId="478"/>
          <ac:spMkLst>
            <pc:docMk/>
            <pc:sldMk cId="4021001957" sldId="291"/>
            <ac:spMk id="4" creationId="{1CB7D643-8C73-0AC4-DCC8-F18482ADBB6E}"/>
          </ac:spMkLst>
        </pc:spChg>
        <pc:spChg chg="del">
          <ac:chgData name="王 玮琦" userId="1f8912a9550c9883" providerId="LiveId" clId="{0B685EA9-A575-4273-8D55-CFCF28086C30}" dt="2023-04-11T05:26:36.047" v="4377" actId="478"/>
          <ac:spMkLst>
            <pc:docMk/>
            <pc:sldMk cId="4021001957" sldId="291"/>
            <ac:spMk id="5" creationId="{ADD3907D-BE9F-E92C-69AE-00F3EBC1098A}"/>
          </ac:spMkLst>
        </pc:spChg>
        <pc:spChg chg="del">
          <ac:chgData name="王 玮琦" userId="1f8912a9550c9883" providerId="LiveId" clId="{0B685EA9-A575-4273-8D55-CFCF28086C30}" dt="2023-04-11T05:26:36.047" v="4377" actId="478"/>
          <ac:spMkLst>
            <pc:docMk/>
            <pc:sldMk cId="4021001957" sldId="291"/>
            <ac:spMk id="6" creationId="{5FD9A53E-F62A-374B-804F-12506FD9D847}"/>
          </ac:spMkLst>
        </pc:spChg>
        <pc:spChg chg="del">
          <ac:chgData name="王 玮琦" userId="1f8912a9550c9883" providerId="LiveId" clId="{0B685EA9-A575-4273-8D55-CFCF28086C30}" dt="2023-04-11T05:26:36.047" v="4377" actId="478"/>
          <ac:spMkLst>
            <pc:docMk/>
            <pc:sldMk cId="4021001957" sldId="291"/>
            <ac:spMk id="7" creationId="{E1769B6C-05CF-9C86-C2DA-A047D5D51DF2}"/>
          </ac:spMkLst>
        </pc:spChg>
        <pc:spChg chg="del">
          <ac:chgData name="王 玮琦" userId="1f8912a9550c9883" providerId="LiveId" clId="{0B685EA9-A575-4273-8D55-CFCF28086C30}" dt="2023-04-11T05:26:36.047" v="4377" actId="478"/>
          <ac:spMkLst>
            <pc:docMk/>
            <pc:sldMk cId="4021001957" sldId="291"/>
            <ac:spMk id="8" creationId="{2730D57B-D346-778E-9352-809A6DB76907}"/>
          </ac:spMkLst>
        </pc:spChg>
        <pc:spChg chg="del">
          <ac:chgData name="王 玮琦" userId="1f8912a9550c9883" providerId="LiveId" clId="{0B685EA9-A575-4273-8D55-CFCF28086C30}" dt="2023-04-11T05:26:36.047" v="4377" actId="478"/>
          <ac:spMkLst>
            <pc:docMk/>
            <pc:sldMk cId="4021001957" sldId="291"/>
            <ac:spMk id="9" creationId="{707048CE-C14F-0919-E395-B4308613B47B}"/>
          </ac:spMkLst>
        </pc:spChg>
        <pc:spChg chg="del">
          <ac:chgData name="王 玮琦" userId="1f8912a9550c9883" providerId="LiveId" clId="{0B685EA9-A575-4273-8D55-CFCF28086C30}" dt="2023-04-11T05:26:36.047" v="4377" actId="478"/>
          <ac:spMkLst>
            <pc:docMk/>
            <pc:sldMk cId="4021001957" sldId="291"/>
            <ac:spMk id="10" creationId="{63ECFBB9-AC31-932D-758A-7359E32010CF}"/>
          </ac:spMkLst>
        </pc:spChg>
        <pc:spChg chg="del">
          <ac:chgData name="王 玮琦" userId="1f8912a9550c9883" providerId="LiveId" clId="{0B685EA9-A575-4273-8D55-CFCF28086C30}" dt="2023-04-11T05:26:36.047" v="4377" actId="478"/>
          <ac:spMkLst>
            <pc:docMk/>
            <pc:sldMk cId="4021001957" sldId="291"/>
            <ac:spMk id="11" creationId="{C634E9BA-B693-8436-CA79-0F3441E9340E}"/>
          </ac:spMkLst>
        </pc:spChg>
        <pc:spChg chg="del">
          <ac:chgData name="王 玮琦" userId="1f8912a9550c9883" providerId="LiveId" clId="{0B685EA9-A575-4273-8D55-CFCF28086C30}" dt="2023-04-11T05:26:36.047" v="4377" actId="478"/>
          <ac:spMkLst>
            <pc:docMk/>
            <pc:sldMk cId="4021001957" sldId="291"/>
            <ac:spMk id="12" creationId="{5D8FF954-21D2-7A6C-3311-3B6A7E776F3D}"/>
          </ac:spMkLst>
        </pc:spChg>
        <pc:spChg chg="del">
          <ac:chgData name="王 玮琦" userId="1f8912a9550c9883" providerId="LiveId" clId="{0B685EA9-A575-4273-8D55-CFCF28086C30}" dt="2023-04-11T05:26:36.047" v="4377" actId="478"/>
          <ac:spMkLst>
            <pc:docMk/>
            <pc:sldMk cId="4021001957" sldId="291"/>
            <ac:spMk id="13" creationId="{0DB3608D-10B4-BF0E-2472-561AF6128E93}"/>
          </ac:spMkLst>
        </pc:spChg>
        <pc:spChg chg="del">
          <ac:chgData name="王 玮琦" userId="1f8912a9550c9883" providerId="LiveId" clId="{0B685EA9-A575-4273-8D55-CFCF28086C30}" dt="2023-04-11T05:26:36.047" v="4377" actId="478"/>
          <ac:spMkLst>
            <pc:docMk/>
            <pc:sldMk cId="4021001957" sldId="291"/>
            <ac:spMk id="14" creationId="{7239EF67-2DC7-3A49-A950-45A1EED4A82F}"/>
          </ac:spMkLst>
        </pc:spChg>
        <pc:spChg chg="del">
          <ac:chgData name="王 玮琦" userId="1f8912a9550c9883" providerId="LiveId" clId="{0B685EA9-A575-4273-8D55-CFCF28086C30}" dt="2023-04-11T05:26:36.047" v="4377" actId="478"/>
          <ac:spMkLst>
            <pc:docMk/>
            <pc:sldMk cId="4021001957" sldId="291"/>
            <ac:spMk id="15" creationId="{FD26B954-2906-5B3A-B8DC-206F58BAD42C}"/>
          </ac:spMkLst>
        </pc:spChg>
        <pc:spChg chg="del">
          <ac:chgData name="王 玮琦" userId="1f8912a9550c9883" providerId="LiveId" clId="{0B685EA9-A575-4273-8D55-CFCF28086C30}" dt="2023-04-11T05:26:36.047" v="4377" actId="478"/>
          <ac:spMkLst>
            <pc:docMk/>
            <pc:sldMk cId="4021001957" sldId="291"/>
            <ac:spMk id="16" creationId="{4C8E55B7-14D3-1383-8A52-A42D1826405C}"/>
          </ac:spMkLst>
        </pc:spChg>
        <pc:spChg chg="del">
          <ac:chgData name="王 玮琦" userId="1f8912a9550c9883" providerId="LiveId" clId="{0B685EA9-A575-4273-8D55-CFCF28086C30}" dt="2023-04-11T05:26:36.047" v="4377" actId="478"/>
          <ac:spMkLst>
            <pc:docMk/>
            <pc:sldMk cId="4021001957" sldId="291"/>
            <ac:spMk id="17" creationId="{F333F7A3-2E30-FC32-6A9F-E723A12D38AE}"/>
          </ac:spMkLst>
        </pc:spChg>
        <pc:spChg chg="del">
          <ac:chgData name="王 玮琦" userId="1f8912a9550c9883" providerId="LiveId" clId="{0B685EA9-A575-4273-8D55-CFCF28086C30}" dt="2023-04-11T05:26:36.047" v="4377" actId="478"/>
          <ac:spMkLst>
            <pc:docMk/>
            <pc:sldMk cId="4021001957" sldId="291"/>
            <ac:spMk id="18" creationId="{B7DF39C6-1A9F-82B1-42E2-C9727D845C1C}"/>
          </ac:spMkLst>
        </pc:spChg>
        <pc:spChg chg="del">
          <ac:chgData name="王 玮琦" userId="1f8912a9550c9883" providerId="LiveId" clId="{0B685EA9-A575-4273-8D55-CFCF28086C30}" dt="2023-04-11T05:26:36.047" v="4377" actId="478"/>
          <ac:spMkLst>
            <pc:docMk/>
            <pc:sldMk cId="4021001957" sldId="291"/>
            <ac:spMk id="19" creationId="{53B9385A-CB15-7A4E-96FB-130ACF6B18DA}"/>
          </ac:spMkLst>
        </pc:spChg>
        <pc:spChg chg="del">
          <ac:chgData name="王 玮琦" userId="1f8912a9550c9883" providerId="LiveId" clId="{0B685EA9-A575-4273-8D55-CFCF28086C30}" dt="2023-04-11T05:26:36.047" v="4377" actId="478"/>
          <ac:spMkLst>
            <pc:docMk/>
            <pc:sldMk cId="4021001957" sldId="291"/>
            <ac:spMk id="20" creationId="{ACD32DEC-F5A6-429A-B07D-F0D748DCBACF}"/>
          </ac:spMkLst>
        </pc:spChg>
        <pc:spChg chg="mod">
          <ac:chgData name="王 玮琦" userId="1f8912a9550c9883" providerId="LiveId" clId="{0B685EA9-A575-4273-8D55-CFCF28086C30}" dt="2023-04-11T05:27:09.288" v="4411" actId="20577"/>
          <ac:spMkLst>
            <pc:docMk/>
            <pc:sldMk cId="4021001957" sldId="291"/>
            <ac:spMk id="23" creationId="{D3A3C446-351E-3180-A808-7F615761297D}"/>
          </ac:spMkLst>
        </pc:spChg>
        <pc:spChg chg="del">
          <ac:chgData name="王 玮琦" userId="1f8912a9550c9883" providerId="LiveId" clId="{0B685EA9-A575-4273-8D55-CFCF28086C30}" dt="2023-04-11T05:26:36.047" v="4377" actId="478"/>
          <ac:spMkLst>
            <pc:docMk/>
            <pc:sldMk cId="4021001957" sldId="291"/>
            <ac:spMk id="26" creationId="{FF46D5A1-E318-BD4F-BD35-C2529722E520}"/>
          </ac:spMkLst>
        </pc:spChg>
        <pc:spChg chg="del">
          <ac:chgData name="王 玮琦" userId="1f8912a9550c9883" providerId="LiveId" clId="{0B685EA9-A575-4273-8D55-CFCF28086C30}" dt="2023-04-11T05:26:36.047" v="4377" actId="478"/>
          <ac:spMkLst>
            <pc:docMk/>
            <pc:sldMk cId="4021001957" sldId="291"/>
            <ac:spMk id="27" creationId="{95741B0E-4C45-BAEA-A8E7-4907C78F4CBA}"/>
          </ac:spMkLst>
        </pc:spChg>
        <pc:spChg chg="del">
          <ac:chgData name="王 玮琦" userId="1f8912a9550c9883" providerId="LiveId" clId="{0B685EA9-A575-4273-8D55-CFCF28086C30}" dt="2023-04-11T05:26:36.047" v="4377" actId="478"/>
          <ac:spMkLst>
            <pc:docMk/>
            <pc:sldMk cId="4021001957" sldId="291"/>
            <ac:spMk id="28" creationId="{A7832E5C-4C52-3ADF-F8EE-19728D65D0A2}"/>
          </ac:spMkLst>
        </pc:spChg>
        <pc:spChg chg="del">
          <ac:chgData name="王 玮琦" userId="1f8912a9550c9883" providerId="LiveId" clId="{0B685EA9-A575-4273-8D55-CFCF28086C30}" dt="2023-04-11T05:26:36.047" v="4377" actId="478"/>
          <ac:spMkLst>
            <pc:docMk/>
            <pc:sldMk cId="4021001957" sldId="291"/>
            <ac:spMk id="29" creationId="{1B18F480-DB0B-CB35-D2A1-DD814576911C}"/>
          </ac:spMkLst>
        </pc:spChg>
        <pc:spChg chg="del">
          <ac:chgData name="王 玮琦" userId="1f8912a9550c9883" providerId="LiveId" clId="{0B685EA9-A575-4273-8D55-CFCF28086C30}" dt="2023-04-11T05:26:36.047" v="4377" actId="478"/>
          <ac:spMkLst>
            <pc:docMk/>
            <pc:sldMk cId="4021001957" sldId="291"/>
            <ac:spMk id="30" creationId="{8B8B4023-1C18-AC6F-57F4-DE01315DC081}"/>
          </ac:spMkLst>
        </pc:spChg>
        <pc:spChg chg="del">
          <ac:chgData name="王 玮琦" userId="1f8912a9550c9883" providerId="LiveId" clId="{0B685EA9-A575-4273-8D55-CFCF28086C30}" dt="2023-04-11T05:26:36.047" v="4377" actId="478"/>
          <ac:spMkLst>
            <pc:docMk/>
            <pc:sldMk cId="4021001957" sldId="291"/>
            <ac:spMk id="31" creationId="{21F92527-414F-4836-0327-042C5597BF9A}"/>
          </ac:spMkLst>
        </pc:spChg>
        <pc:spChg chg="mod">
          <ac:chgData name="王 玮琦" userId="1f8912a9550c9883" providerId="LiveId" clId="{0B685EA9-A575-4273-8D55-CFCF28086C30}" dt="2023-04-11T05:26:42.374" v="4378" actId="1076"/>
          <ac:spMkLst>
            <pc:docMk/>
            <pc:sldMk cId="4021001957" sldId="291"/>
            <ac:spMk id="32" creationId="{931A4D03-C033-D3BF-A7BB-619898585BAF}"/>
          </ac:spMkLst>
        </pc:spChg>
        <pc:spChg chg="mod">
          <ac:chgData name="王 玮琦" userId="1f8912a9550c9883" providerId="LiveId" clId="{0B685EA9-A575-4273-8D55-CFCF28086C30}" dt="2023-04-11T05:26:42.374" v="4378" actId="1076"/>
          <ac:spMkLst>
            <pc:docMk/>
            <pc:sldMk cId="4021001957" sldId="291"/>
            <ac:spMk id="33" creationId="{33DF871F-5E65-77E2-3666-A2E3A1D69E0C}"/>
          </ac:spMkLst>
        </pc:spChg>
        <pc:spChg chg="mod">
          <ac:chgData name="王 玮琦" userId="1f8912a9550c9883" providerId="LiveId" clId="{0B685EA9-A575-4273-8D55-CFCF28086C30}" dt="2023-04-11T05:26:42.374" v="4378" actId="1076"/>
          <ac:spMkLst>
            <pc:docMk/>
            <pc:sldMk cId="4021001957" sldId="291"/>
            <ac:spMk id="34" creationId="{461B40B1-ACD4-875C-D362-EE1D4E62D533}"/>
          </ac:spMkLst>
        </pc:spChg>
        <pc:spChg chg="mod">
          <ac:chgData name="王 玮琦" userId="1f8912a9550c9883" providerId="LiveId" clId="{0B685EA9-A575-4273-8D55-CFCF28086C30}" dt="2023-04-11T05:26:42.374" v="4378" actId="1076"/>
          <ac:spMkLst>
            <pc:docMk/>
            <pc:sldMk cId="4021001957" sldId="291"/>
            <ac:spMk id="35" creationId="{D2A56281-0C0E-5F18-1ED2-ACCF52F30D5C}"/>
          </ac:spMkLst>
        </pc:spChg>
        <pc:spChg chg="mod">
          <ac:chgData name="王 玮琦" userId="1f8912a9550c9883" providerId="LiveId" clId="{0B685EA9-A575-4273-8D55-CFCF28086C30}" dt="2023-04-11T05:26:42.374" v="4378" actId="1076"/>
          <ac:spMkLst>
            <pc:docMk/>
            <pc:sldMk cId="4021001957" sldId="291"/>
            <ac:spMk id="36" creationId="{2022A609-7D8B-C20E-8D8B-B97D28E45A03}"/>
          </ac:spMkLst>
        </pc:spChg>
        <pc:spChg chg="mod">
          <ac:chgData name="王 玮琦" userId="1f8912a9550c9883" providerId="LiveId" clId="{0B685EA9-A575-4273-8D55-CFCF28086C30}" dt="2023-04-11T05:26:42.374" v="4378" actId="1076"/>
          <ac:spMkLst>
            <pc:docMk/>
            <pc:sldMk cId="4021001957" sldId="291"/>
            <ac:spMk id="37" creationId="{CAE170F9-1E50-FB8A-8785-FC5E5DBA1400}"/>
          </ac:spMkLst>
        </pc:spChg>
        <pc:spChg chg="mod">
          <ac:chgData name="王 玮琦" userId="1f8912a9550c9883" providerId="LiveId" clId="{0B685EA9-A575-4273-8D55-CFCF28086C30}" dt="2023-04-11T05:26:42.374" v="4378" actId="1076"/>
          <ac:spMkLst>
            <pc:docMk/>
            <pc:sldMk cId="4021001957" sldId="291"/>
            <ac:spMk id="38" creationId="{6772C24B-12FD-2E9D-C482-5ABDA0177A20}"/>
          </ac:spMkLst>
        </pc:spChg>
        <pc:spChg chg="mod">
          <ac:chgData name="王 玮琦" userId="1f8912a9550c9883" providerId="LiveId" clId="{0B685EA9-A575-4273-8D55-CFCF28086C30}" dt="2023-04-11T05:26:42.374" v="4378" actId="1076"/>
          <ac:spMkLst>
            <pc:docMk/>
            <pc:sldMk cId="4021001957" sldId="291"/>
            <ac:spMk id="93" creationId="{768C5FF3-3D5E-A4E5-A156-167C491C7ED0}"/>
          </ac:spMkLst>
        </pc:spChg>
        <pc:spChg chg="mod">
          <ac:chgData name="王 玮琦" userId="1f8912a9550c9883" providerId="LiveId" clId="{0B685EA9-A575-4273-8D55-CFCF28086C30}" dt="2023-04-11T05:26:42.374" v="4378" actId="1076"/>
          <ac:spMkLst>
            <pc:docMk/>
            <pc:sldMk cId="4021001957" sldId="291"/>
            <ac:spMk id="113" creationId="{8EC80403-A15E-35F7-038D-547FBCDCC2AB}"/>
          </ac:spMkLst>
        </pc:spChg>
        <pc:spChg chg="mod">
          <ac:chgData name="王 玮琦" userId="1f8912a9550c9883" providerId="LiveId" clId="{0B685EA9-A575-4273-8D55-CFCF28086C30}" dt="2023-04-11T05:26:42.374" v="4378" actId="1076"/>
          <ac:spMkLst>
            <pc:docMk/>
            <pc:sldMk cId="4021001957" sldId="291"/>
            <ac:spMk id="114" creationId="{A916CE4D-B14A-1BB4-092E-575934C06380}"/>
          </ac:spMkLst>
        </pc:spChg>
        <pc:spChg chg="mod">
          <ac:chgData name="王 玮琦" userId="1f8912a9550c9883" providerId="LiveId" clId="{0B685EA9-A575-4273-8D55-CFCF28086C30}" dt="2023-04-11T05:26:42.374" v="4378" actId="1076"/>
          <ac:spMkLst>
            <pc:docMk/>
            <pc:sldMk cId="4021001957" sldId="291"/>
            <ac:spMk id="115" creationId="{45172C50-8177-5447-FD5D-033DD2E2420A}"/>
          </ac:spMkLst>
        </pc:spChg>
        <pc:spChg chg="mod">
          <ac:chgData name="王 玮琦" userId="1f8912a9550c9883" providerId="LiveId" clId="{0B685EA9-A575-4273-8D55-CFCF28086C30}" dt="2023-04-11T05:26:42.374" v="4378" actId="1076"/>
          <ac:spMkLst>
            <pc:docMk/>
            <pc:sldMk cId="4021001957" sldId="291"/>
            <ac:spMk id="116" creationId="{AD9054E4-EF36-08CE-9667-7B45E88DE355}"/>
          </ac:spMkLst>
        </pc:spChg>
        <pc:spChg chg="mod">
          <ac:chgData name="王 玮琦" userId="1f8912a9550c9883" providerId="LiveId" clId="{0B685EA9-A575-4273-8D55-CFCF28086C30}" dt="2023-04-11T05:26:42.374" v="4378" actId="1076"/>
          <ac:spMkLst>
            <pc:docMk/>
            <pc:sldMk cId="4021001957" sldId="291"/>
            <ac:spMk id="117" creationId="{B3D73C1C-5607-17F6-FA79-AE07BB9DAC35}"/>
          </ac:spMkLst>
        </pc:spChg>
        <pc:spChg chg="mod">
          <ac:chgData name="王 玮琦" userId="1f8912a9550c9883" providerId="LiveId" clId="{0B685EA9-A575-4273-8D55-CFCF28086C30}" dt="2023-04-11T05:26:42.374" v="4378" actId="1076"/>
          <ac:spMkLst>
            <pc:docMk/>
            <pc:sldMk cId="4021001957" sldId="291"/>
            <ac:spMk id="118" creationId="{60C67DF3-D7F9-5CAA-E374-9CD4BD0C60C9}"/>
          </ac:spMkLst>
        </pc:spChg>
        <pc:spChg chg="mod">
          <ac:chgData name="王 玮琦" userId="1f8912a9550c9883" providerId="LiveId" clId="{0B685EA9-A575-4273-8D55-CFCF28086C30}" dt="2023-04-11T05:26:42.374" v="4378" actId="1076"/>
          <ac:spMkLst>
            <pc:docMk/>
            <pc:sldMk cId="4021001957" sldId="291"/>
            <ac:spMk id="119" creationId="{8DB63357-03B2-D663-E9F9-F375643216DD}"/>
          </ac:spMkLst>
        </pc:spChg>
        <pc:spChg chg="mod">
          <ac:chgData name="王 玮琦" userId="1f8912a9550c9883" providerId="LiveId" clId="{0B685EA9-A575-4273-8D55-CFCF28086C30}" dt="2023-04-11T05:26:42.374" v="4378" actId="1076"/>
          <ac:spMkLst>
            <pc:docMk/>
            <pc:sldMk cId="4021001957" sldId="291"/>
            <ac:spMk id="120" creationId="{78808C13-91E0-3EB2-F445-C4F2B1BD10B9}"/>
          </ac:spMkLst>
        </pc:spChg>
        <pc:spChg chg="mod">
          <ac:chgData name="王 玮琦" userId="1f8912a9550c9883" providerId="LiveId" clId="{0B685EA9-A575-4273-8D55-CFCF28086C30}" dt="2023-04-11T05:26:51.742" v="4382" actId="1076"/>
          <ac:spMkLst>
            <pc:docMk/>
            <pc:sldMk cId="4021001957" sldId="291"/>
            <ac:spMk id="121" creationId="{6F03E405-A032-2600-15A1-40C8BC786967}"/>
          </ac:spMkLst>
        </pc:spChg>
        <pc:spChg chg="del">
          <ac:chgData name="王 玮琦" userId="1f8912a9550c9883" providerId="LiveId" clId="{0B685EA9-A575-4273-8D55-CFCF28086C30}" dt="2023-04-11T05:27:12.609" v="4412" actId="478"/>
          <ac:spMkLst>
            <pc:docMk/>
            <pc:sldMk cId="4021001957" sldId="291"/>
            <ac:spMk id="122" creationId="{81F42E80-CDDE-C30A-0B08-6D76730CEAC5}"/>
          </ac:spMkLst>
        </pc:spChg>
      </pc:sldChg>
      <pc:sldChg chg="addSp delSp modSp add mod chgLayout">
        <pc:chgData name="王 玮琦" userId="1f8912a9550c9883" providerId="LiveId" clId="{0B685EA9-A575-4273-8D55-CFCF28086C30}" dt="2023-04-11T05:31:30.279" v="4497" actId="27636"/>
        <pc:sldMkLst>
          <pc:docMk/>
          <pc:sldMk cId="7091655" sldId="292"/>
        </pc:sldMkLst>
        <pc:spChg chg="mod ord">
          <ac:chgData name="王 玮琦" userId="1f8912a9550c9883" providerId="LiveId" clId="{0B685EA9-A575-4273-8D55-CFCF28086C30}" dt="2023-04-11T05:30:25.128" v="4476" actId="700"/>
          <ac:spMkLst>
            <pc:docMk/>
            <pc:sldMk cId="7091655" sldId="292"/>
            <ac:spMk id="2" creationId="{C8F5F655-96D8-F600-53F9-D4ACEB97553B}"/>
          </ac:spMkLst>
        </pc:spChg>
        <pc:spChg chg="del">
          <ac:chgData name="王 玮琦" userId="1f8912a9550c9883" providerId="LiveId" clId="{0B685EA9-A575-4273-8D55-CFCF28086C30}" dt="2023-04-11T05:30:21.214" v="4474" actId="478"/>
          <ac:spMkLst>
            <pc:docMk/>
            <pc:sldMk cId="7091655" sldId="292"/>
            <ac:spMk id="3" creationId="{4F913607-72E0-BC82-CF28-58EBBF0762CB}"/>
          </ac:spMkLst>
        </pc:spChg>
        <pc:spChg chg="add mod ord">
          <ac:chgData name="王 玮琦" userId="1f8912a9550c9883" providerId="LiveId" clId="{0B685EA9-A575-4273-8D55-CFCF28086C30}" dt="2023-04-11T05:31:30.279" v="4497" actId="27636"/>
          <ac:spMkLst>
            <pc:docMk/>
            <pc:sldMk cId="7091655" sldId="292"/>
            <ac:spMk id="4" creationId="{69B96631-6B92-FF9E-6C83-2025BCB82236}"/>
          </ac:spMkLst>
        </pc:spChg>
        <pc:spChg chg="del">
          <ac:chgData name="王 玮琦" userId="1f8912a9550c9883" providerId="LiveId" clId="{0B685EA9-A575-4273-8D55-CFCF28086C30}" dt="2023-04-11T05:30:22.534" v="4475" actId="478"/>
          <ac:spMkLst>
            <pc:docMk/>
            <pc:sldMk cId="7091655" sldId="292"/>
            <ac:spMk id="23" creationId="{D3A3C446-351E-3180-A808-7F615761297D}"/>
          </ac:spMkLst>
        </pc:spChg>
        <pc:spChg chg="del">
          <ac:chgData name="王 玮琦" userId="1f8912a9550c9883" providerId="LiveId" clId="{0B685EA9-A575-4273-8D55-CFCF28086C30}" dt="2023-04-11T05:30:19.583" v="4473" actId="478"/>
          <ac:spMkLst>
            <pc:docMk/>
            <pc:sldMk cId="7091655" sldId="292"/>
            <ac:spMk id="32" creationId="{931A4D03-C033-D3BF-A7BB-619898585BAF}"/>
          </ac:spMkLst>
        </pc:spChg>
        <pc:spChg chg="del">
          <ac:chgData name="王 玮琦" userId="1f8912a9550c9883" providerId="LiveId" clId="{0B685EA9-A575-4273-8D55-CFCF28086C30}" dt="2023-04-11T05:30:19.583" v="4473" actId="478"/>
          <ac:spMkLst>
            <pc:docMk/>
            <pc:sldMk cId="7091655" sldId="292"/>
            <ac:spMk id="33" creationId="{33DF871F-5E65-77E2-3666-A2E3A1D69E0C}"/>
          </ac:spMkLst>
        </pc:spChg>
        <pc:spChg chg="del">
          <ac:chgData name="王 玮琦" userId="1f8912a9550c9883" providerId="LiveId" clId="{0B685EA9-A575-4273-8D55-CFCF28086C30}" dt="2023-04-11T05:30:19.583" v="4473" actId="478"/>
          <ac:spMkLst>
            <pc:docMk/>
            <pc:sldMk cId="7091655" sldId="292"/>
            <ac:spMk id="34" creationId="{461B40B1-ACD4-875C-D362-EE1D4E62D533}"/>
          </ac:spMkLst>
        </pc:spChg>
        <pc:spChg chg="del">
          <ac:chgData name="王 玮琦" userId="1f8912a9550c9883" providerId="LiveId" clId="{0B685EA9-A575-4273-8D55-CFCF28086C30}" dt="2023-04-11T05:30:19.583" v="4473" actId="478"/>
          <ac:spMkLst>
            <pc:docMk/>
            <pc:sldMk cId="7091655" sldId="292"/>
            <ac:spMk id="35" creationId="{D2A56281-0C0E-5F18-1ED2-ACCF52F30D5C}"/>
          </ac:spMkLst>
        </pc:spChg>
        <pc:spChg chg="del">
          <ac:chgData name="王 玮琦" userId="1f8912a9550c9883" providerId="LiveId" clId="{0B685EA9-A575-4273-8D55-CFCF28086C30}" dt="2023-04-11T05:30:19.583" v="4473" actId="478"/>
          <ac:spMkLst>
            <pc:docMk/>
            <pc:sldMk cId="7091655" sldId="292"/>
            <ac:spMk id="36" creationId="{2022A609-7D8B-C20E-8D8B-B97D28E45A03}"/>
          </ac:spMkLst>
        </pc:spChg>
        <pc:spChg chg="del">
          <ac:chgData name="王 玮琦" userId="1f8912a9550c9883" providerId="LiveId" clId="{0B685EA9-A575-4273-8D55-CFCF28086C30}" dt="2023-04-11T05:30:19.583" v="4473" actId="478"/>
          <ac:spMkLst>
            <pc:docMk/>
            <pc:sldMk cId="7091655" sldId="292"/>
            <ac:spMk id="37" creationId="{CAE170F9-1E50-FB8A-8785-FC5E5DBA1400}"/>
          </ac:spMkLst>
        </pc:spChg>
        <pc:spChg chg="del">
          <ac:chgData name="王 玮琦" userId="1f8912a9550c9883" providerId="LiveId" clId="{0B685EA9-A575-4273-8D55-CFCF28086C30}" dt="2023-04-11T05:30:19.583" v="4473" actId="478"/>
          <ac:spMkLst>
            <pc:docMk/>
            <pc:sldMk cId="7091655" sldId="292"/>
            <ac:spMk id="38" creationId="{6772C24B-12FD-2E9D-C482-5ABDA0177A20}"/>
          </ac:spMkLst>
        </pc:spChg>
        <pc:spChg chg="del">
          <ac:chgData name="王 玮琦" userId="1f8912a9550c9883" providerId="LiveId" clId="{0B685EA9-A575-4273-8D55-CFCF28086C30}" dt="2023-04-11T05:30:19.583" v="4473" actId="478"/>
          <ac:spMkLst>
            <pc:docMk/>
            <pc:sldMk cId="7091655" sldId="292"/>
            <ac:spMk id="93" creationId="{768C5FF3-3D5E-A4E5-A156-167C491C7ED0}"/>
          </ac:spMkLst>
        </pc:spChg>
        <pc:spChg chg="del">
          <ac:chgData name="王 玮琦" userId="1f8912a9550c9883" providerId="LiveId" clId="{0B685EA9-A575-4273-8D55-CFCF28086C30}" dt="2023-04-11T05:30:19.583" v="4473" actId="478"/>
          <ac:spMkLst>
            <pc:docMk/>
            <pc:sldMk cId="7091655" sldId="292"/>
            <ac:spMk id="113" creationId="{8EC80403-A15E-35F7-038D-547FBCDCC2AB}"/>
          </ac:spMkLst>
        </pc:spChg>
        <pc:spChg chg="del">
          <ac:chgData name="王 玮琦" userId="1f8912a9550c9883" providerId="LiveId" clId="{0B685EA9-A575-4273-8D55-CFCF28086C30}" dt="2023-04-11T05:30:19.583" v="4473" actId="478"/>
          <ac:spMkLst>
            <pc:docMk/>
            <pc:sldMk cId="7091655" sldId="292"/>
            <ac:spMk id="114" creationId="{A916CE4D-B14A-1BB4-092E-575934C06380}"/>
          </ac:spMkLst>
        </pc:spChg>
        <pc:spChg chg="del">
          <ac:chgData name="王 玮琦" userId="1f8912a9550c9883" providerId="LiveId" clId="{0B685EA9-A575-4273-8D55-CFCF28086C30}" dt="2023-04-11T05:30:19.583" v="4473" actId="478"/>
          <ac:spMkLst>
            <pc:docMk/>
            <pc:sldMk cId="7091655" sldId="292"/>
            <ac:spMk id="115" creationId="{45172C50-8177-5447-FD5D-033DD2E2420A}"/>
          </ac:spMkLst>
        </pc:spChg>
        <pc:spChg chg="del">
          <ac:chgData name="王 玮琦" userId="1f8912a9550c9883" providerId="LiveId" clId="{0B685EA9-A575-4273-8D55-CFCF28086C30}" dt="2023-04-11T05:30:19.583" v="4473" actId="478"/>
          <ac:spMkLst>
            <pc:docMk/>
            <pc:sldMk cId="7091655" sldId="292"/>
            <ac:spMk id="116" creationId="{AD9054E4-EF36-08CE-9667-7B45E88DE355}"/>
          </ac:spMkLst>
        </pc:spChg>
        <pc:spChg chg="del">
          <ac:chgData name="王 玮琦" userId="1f8912a9550c9883" providerId="LiveId" clId="{0B685EA9-A575-4273-8D55-CFCF28086C30}" dt="2023-04-11T05:30:19.583" v="4473" actId="478"/>
          <ac:spMkLst>
            <pc:docMk/>
            <pc:sldMk cId="7091655" sldId="292"/>
            <ac:spMk id="117" creationId="{B3D73C1C-5607-17F6-FA79-AE07BB9DAC35}"/>
          </ac:spMkLst>
        </pc:spChg>
        <pc:spChg chg="del">
          <ac:chgData name="王 玮琦" userId="1f8912a9550c9883" providerId="LiveId" clId="{0B685EA9-A575-4273-8D55-CFCF28086C30}" dt="2023-04-11T05:30:19.583" v="4473" actId="478"/>
          <ac:spMkLst>
            <pc:docMk/>
            <pc:sldMk cId="7091655" sldId="292"/>
            <ac:spMk id="118" creationId="{60C67DF3-D7F9-5CAA-E374-9CD4BD0C60C9}"/>
          </ac:spMkLst>
        </pc:spChg>
        <pc:spChg chg="del">
          <ac:chgData name="王 玮琦" userId="1f8912a9550c9883" providerId="LiveId" clId="{0B685EA9-A575-4273-8D55-CFCF28086C30}" dt="2023-04-11T05:30:19.583" v="4473" actId="478"/>
          <ac:spMkLst>
            <pc:docMk/>
            <pc:sldMk cId="7091655" sldId="292"/>
            <ac:spMk id="119" creationId="{8DB63357-03B2-D663-E9F9-F375643216DD}"/>
          </ac:spMkLst>
        </pc:spChg>
        <pc:spChg chg="del">
          <ac:chgData name="王 玮琦" userId="1f8912a9550c9883" providerId="LiveId" clId="{0B685EA9-A575-4273-8D55-CFCF28086C30}" dt="2023-04-11T05:30:19.583" v="4473" actId="478"/>
          <ac:spMkLst>
            <pc:docMk/>
            <pc:sldMk cId="7091655" sldId="292"/>
            <ac:spMk id="120" creationId="{78808C13-91E0-3EB2-F445-C4F2B1BD10B9}"/>
          </ac:spMkLst>
        </pc:spChg>
        <pc:spChg chg="del">
          <ac:chgData name="王 玮琦" userId="1f8912a9550c9883" providerId="LiveId" clId="{0B685EA9-A575-4273-8D55-CFCF28086C30}" dt="2023-04-11T05:30:19.583" v="4473" actId="478"/>
          <ac:spMkLst>
            <pc:docMk/>
            <pc:sldMk cId="7091655" sldId="292"/>
            <ac:spMk id="121" creationId="{6F03E405-A032-2600-15A1-40C8BC78696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01910-B518-A59D-37B9-39F949AF5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0550BD-8B28-26E6-DA8E-E2F34765CF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D23DC2-7853-4470-6D3C-6EFA4E6F6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4528-2F7C-4434-9815-4EF4AF1DD024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1463C1-02CD-DCE2-4F0C-8ADEBED48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3F89FD-5C65-6851-644F-4B4949203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D1A-CBCB-4DD8-9B09-0BCBADA21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258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DD7D1-C520-80F6-5D31-70578285F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99EE4C-6FA5-EE1C-9B0A-50BC12D0E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2CD070-7135-3499-1AE1-5AB3610CE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4528-2F7C-4434-9815-4EF4AF1DD024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BE3725-7AA0-9FC1-02FA-C3C79FCB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E79FA8-3CA4-8425-8018-5421E1756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D1A-CBCB-4DD8-9B09-0BCBADA21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750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953213B-0961-F47D-9EF9-F10E35BFC4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79E479-4E49-FB5D-9241-F63547438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760952-F756-5618-FD50-47D78BD74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4528-2F7C-4434-9815-4EF4AF1DD024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5141C3-F5A8-21D8-7ACD-9DAB46EA1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641903-A0A3-65FA-16BC-C104C2D88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D1A-CBCB-4DD8-9B09-0BCBADA21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731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8B34B-8E71-F54D-0860-0C34C0FC6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A40573-2362-89FD-A7F6-7D7DD1D7B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EA56DC-9223-6E41-90F5-EB99E5146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4528-2F7C-4434-9815-4EF4AF1DD024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F7E5CA-3D44-4FE4-B161-5E82EDA31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21F4D6-E0C2-DC48-6308-7EE856284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D1A-CBCB-4DD8-9B09-0BCBADA21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437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CDF26-AA84-8282-38E8-BF1CBE87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DF70AD-3480-0BC5-B7C6-8E4CE31E1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073383-60B0-51F1-D149-4AEC9027D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4528-2F7C-4434-9815-4EF4AF1DD024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9C444A-2D22-C885-39A7-0AF43093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2D3521-6640-A441-0C84-99E9D89F7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D1A-CBCB-4DD8-9B09-0BCBADA21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595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9F9782-4E80-EC90-2E22-D0A6DB3FF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1F3526-307E-6147-FA40-D3C0A4804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7E82BE-3173-50D4-CC04-993C3692E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97FF7D-E0AE-C042-46E9-F1945EDBD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4528-2F7C-4434-9815-4EF4AF1DD024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519F7C-95FB-49F9-41E9-59407A384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AF1573-B426-F26C-0727-DC91E8A48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D1A-CBCB-4DD8-9B09-0BCBADA21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7702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4C68E-B987-530E-0BF4-D5E1F9E32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5BE45F-A278-B5AB-9120-639D6CCF4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D2EFA2-FF4C-39B8-FADD-D39477800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6FAFC5-FD81-6297-5D9B-3BA5910C47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3777A0-8BAD-4C0E-7060-53C03C10B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1572BD-CCA7-C082-45B0-EE2B6A5D5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4528-2F7C-4434-9815-4EF4AF1DD024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F089118-2FC2-334F-B49F-0CC45FF7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E9682A-753A-EA84-DF22-B16DEB60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D1A-CBCB-4DD8-9B09-0BCBADA21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387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53F8D-5D53-CAAA-87AE-A69A71CA3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743D1A-0E4D-771C-F3CD-DEC2252A2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4528-2F7C-4434-9815-4EF4AF1DD024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C71F25-4081-669D-9277-0FD33F175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03CB86-4160-5528-446A-C9F476938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D1A-CBCB-4DD8-9B09-0BCBADA21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557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D7C335-415F-9A9C-A067-86172B5D1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4528-2F7C-4434-9815-4EF4AF1DD024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BF532A-DE97-35D9-7B9F-1041503D8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48BDF0-7A72-AF51-0F19-F2379AD3A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D1A-CBCB-4DD8-9B09-0BCBADA21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024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0FD74A-2616-7A79-C18D-4DC4676E4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37EA90-9350-0F32-2F36-89371CB40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DBDD64-40F7-5975-53DB-A5EBEFCE7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DA1963-A797-73F1-2AA5-F59A94550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4528-2F7C-4434-9815-4EF4AF1DD024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BC6FC7-B306-64AC-613D-4647668DD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5379D7-1667-9685-D0CF-DDC18E1B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D1A-CBCB-4DD8-9B09-0BCBADA21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622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E7E2B-8C80-4944-2F6D-B482D6B02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F800ED-90B1-2451-87C6-C0EAECE91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DC27C9-382F-675F-983F-CB1D31498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100A41-C03D-A4EA-B671-78069B5B7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4528-2F7C-4434-9815-4EF4AF1DD024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539B85-3BCC-69A6-B704-D3547A805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17FE05-79E4-9F6C-3DDA-D54F7F3F8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D1A-CBCB-4DD8-9B09-0BCBADA21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00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E3DA2A-DC46-B0B1-DCF7-C7EBB86E5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42B5FD-CE75-D71A-5BDD-438EB91DF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E6E9B2-2A26-54B5-A608-D00A95AE73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04528-2F7C-4434-9815-4EF4AF1DD024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A88472-EB59-2D45-B235-48CFBD8F6A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6229D6-2022-7DD2-DF22-D7B83BA78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38D1A-CBCB-4DD8-9B09-0BCBADA21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71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C4B86AD-76ED-18DD-B643-BC0A6A5BA655}"/>
              </a:ext>
            </a:extLst>
          </p:cNvPr>
          <p:cNvSpPr txBox="1"/>
          <p:nvPr/>
        </p:nvSpPr>
        <p:spPr>
          <a:xfrm>
            <a:off x="260158" y="204674"/>
            <a:ext cx="5848076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猴子爬楼梯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规则：猴子一次只能跳一级楼梯或者两级</a:t>
            </a:r>
            <a:endParaRPr lang="en-US" altLang="zh-CN" dirty="0"/>
          </a:p>
          <a:p>
            <a:r>
              <a:rPr lang="zh-CN" altLang="en-US" dirty="0"/>
              <a:t>求</a:t>
            </a:r>
            <a:r>
              <a:rPr lang="en-US" altLang="zh-CN" dirty="0"/>
              <a:t>n</a:t>
            </a:r>
            <a:r>
              <a:rPr lang="zh-CN" altLang="en-US" dirty="0"/>
              <a:t>级台阶猴子有几种跳法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举例：</a:t>
            </a:r>
            <a:endParaRPr lang="en-US" altLang="zh-CN" dirty="0"/>
          </a:p>
          <a:p>
            <a:r>
              <a:rPr lang="zh-CN" altLang="en-US" dirty="0"/>
              <a:t>猴子可以跳一级台阶到</a:t>
            </a:r>
            <a:r>
              <a:rPr lang="en-US" altLang="zh-CN" dirty="0"/>
              <a:t>A</a:t>
            </a:r>
          </a:p>
          <a:p>
            <a:endParaRPr lang="en-US" altLang="zh-CN" dirty="0"/>
          </a:p>
          <a:p>
            <a:r>
              <a:rPr lang="zh-CN" altLang="en-US" dirty="0"/>
              <a:t>猴子可以调两级台阶到</a:t>
            </a:r>
            <a:r>
              <a:rPr lang="en-US" altLang="zh-CN" dirty="0"/>
              <a:t>B</a:t>
            </a:r>
            <a:r>
              <a:rPr lang="zh-CN" altLang="en-US" dirty="0"/>
              <a:t>，或者先跳到</a:t>
            </a:r>
            <a:r>
              <a:rPr lang="en-US" altLang="zh-CN" dirty="0"/>
              <a:t>A</a:t>
            </a:r>
            <a:r>
              <a:rPr lang="zh-CN" altLang="en-US" dirty="0"/>
              <a:t>再跳到</a:t>
            </a:r>
            <a:r>
              <a:rPr lang="en-US" altLang="zh-CN" dirty="0"/>
              <a:t>B</a:t>
            </a:r>
          </a:p>
          <a:p>
            <a:endParaRPr lang="en-US" altLang="zh-CN" dirty="0"/>
          </a:p>
          <a:p>
            <a:r>
              <a:rPr lang="zh-CN" altLang="en-US" dirty="0"/>
              <a:t>猴子要跳到台阶</a:t>
            </a:r>
            <a:r>
              <a:rPr lang="en-US" altLang="zh-CN" dirty="0"/>
              <a:t>G</a:t>
            </a:r>
          </a:p>
          <a:p>
            <a:r>
              <a:rPr lang="zh-CN" altLang="en-US" dirty="0"/>
              <a:t>猴子从台阶</a:t>
            </a:r>
            <a:r>
              <a:rPr lang="en-US" altLang="zh-CN" dirty="0"/>
              <a:t>F-&gt;G </a:t>
            </a:r>
            <a:r>
              <a:rPr lang="zh-CN" altLang="en-US" dirty="0"/>
              <a:t>一种方法</a:t>
            </a:r>
            <a:endParaRPr lang="en-US" altLang="zh-CN" dirty="0"/>
          </a:p>
          <a:p>
            <a:r>
              <a:rPr lang="zh-CN" altLang="en-US" dirty="0"/>
              <a:t>猴子从台阶</a:t>
            </a:r>
            <a:r>
              <a:rPr lang="en-US" altLang="zh-CN" dirty="0"/>
              <a:t>E-&gt;G</a:t>
            </a:r>
            <a:r>
              <a:rPr lang="zh-CN" altLang="en-US" dirty="0"/>
              <a:t>，两种方法（</a:t>
            </a:r>
            <a:r>
              <a:rPr lang="en-US" altLang="zh-CN" dirty="0"/>
              <a:t>E-&gt;F-&gt;G+E</a:t>
            </a:r>
            <a:r>
              <a:rPr lang="zh-CN" altLang="en-US" dirty="0"/>
              <a:t>直接跳</a:t>
            </a:r>
            <a:r>
              <a:rPr lang="en-US" altLang="zh-CN" dirty="0"/>
              <a:t>G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猴子从台阶</a:t>
            </a:r>
            <a:r>
              <a:rPr lang="en-US" altLang="zh-CN" dirty="0"/>
              <a:t>D-&gt;G</a:t>
            </a:r>
            <a:r>
              <a:rPr lang="zh-CN" altLang="en-US" dirty="0"/>
              <a:t>，猴子必须先跳到</a:t>
            </a:r>
            <a:r>
              <a:rPr lang="en-US" altLang="zh-CN" dirty="0"/>
              <a:t>E</a:t>
            </a:r>
            <a:r>
              <a:rPr lang="zh-CN" altLang="en-US" dirty="0"/>
              <a:t>或者</a:t>
            </a:r>
            <a:r>
              <a:rPr lang="en-US" altLang="zh-CN" dirty="0"/>
              <a:t>F</a:t>
            </a:r>
            <a:r>
              <a:rPr lang="zh-CN" altLang="en-US" dirty="0"/>
              <a:t>，再跳到</a:t>
            </a:r>
            <a:r>
              <a:rPr lang="en-US" altLang="zh-CN" dirty="0"/>
              <a:t>G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所以就是</a:t>
            </a:r>
            <a:r>
              <a:rPr lang="en-US" altLang="zh-CN" dirty="0"/>
              <a:t>1</a:t>
            </a:r>
            <a:r>
              <a:rPr lang="zh-CN" altLang="en-US" dirty="0"/>
              <a:t>（</a:t>
            </a:r>
            <a:r>
              <a:rPr lang="en-US" altLang="zh-CN" dirty="0"/>
              <a:t> F-&gt;G </a:t>
            </a:r>
            <a:r>
              <a:rPr lang="zh-CN" altLang="en-US" dirty="0"/>
              <a:t>）</a:t>
            </a:r>
            <a:r>
              <a:rPr lang="en-US" altLang="zh-CN" dirty="0"/>
              <a:t>+2</a:t>
            </a:r>
            <a:r>
              <a:rPr lang="zh-CN" altLang="en-US" dirty="0"/>
              <a:t> （</a:t>
            </a:r>
            <a:r>
              <a:rPr lang="en-US" altLang="zh-CN" dirty="0"/>
              <a:t> E-&gt;G </a:t>
            </a:r>
            <a:r>
              <a:rPr lang="zh-CN" altLang="en-US" dirty="0"/>
              <a:t>） </a:t>
            </a:r>
            <a:r>
              <a:rPr lang="en-US" altLang="zh-CN" dirty="0"/>
              <a:t>3</a:t>
            </a:r>
            <a:r>
              <a:rPr lang="zh-CN" altLang="en-US" dirty="0"/>
              <a:t>三种方法</a:t>
            </a:r>
            <a:endParaRPr lang="en-US" altLang="zh-CN" dirty="0"/>
          </a:p>
          <a:p>
            <a:r>
              <a:rPr lang="zh-CN" altLang="en-US" dirty="0"/>
              <a:t>猴子从台阶</a:t>
            </a:r>
            <a:r>
              <a:rPr lang="en-US" altLang="zh-CN" dirty="0"/>
              <a:t>C-&gt;G</a:t>
            </a:r>
            <a:r>
              <a:rPr lang="zh-CN" altLang="en-US" dirty="0"/>
              <a:t>，可以跳到</a:t>
            </a:r>
            <a:r>
              <a:rPr lang="en-US" altLang="zh-CN" dirty="0"/>
              <a:t>D</a:t>
            </a:r>
            <a:r>
              <a:rPr lang="zh-CN" altLang="en-US" dirty="0"/>
              <a:t>上或者跳到</a:t>
            </a:r>
            <a:r>
              <a:rPr lang="en-US" altLang="zh-CN" dirty="0"/>
              <a:t>E</a:t>
            </a:r>
            <a:r>
              <a:rPr lang="zh-CN" altLang="en-US" dirty="0"/>
              <a:t>上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是</a:t>
            </a:r>
            <a:r>
              <a:rPr lang="en-US" altLang="zh-CN" dirty="0"/>
              <a:t>2</a:t>
            </a:r>
            <a:r>
              <a:rPr lang="zh-CN" altLang="en-US" dirty="0"/>
              <a:t>（</a:t>
            </a:r>
            <a:r>
              <a:rPr lang="en-US" altLang="zh-CN" dirty="0"/>
              <a:t>E-&gt;G</a:t>
            </a:r>
            <a:r>
              <a:rPr lang="zh-CN" altLang="en-US" dirty="0"/>
              <a:t>）</a:t>
            </a:r>
            <a:r>
              <a:rPr lang="en-US" altLang="zh-CN" dirty="0"/>
              <a:t>+3(D-&gt;G) 5</a:t>
            </a:r>
            <a:r>
              <a:rPr lang="zh-CN" altLang="en-US" dirty="0"/>
              <a:t>种方法</a:t>
            </a:r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E37597-342B-47F1-81D8-55DEBD4532CF}"/>
              </a:ext>
            </a:extLst>
          </p:cNvPr>
          <p:cNvSpPr/>
          <p:nvPr/>
        </p:nvSpPr>
        <p:spPr>
          <a:xfrm>
            <a:off x="10219267" y="1540933"/>
            <a:ext cx="804333" cy="4707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3B71E4-0F9B-B655-8B4E-8B5320A89CA9}"/>
              </a:ext>
            </a:extLst>
          </p:cNvPr>
          <p:cNvSpPr/>
          <p:nvPr/>
        </p:nvSpPr>
        <p:spPr>
          <a:xfrm>
            <a:off x="9414934" y="2328333"/>
            <a:ext cx="804333" cy="392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F415FC-DEC2-6729-B298-0D968AE06BA7}"/>
              </a:ext>
            </a:extLst>
          </p:cNvPr>
          <p:cNvSpPr/>
          <p:nvPr/>
        </p:nvSpPr>
        <p:spPr>
          <a:xfrm>
            <a:off x="8610601" y="3073400"/>
            <a:ext cx="804333" cy="317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4EBEFB6-927F-B487-293C-706D7A52946B}"/>
              </a:ext>
            </a:extLst>
          </p:cNvPr>
          <p:cNvSpPr/>
          <p:nvPr/>
        </p:nvSpPr>
        <p:spPr>
          <a:xfrm>
            <a:off x="7806268" y="3843867"/>
            <a:ext cx="804333" cy="2404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6C75BFE-E4E9-CF8C-7DED-9CC19430F4D8}"/>
              </a:ext>
            </a:extLst>
          </p:cNvPr>
          <p:cNvSpPr/>
          <p:nvPr/>
        </p:nvSpPr>
        <p:spPr>
          <a:xfrm>
            <a:off x="7001935" y="4656667"/>
            <a:ext cx="804333" cy="1591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5CE2A3-F8F1-AB5F-60FE-C5625C41EE41}"/>
              </a:ext>
            </a:extLst>
          </p:cNvPr>
          <p:cNvSpPr/>
          <p:nvPr/>
        </p:nvSpPr>
        <p:spPr>
          <a:xfrm>
            <a:off x="6197602" y="5257799"/>
            <a:ext cx="804333" cy="986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5527023-2D4A-184B-DF61-444746475CB3}"/>
              </a:ext>
            </a:extLst>
          </p:cNvPr>
          <p:cNvSpPr/>
          <p:nvPr/>
        </p:nvSpPr>
        <p:spPr>
          <a:xfrm>
            <a:off x="5393269" y="5577415"/>
            <a:ext cx="804333" cy="668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4DDEED9-7DB8-FEBD-CE75-16F5561C980E}"/>
              </a:ext>
            </a:extLst>
          </p:cNvPr>
          <p:cNvSpPr txBox="1"/>
          <p:nvPr/>
        </p:nvSpPr>
        <p:spPr>
          <a:xfrm>
            <a:off x="9428291" y="624416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这是一个楼梯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6A843FD-D251-5BF7-61EF-7D83A6EE7137}"/>
              </a:ext>
            </a:extLst>
          </p:cNvPr>
          <p:cNvSpPr txBox="1"/>
          <p:nvPr/>
        </p:nvSpPr>
        <p:spPr>
          <a:xfrm>
            <a:off x="4723685" y="59028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猴子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4655C91-6C6B-3C27-4693-19B15A59B326}"/>
              </a:ext>
            </a:extLst>
          </p:cNvPr>
          <p:cNvSpPr txBox="1"/>
          <p:nvPr/>
        </p:nvSpPr>
        <p:spPr>
          <a:xfrm>
            <a:off x="5612846" y="5718201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A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9C66AE7-CCA6-DC8B-A986-37E56749327A}"/>
              </a:ext>
            </a:extLst>
          </p:cNvPr>
          <p:cNvSpPr txBox="1"/>
          <p:nvPr/>
        </p:nvSpPr>
        <p:spPr>
          <a:xfrm>
            <a:off x="6450320" y="56912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B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3CF12D0-FE4E-67A3-6430-C564861E0D4D}"/>
              </a:ext>
            </a:extLst>
          </p:cNvPr>
          <p:cNvSpPr txBox="1"/>
          <p:nvPr/>
        </p:nvSpPr>
        <p:spPr>
          <a:xfrm>
            <a:off x="7308055" y="568699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428E69E-68C4-916B-82C1-A507BDF0449F}"/>
              </a:ext>
            </a:extLst>
          </p:cNvPr>
          <p:cNvSpPr txBox="1"/>
          <p:nvPr/>
        </p:nvSpPr>
        <p:spPr>
          <a:xfrm>
            <a:off x="5488960" y="5190607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B69870E-6C5B-0C67-5ACE-A60D84B02232}"/>
              </a:ext>
            </a:extLst>
          </p:cNvPr>
          <p:cNvSpPr txBox="1"/>
          <p:nvPr/>
        </p:nvSpPr>
        <p:spPr>
          <a:xfrm>
            <a:off x="6379168" y="4870747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种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49EC123-17C1-F5F3-F9EB-9E98DF2CFA80}"/>
              </a:ext>
            </a:extLst>
          </p:cNvPr>
          <p:cNvSpPr txBox="1"/>
          <p:nvPr/>
        </p:nvSpPr>
        <p:spPr>
          <a:xfrm>
            <a:off x="8067811" y="568699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1BCFF47-D538-5BF9-DA5E-A4B0E3CB2B00}"/>
              </a:ext>
            </a:extLst>
          </p:cNvPr>
          <p:cNvSpPr txBox="1"/>
          <p:nvPr/>
        </p:nvSpPr>
        <p:spPr>
          <a:xfrm>
            <a:off x="8905352" y="56869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83F8E0B-CD59-6A68-447D-1EC8875295A4}"/>
              </a:ext>
            </a:extLst>
          </p:cNvPr>
          <p:cNvSpPr txBox="1"/>
          <p:nvPr/>
        </p:nvSpPr>
        <p:spPr>
          <a:xfrm>
            <a:off x="9693324" y="568696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F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A5A655E-B2AB-AA29-80FC-DDB3E29ADA9A}"/>
              </a:ext>
            </a:extLst>
          </p:cNvPr>
          <p:cNvSpPr txBox="1"/>
          <p:nvPr/>
        </p:nvSpPr>
        <p:spPr>
          <a:xfrm>
            <a:off x="10479178" y="5694402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G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412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9B738-47E0-5963-07D6-19E9BEBED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两个有序列表的合并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5BB5864-660F-4145-FC49-7A03FF281C15}"/>
              </a:ext>
            </a:extLst>
          </p:cNvPr>
          <p:cNvSpPr/>
          <p:nvPr/>
        </p:nvSpPr>
        <p:spPr>
          <a:xfrm>
            <a:off x="982133" y="1566334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5FAF1B-2A7E-8C95-FC16-C84F7DBF2F43}"/>
              </a:ext>
            </a:extLst>
          </p:cNvPr>
          <p:cNvSpPr/>
          <p:nvPr/>
        </p:nvSpPr>
        <p:spPr>
          <a:xfrm>
            <a:off x="1676400" y="1566334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DDDE79B-3AA4-0664-5FA5-6AEC65479A72}"/>
              </a:ext>
            </a:extLst>
          </p:cNvPr>
          <p:cNvSpPr/>
          <p:nvPr/>
        </p:nvSpPr>
        <p:spPr>
          <a:xfrm>
            <a:off x="2362200" y="1566334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F7E09FE-F0DC-1BC9-E0D8-3D6B6C37505C}"/>
              </a:ext>
            </a:extLst>
          </p:cNvPr>
          <p:cNvSpPr/>
          <p:nvPr/>
        </p:nvSpPr>
        <p:spPr>
          <a:xfrm>
            <a:off x="3048000" y="1566334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A6EF841-D383-FCC2-E4B1-888EA4102A65}"/>
              </a:ext>
            </a:extLst>
          </p:cNvPr>
          <p:cNvSpPr/>
          <p:nvPr/>
        </p:nvSpPr>
        <p:spPr>
          <a:xfrm>
            <a:off x="5621867" y="1566334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03E264-3DB8-8815-6750-F16EDADD05E6}"/>
              </a:ext>
            </a:extLst>
          </p:cNvPr>
          <p:cNvSpPr/>
          <p:nvPr/>
        </p:nvSpPr>
        <p:spPr>
          <a:xfrm>
            <a:off x="6316134" y="1566334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D8283F8-F9B0-840C-905B-D48B6238C728}"/>
              </a:ext>
            </a:extLst>
          </p:cNvPr>
          <p:cNvSpPr/>
          <p:nvPr/>
        </p:nvSpPr>
        <p:spPr>
          <a:xfrm>
            <a:off x="7001934" y="1566334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E990C01-ADF3-AC37-46A8-1155ADE50AF1}"/>
              </a:ext>
            </a:extLst>
          </p:cNvPr>
          <p:cNvSpPr/>
          <p:nvPr/>
        </p:nvSpPr>
        <p:spPr>
          <a:xfrm>
            <a:off x="7687734" y="1566334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C49F5D7-7BEF-4E95-48B9-8958616203BB}"/>
              </a:ext>
            </a:extLst>
          </p:cNvPr>
          <p:cNvSpPr txBox="1"/>
          <p:nvPr/>
        </p:nvSpPr>
        <p:spPr>
          <a:xfrm>
            <a:off x="1184487" y="16906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ACA8F38-DD4C-473B-9762-30F219604240}"/>
              </a:ext>
            </a:extLst>
          </p:cNvPr>
          <p:cNvSpPr txBox="1"/>
          <p:nvPr/>
        </p:nvSpPr>
        <p:spPr>
          <a:xfrm>
            <a:off x="1928284" y="16906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63781A3-996E-3B21-6BEF-A2B9DC0B5CA0}"/>
              </a:ext>
            </a:extLst>
          </p:cNvPr>
          <p:cNvSpPr txBox="1"/>
          <p:nvPr/>
        </p:nvSpPr>
        <p:spPr>
          <a:xfrm>
            <a:off x="2614084" y="16991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A9B550B-D05D-8D06-B4E9-8F7727379DFE}"/>
              </a:ext>
            </a:extLst>
          </p:cNvPr>
          <p:cNvSpPr txBox="1"/>
          <p:nvPr/>
        </p:nvSpPr>
        <p:spPr>
          <a:xfrm>
            <a:off x="3213661" y="170792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23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EDD64E9-63C4-007B-1AC9-BADF2F2DC38C}"/>
              </a:ext>
            </a:extLst>
          </p:cNvPr>
          <p:cNvSpPr txBox="1"/>
          <p:nvPr/>
        </p:nvSpPr>
        <p:spPr>
          <a:xfrm>
            <a:off x="5758045" y="169068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-5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2CC1F10-C04D-F1FE-B122-6CF3A964E56D}"/>
              </a:ext>
            </a:extLst>
          </p:cNvPr>
          <p:cNvSpPr txBox="1"/>
          <p:nvPr/>
        </p:nvSpPr>
        <p:spPr>
          <a:xfrm>
            <a:off x="6510021" y="16991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9D31387-9BD6-1DEA-B37E-3F3E9BC675CD}"/>
              </a:ext>
            </a:extLst>
          </p:cNvPr>
          <p:cNvSpPr txBox="1"/>
          <p:nvPr/>
        </p:nvSpPr>
        <p:spPr>
          <a:xfrm>
            <a:off x="7206113" y="16991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5EEA1D4-D641-9419-76C0-DE82907D5409}"/>
              </a:ext>
            </a:extLst>
          </p:cNvPr>
          <p:cNvSpPr txBox="1"/>
          <p:nvPr/>
        </p:nvSpPr>
        <p:spPr>
          <a:xfrm>
            <a:off x="7839557" y="172164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E725AC8-7790-E023-2E43-39588B594FA1}"/>
              </a:ext>
            </a:extLst>
          </p:cNvPr>
          <p:cNvSpPr/>
          <p:nvPr/>
        </p:nvSpPr>
        <p:spPr>
          <a:xfrm>
            <a:off x="1923671" y="3488267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BB99781-30D4-DD32-0047-0BA0707D2A22}"/>
              </a:ext>
            </a:extLst>
          </p:cNvPr>
          <p:cNvSpPr/>
          <p:nvPr/>
        </p:nvSpPr>
        <p:spPr>
          <a:xfrm>
            <a:off x="2617938" y="3488267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C7C27CF-DC97-707F-9AD1-B0E02B3D5EDA}"/>
              </a:ext>
            </a:extLst>
          </p:cNvPr>
          <p:cNvSpPr/>
          <p:nvPr/>
        </p:nvSpPr>
        <p:spPr>
          <a:xfrm>
            <a:off x="3303738" y="3488267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7F2E968-5A80-8030-CFB9-E30F5C032BE2}"/>
              </a:ext>
            </a:extLst>
          </p:cNvPr>
          <p:cNvSpPr/>
          <p:nvPr/>
        </p:nvSpPr>
        <p:spPr>
          <a:xfrm>
            <a:off x="3989538" y="3488267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1272AD0-6FDE-4B07-95CF-B1F7DBF709C6}"/>
              </a:ext>
            </a:extLst>
          </p:cNvPr>
          <p:cNvSpPr/>
          <p:nvPr/>
        </p:nvSpPr>
        <p:spPr>
          <a:xfrm>
            <a:off x="4683805" y="3488267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4A575A6-FBE3-77CB-011C-1ACFD938F914}"/>
              </a:ext>
            </a:extLst>
          </p:cNvPr>
          <p:cNvSpPr/>
          <p:nvPr/>
        </p:nvSpPr>
        <p:spPr>
          <a:xfrm>
            <a:off x="5378072" y="3488267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95AB9F9-858A-B775-263E-93888D3145FF}"/>
              </a:ext>
            </a:extLst>
          </p:cNvPr>
          <p:cNvSpPr/>
          <p:nvPr/>
        </p:nvSpPr>
        <p:spPr>
          <a:xfrm>
            <a:off x="6063872" y="3488267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ECE79FF-A97F-7BB6-36B0-38AFEAC2D62B}"/>
              </a:ext>
            </a:extLst>
          </p:cNvPr>
          <p:cNvSpPr/>
          <p:nvPr/>
        </p:nvSpPr>
        <p:spPr>
          <a:xfrm>
            <a:off x="6749672" y="3488267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43615F0-AD68-7A19-D809-267DE425E678}"/>
              </a:ext>
            </a:extLst>
          </p:cNvPr>
          <p:cNvSpPr txBox="1"/>
          <p:nvPr/>
        </p:nvSpPr>
        <p:spPr>
          <a:xfrm>
            <a:off x="2614084" y="2243706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A2F9EA6-15D7-E7C9-3E4D-77F0596580A7}"/>
              </a:ext>
            </a:extLst>
          </p:cNvPr>
          <p:cNvSpPr txBox="1"/>
          <p:nvPr/>
        </p:nvSpPr>
        <p:spPr>
          <a:xfrm>
            <a:off x="7935737" y="2474346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31C52AE-C96C-264B-0875-922583E5DD88}"/>
              </a:ext>
            </a:extLst>
          </p:cNvPr>
          <p:cNvSpPr txBox="1"/>
          <p:nvPr/>
        </p:nvSpPr>
        <p:spPr>
          <a:xfrm>
            <a:off x="1159935" y="2891897"/>
            <a:ext cx="6322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比较</a:t>
            </a:r>
            <a:r>
              <a:rPr lang="en-US" altLang="zh-CN" dirty="0" err="1"/>
              <a:t>i</a:t>
            </a:r>
            <a:r>
              <a:rPr lang="zh-CN" altLang="en-US" dirty="0"/>
              <a:t>和</a:t>
            </a:r>
            <a:r>
              <a:rPr lang="en-US" altLang="zh-CN" dirty="0"/>
              <a:t>j</a:t>
            </a:r>
            <a:r>
              <a:rPr lang="zh-CN" altLang="en-US" dirty="0"/>
              <a:t>谁更小，更小的用</a:t>
            </a:r>
            <a:r>
              <a:rPr lang="en-US" altLang="zh-CN" dirty="0"/>
              <a:t>append</a:t>
            </a:r>
            <a:r>
              <a:rPr lang="zh-CN" altLang="en-US" dirty="0"/>
              <a:t>方法追加到新列表的末尾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2B47A30-6523-40FE-E609-C18759FE91F6}"/>
              </a:ext>
            </a:extLst>
          </p:cNvPr>
          <p:cNvSpPr txBox="1"/>
          <p:nvPr/>
        </p:nvSpPr>
        <p:spPr>
          <a:xfrm>
            <a:off x="2056820" y="3621101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-5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1C2862F-F8FF-A60A-42BA-5637707355CE}"/>
              </a:ext>
            </a:extLst>
          </p:cNvPr>
          <p:cNvSpPr txBox="1"/>
          <p:nvPr/>
        </p:nvSpPr>
        <p:spPr>
          <a:xfrm>
            <a:off x="2751087" y="36211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3E8FA6E-3F89-63CE-7A94-E58C375C35F1}"/>
              </a:ext>
            </a:extLst>
          </p:cNvPr>
          <p:cNvSpPr txBox="1"/>
          <p:nvPr/>
        </p:nvSpPr>
        <p:spPr>
          <a:xfrm>
            <a:off x="3497624" y="36211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B28F34B-464F-3ED4-720D-866DC955A132}"/>
              </a:ext>
            </a:extLst>
          </p:cNvPr>
          <p:cNvSpPr txBox="1"/>
          <p:nvPr/>
        </p:nvSpPr>
        <p:spPr>
          <a:xfrm>
            <a:off x="4177921" y="362110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460C764-22ED-BD92-73A2-84F2961D85FE}"/>
              </a:ext>
            </a:extLst>
          </p:cNvPr>
          <p:cNvSpPr txBox="1"/>
          <p:nvPr/>
        </p:nvSpPr>
        <p:spPr>
          <a:xfrm>
            <a:off x="4895961" y="3611578"/>
            <a:ext cx="253020" cy="37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FBA4F0F-2FBE-307F-B0DE-F475A9122150}"/>
              </a:ext>
            </a:extLst>
          </p:cNvPr>
          <p:cNvSpPr txBox="1"/>
          <p:nvPr/>
        </p:nvSpPr>
        <p:spPr>
          <a:xfrm>
            <a:off x="5585670" y="36211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AE1B1E3-D70B-26E0-9E44-BEC288169600}"/>
              </a:ext>
            </a:extLst>
          </p:cNvPr>
          <p:cNvSpPr txBox="1"/>
          <p:nvPr/>
        </p:nvSpPr>
        <p:spPr>
          <a:xfrm>
            <a:off x="6228853" y="360898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2489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9B738-47E0-5963-07D6-19E9BEBED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两个有序列表的合并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5BB5864-660F-4145-FC49-7A03FF281C15}"/>
              </a:ext>
            </a:extLst>
          </p:cNvPr>
          <p:cNvSpPr/>
          <p:nvPr/>
        </p:nvSpPr>
        <p:spPr>
          <a:xfrm>
            <a:off x="982133" y="1566334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5FAF1B-2A7E-8C95-FC16-C84F7DBF2F43}"/>
              </a:ext>
            </a:extLst>
          </p:cNvPr>
          <p:cNvSpPr/>
          <p:nvPr/>
        </p:nvSpPr>
        <p:spPr>
          <a:xfrm>
            <a:off x="1676400" y="1566334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DDDE79B-3AA4-0664-5FA5-6AEC65479A72}"/>
              </a:ext>
            </a:extLst>
          </p:cNvPr>
          <p:cNvSpPr/>
          <p:nvPr/>
        </p:nvSpPr>
        <p:spPr>
          <a:xfrm>
            <a:off x="2362200" y="1566334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F7E09FE-F0DC-1BC9-E0D8-3D6B6C37505C}"/>
              </a:ext>
            </a:extLst>
          </p:cNvPr>
          <p:cNvSpPr/>
          <p:nvPr/>
        </p:nvSpPr>
        <p:spPr>
          <a:xfrm>
            <a:off x="3048000" y="1566334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A6EF841-D383-FCC2-E4B1-888EA4102A65}"/>
              </a:ext>
            </a:extLst>
          </p:cNvPr>
          <p:cNvSpPr/>
          <p:nvPr/>
        </p:nvSpPr>
        <p:spPr>
          <a:xfrm>
            <a:off x="5621867" y="1566334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03E264-3DB8-8815-6750-F16EDADD05E6}"/>
              </a:ext>
            </a:extLst>
          </p:cNvPr>
          <p:cNvSpPr/>
          <p:nvPr/>
        </p:nvSpPr>
        <p:spPr>
          <a:xfrm>
            <a:off x="6316134" y="1566334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D8283F8-F9B0-840C-905B-D48B6238C728}"/>
              </a:ext>
            </a:extLst>
          </p:cNvPr>
          <p:cNvSpPr/>
          <p:nvPr/>
        </p:nvSpPr>
        <p:spPr>
          <a:xfrm>
            <a:off x="7001934" y="1566334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E990C01-ADF3-AC37-46A8-1155ADE50AF1}"/>
              </a:ext>
            </a:extLst>
          </p:cNvPr>
          <p:cNvSpPr/>
          <p:nvPr/>
        </p:nvSpPr>
        <p:spPr>
          <a:xfrm>
            <a:off x="7687734" y="1566334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C49F5D7-7BEF-4E95-48B9-8958616203BB}"/>
              </a:ext>
            </a:extLst>
          </p:cNvPr>
          <p:cNvSpPr txBox="1"/>
          <p:nvPr/>
        </p:nvSpPr>
        <p:spPr>
          <a:xfrm>
            <a:off x="1184487" y="16906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ACA8F38-DD4C-473B-9762-30F219604240}"/>
              </a:ext>
            </a:extLst>
          </p:cNvPr>
          <p:cNvSpPr txBox="1"/>
          <p:nvPr/>
        </p:nvSpPr>
        <p:spPr>
          <a:xfrm>
            <a:off x="1928284" y="16906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63781A3-996E-3B21-6BEF-A2B9DC0B5CA0}"/>
              </a:ext>
            </a:extLst>
          </p:cNvPr>
          <p:cNvSpPr txBox="1"/>
          <p:nvPr/>
        </p:nvSpPr>
        <p:spPr>
          <a:xfrm>
            <a:off x="2614084" y="16991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A9B550B-D05D-8D06-B4E9-8F7727379DFE}"/>
              </a:ext>
            </a:extLst>
          </p:cNvPr>
          <p:cNvSpPr txBox="1"/>
          <p:nvPr/>
        </p:nvSpPr>
        <p:spPr>
          <a:xfrm>
            <a:off x="3214083" y="172164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23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EDD64E9-63C4-007B-1AC9-BADF2F2DC38C}"/>
              </a:ext>
            </a:extLst>
          </p:cNvPr>
          <p:cNvSpPr txBox="1"/>
          <p:nvPr/>
        </p:nvSpPr>
        <p:spPr>
          <a:xfrm>
            <a:off x="5758045" y="169068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-5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2CC1F10-C04D-F1FE-B122-6CF3A964E56D}"/>
              </a:ext>
            </a:extLst>
          </p:cNvPr>
          <p:cNvSpPr txBox="1"/>
          <p:nvPr/>
        </p:nvSpPr>
        <p:spPr>
          <a:xfrm>
            <a:off x="6510021" y="16991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9D31387-9BD6-1DEA-B37E-3F3E9BC675CD}"/>
              </a:ext>
            </a:extLst>
          </p:cNvPr>
          <p:cNvSpPr txBox="1"/>
          <p:nvPr/>
        </p:nvSpPr>
        <p:spPr>
          <a:xfrm>
            <a:off x="7206113" y="16991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5EEA1D4-D641-9419-76C0-DE82907D5409}"/>
              </a:ext>
            </a:extLst>
          </p:cNvPr>
          <p:cNvSpPr txBox="1"/>
          <p:nvPr/>
        </p:nvSpPr>
        <p:spPr>
          <a:xfrm>
            <a:off x="7839557" y="172164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E725AC8-7790-E023-2E43-39588B594FA1}"/>
              </a:ext>
            </a:extLst>
          </p:cNvPr>
          <p:cNvSpPr/>
          <p:nvPr/>
        </p:nvSpPr>
        <p:spPr>
          <a:xfrm>
            <a:off x="1923671" y="3488267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BB99781-30D4-DD32-0047-0BA0707D2A22}"/>
              </a:ext>
            </a:extLst>
          </p:cNvPr>
          <p:cNvSpPr/>
          <p:nvPr/>
        </p:nvSpPr>
        <p:spPr>
          <a:xfrm>
            <a:off x="2617938" y="3488267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C7C27CF-DC97-707F-9AD1-B0E02B3D5EDA}"/>
              </a:ext>
            </a:extLst>
          </p:cNvPr>
          <p:cNvSpPr/>
          <p:nvPr/>
        </p:nvSpPr>
        <p:spPr>
          <a:xfrm>
            <a:off x="3303738" y="3488267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7F2E968-5A80-8030-CFB9-E30F5C032BE2}"/>
              </a:ext>
            </a:extLst>
          </p:cNvPr>
          <p:cNvSpPr/>
          <p:nvPr/>
        </p:nvSpPr>
        <p:spPr>
          <a:xfrm>
            <a:off x="3989538" y="3488267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1272AD0-6FDE-4B07-95CF-B1F7DBF709C6}"/>
              </a:ext>
            </a:extLst>
          </p:cNvPr>
          <p:cNvSpPr/>
          <p:nvPr/>
        </p:nvSpPr>
        <p:spPr>
          <a:xfrm>
            <a:off x="4683805" y="3488267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4A575A6-FBE3-77CB-011C-1ACFD938F914}"/>
              </a:ext>
            </a:extLst>
          </p:cNvPr>
          <p:cNvSpPr/>
          <p:nvPr/>
        </p:nvSpPr>
        <p:spPr>
          <a:xfrm>
            <a:off x="5378072" y="3488267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95AB9F9-858A-B775-263E-93888D3145FF}"/>
              </a:ext>
            </a:extLst>
          </p:cNvPr>
          <p:cNvSpPr/>
          <p:nvPr/>
        </p:nvSpPr>
        <p:spPr>
          <a:xfrm>
            <a:off x="6063872" y="3488267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ECE79FF-A97F-7BB6-36B0-38AFEAC2D62B}"/>
              </a:ext>
            </a:extLst>
          </p:cNvPr>
          <p:cNvSpPr/>
          <p:nvPr/>
        </p:nvSpPr>
        <p:spPr>
          <a:xfrm>
            <a:off x="6749672" y="3488267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43615F0-AD68-7A19-D809-267DE425E678}"/>
              </a:ext>
            </a:extLst>
          </p:cNvPr>
          <p:cNvSpPr txBox="1"/>
          <p:nvPr/>
        </p:nvSpPr>
        <p:spPr>
          <a:xfrm>
            <a:off x="3312205" y="2243706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A2F9EA6-15D7-E7C9-3E4D-77F0596580A7}"/>
              </a:ext>
            </a:extLst>
          </p:cNvPr>
          <p:cNvSpPr txBox="1"/>
          <p:nvPr/>
        </p:nvSpPr>
        <p:spPr>
          <a:xfrm>
            <a:off x="7935737" y="2474346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31C52AE-C96C-264B-0875-922583E5DD88}"/>
              </a:ext>
            </a:extLst>
          </p:cNvPr>
          <p:cNvSpPr txBox="1"/>
          <p:nvPr/>
        </p:nvSpPr>
        <p:spPr>
          <a:xfrm>
            <a:off x="1159935" y="2891897"/>
            <a:ext cx="6322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比较</a:t>
            </a:r>
            <a:r>
              <a:rPr lang="en-US" altLang="zh-CN" dirty="0" err="1"/>
              <a:t>i</a:t>
            </a:r>
            <a:r>
              <a:rPr lang="zh-CN" altLang="en-US" dirty="0"/>
              <a:t>和</a:t>
            </a:r>
            <a:r>
              <a:rPr lang="en-US" altLang="zh-CN" dirty="0"/>
              <a:t>j</a:t>
            </a:r>
            <a:r>
              <a:rPr lang="zh-CN" altLang="en-US" dirty="0"/>
              <a:t>谁更小，更小的用</a:t>
            </a:r>
            <a:r>
              <a:rPr lang="en-US" altLang="zh-CN" dirty="0"/>
              <a:t>append</a:t>
            </a:r>
            <a:r>
              <a:rPr lang="zh-CN" altLang="en-US" dirty="0"/>
              <a:t>方法追加到新列表的末尾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2B47A30-6523-40FE-E609-C18759FE91F6}"/>
              </a:ext>
            </a:extLst>
          </p:cNvPr>
          <p:cNvSpPr txBox="1"/>
          <p:nvPr/>
        </p:nvSpPr>
        <p:spPr>
          <a:xfrm>
            <a:off x="2056820" y="3621101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-5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1C2862F-F8FF-A60A-42BA-5637707355CE}"/>
              </a:ext>
            </a:extLst>
          </p:cNvPr>
          <p:cNvSpPr txBox="1"/>
          <p:nvPr/>
        </p:nvSpPr>
        <p:spPr>
          <a:xfrm>
            <a:off x="2751087" y="36211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3E8FA6E-3F89-63CE-7A94-E58C375C35F1}"/>
              </a:ext>
            </a:extLst>
          </p:cNvPr>
          <p:cNvSpPr txBox="1"/>
          <p:nvPr/>
        </p:nvSpPr>
        <p:spPr>
          <a:xfrm>
            <a:off x="3497624" y="36211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B28F34B-464F-3ED4-720D-866DC955A132}"/>
              </a:ext>
            </a:extLst>
          </p:cNvPr>
          <p:cNvSpPr txBox="1"/>
          <p:nvPr/>
        </p:nvSpPr>
        <p:spPr>
          <a:xfrm>
            <a:off x="4177921" y="362110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460C764-22ED-BD92-73A2-84F2961D85FE}"/>
              </a:ext>
            </a:extLst>
          </p:cNvPr>
          <p:cNvSpPr txBox="1"/>
          <p:nvPr/>
        </p:nvSpPr>
        <p:spPr>
          <a:xfrm>
            <a:off x="4895961" y="3611578"/>
            <a:ext cx="253020" cy="37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FBA4F0F-2FBE-307F-B0DE-F475A9122150}"/>
              </a:ext>
            </a:extLst>
          </p:cNvPr>
          <p:cNvSpPr txBox="1"/>
          <p:nvPr/>
        </p:nvSpPr>
        <p:spPr>
          <a:xfrm>
            <a:off x="5585670" y="36211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AE1B1E3-D70B-26E0-9E44-BEC288169600}"/>
              </a:ext>
            </a:extLst>
          </p:cNvPr>
          <p:cNvSpPr txBox="1"/>
          <p:nvPr/>
        </p:nvSpPr>
        <p:spPr>
          <a:xfrm>
            <a:off x="6228853" y="360898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C2D097D-07BD-BB17-FA60-5D51B4F772FD}"/>
              </a:ext>
            </a:extLst>
          </p:cNvPr>
          <p:cNvSpPr txBox="1"/>
          <p:nvPr/>
        </p:nvSpPr>
        <p:spPr>
          <a:xfrm>
            <a:off x="6906186" y="362110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7120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9B738-47E0-5963-07D6-19E9BEBED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两个有序列表的合并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5BB5864-660F-4145-FC49-7A03FF281C15}"/>
              </a:ext>
            </a:extLst>
          </p:cNvPr>
          <p:cNvSpPr/>
          <p:nvPr/>
        </p:nvSpPr>
        <p:spPr>
          <a:xfrm>
            <a:off x="982133" y="1566334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5FAF1B-2A7E-8C95-FC16-C84F7DBF2F43}"/>
              </a:ext>
            </a:extLst>
          </p:cNvPr>
          <p:cNvSpPr/>
          <p:nvPr/>
        </p:nvSpPr>
        <p:spPr>
          <a:xfrm>
            <a:off x="1676400" y="1566334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DDDE79B-3AA4-0664-5FA5-6AEC65479A72}"/>
              </a:ext>
            </a:extLst>
          </p:cNvPr>
          <p:cNvSpPr/>
          <p:nvPr/>
        </p:nvSpPr>
        <p:spPr>
          <a:xfrm>
            <a:off x="2362200" y="1566334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F7E09FE-F0DC-1BC9-E0D8-3D6B6C37505C}"/>
              </a:ext>
            </a:extLst>
          </p:cNvPr>
          <p:cNvSpPr/>
          <p:nvPr/>
        </p:nvSpPr>
        <p:spPr>
          <a:xfrm>
            <a:off x="3048000" y="1566334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A6EF841-D383-FCC2-E4B1-888EA4102A65}"/>
              </a:ext>
            </a:extLst>
          </p:cNvPr>
          <p:cNvSpPr/>
          <p:nvPr/>
        </p:nvSpPr>
        <p:spPr>
          <a:xfrm>
            <a:off x="5621867" y="1566334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03E264-3DB8-8815-6750-F16EDADD05E6}"/>
              </a:ext>
            </a:extLst>
          </p:cNvPr>
          <p:cNvSpPr/>
          <p:nvPr/>
        </p:nvSpPr>
        <p:spPr>
          <a:xfrm>
            <a:off x="6316134" y="1566334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D8283F8-F9B0-840C-905B-D48B6238C728}"/>
              </a:ext>
            </a:extLst>
          </p:cNvPr>
          <p:cNvSpPr/>
          <p:nvPr/>
        </p:nvSpPr>
        <p:spPr>
          <a:xfrm>
            <a:off x="7001934" y="1566334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E990C01-ADF3-AC37-46A8-1155ADE50AF1}"/>
              </a:ext>
            </a:extLst>
          </p:cNvPr>
          <p:cNvSpPr/>
          <p:nvPr/>
        </p:nvSpPr>
        <p:spPr>
          <a:xfrm>
            <a:off x="7687734" y="1566334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C49F5D7-7BEF-4E95-48B9-8958616203BB}"/>
              </a:ext>
            </a:extLst>
          </p:cNvPr>
          <p:cNvSpPr txBox="1"/>
          <p:nvPr/>
        </p:nvSpPr>
        <p:spPr>
          <a:xfrm>
            <a:off x="1184487" y="16906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ACA8F38-DD4C-473B-9762-30F219604240}"/>
              </a:ext>
            </a:extLst>
          </p:cNvPr>
          <p:cNvSpPr txBox="1"/>
          <p:nvPr/>
        </p:nvSpPr>
        <p:spPr>
          <a:xfrm>
            <a:off x="1928284" y="16906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63781A3-996E-3B21-6BEF-A2B9DC0B5CA0}"/>
              </a:ext>
            </a:extLst>
          </p:cNvPr>
          <p:cNvSpPr txBox="1"/>
          <p:nvPr/>
        </p:nvSpPr>
        <p:spPr>
          <a:xfrm>
            <a:off x="2614084" y="169916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18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A9B550B-D05D-8D06-B4E9-8F7727379DFE}"/>
              </a:ext>
            </a:extLst>
          </p:cNvPr>
          <p:cNvSpPr txBox="1"/>
          <p:nvPr/>
        </p:nvSpPr>
        <p:spPr>
          <a:xfrm>
            <a:off x="3214083" y="172164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23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EDD64E9-63C4-007B-1AC9-BADF2F2DC38C}"/>
              </a:ext>
            </a:extLst>
          </p:cNvPr>
          <p:cNvSpPr txBox="1"/>
          <p:nvPr/>
        </p:nvSpPr>
        <p:spPr>
          <a:xfrm>
            <a:off x="5758045" y="169068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-5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2CC1F10-C04D-F1FE-B122-6CF3A964E56D}"/>
              </a:ext>
            </a:extLst>
          </p:cNvPr>
          <p:cNvSpPr txBox="1"/>
          <p:nvPr/>
        </p:nvSpPr>
        <p:spPr>
          <a:xfrm>
            <a:off x="6510021" y="16991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9D31387-9BD6-1DEA-B37E-3F3E9BC675CD}"/>
              </a:ext>
            </a:extLst>
          </p:cNvPr>
          <p:cNvSpPr txBox="1"/>
          <p:nvPr/>
        </p:nvSpPr>
        <p:spPr>
          <a:xfrm>
            <a:off x="7206113" y="16991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5EEA1D4-D641-9419-76C0-DE82907D5409}"/>
              </a:ext>
            </a:extLst>
          </p:cNvPr>
          <p:cNvSpPr txBox="1"/>
          <p:nvPr/>
        </p:nvSpPr>
        <p:spPr>
          <a:xfrm>
            <a:off x="7839557" y="172164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E725AC8-7790-E023-2E43-39588B594FA1}"/>
              </a:ext>
            </a:extLst>
          </p:cNvPr>
          <p:cNvSpPr/>
          <p:nvPr/>
        </p:nvSpPr>
        <p:spPr>
          <a:xfrm>
            <a:off x="1923671" y="3488267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BB99781-30D4-DD32-0047-0BA0707D2A22}"/>
              </a:ext>
            </a:extLst>
          </p:cNvPr>
          <p:cNvSpPr/>
          <p:nvPr/>
        </p:nvSpPr>
        <p:spPr>
          <a:xfrm>
            <a:off x="2617938" y="3488267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C7C27CF-DC97-707F-9AD1-B0E02B3D5EDA}"/>
              </a:ext>
            </a:extLst>
          </p:cNvPr>
          <p:cNvSpPr/>
          <p:nvPr/>
        </p:nvSpPr>
        <p:spPr>
          <a:xfrm>
            <a:off x="3303738" y="3488267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7F2E968-5A80-8030-CFB9-E30F5C032BE2}"/>
              </a:ext>
            </a:extLst>
          </p:cNvPr>
          <p:cNvSpPr/>
          <p:nvPr/>
        </p:nvSpPr>
        <p:spPr>
          <a:xfrm>
            <a:off x="3989538" y="3488267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1272AD0-6FDE-4B07-95CF-B1F7DBF709C6}"/>
              </a:ext>
            </a:extLst>
          </p:cNvPr>
          <p:cNvSpPr/>
          <p:nvPr/>
        </p:nvSpPr>
        <p:spPr>
          <a:xfrm>
            <a:off x="4683805" y="3488267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4A575A6-FBE3-77CB-011C-1ACFD938F914}"/>
              </a:ext>
            </a:extLst>
          </p:cNvPr>
          <p:cNvSpPr/>
          <p:nvPr/>
        </p:nvSpPr>
        <p:spPr>
          <a:xfrm>
            <a:off x="5378072" y="3488267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95AB9F9-858A-B775-263E-93888D3145FF}"/>
              </a:ext>
            </a:extLst>
          </p:cNvPr>
          <p:cNvSpPr/>
          <p:nvPr/>
        </p:nvSpPr>
        <p:spPr>
          <a:xfrm>
            <a:off x="6063872" y="3488267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ECE79FF-A97F-7BB6-36B0-38AFEAC2D62B}"/>
              </a:ext>
            </a:extLst>
          </p:cNvPr>
          <p:cNvSpPr/>
          <p:nvPr/>
        </p:nvSpPr>
        <p:spPr>
          <a:xfrm>
            <a:off x="6749672" y="3488267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43615F0-AD68-7A19-D809-267DE425E678}"/>
              </a:ext>
            </a:extLst>
          </p:cNvPr>
          <p:cNvSpPr txBox="1"/>
          <p:nvPr/>
        </p:nvSpPr>
        <p:spPr>
          <a:xfrm>
            <a:off x="2691260" y="2177283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A2F9EA6-15D7-E7C9-3E4D-77F0596580A7}"/>
              </a:ext>
            </a:extLst>
          </p:cNvPr>
          <p:cNvSpPr txBox="1"/>
          <p:nvPr/>
        </p:nvSpPr>
        <p:spPr>
          <a:xfrm>
            <a:off x="7935737" y="2224380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31C52AE-C96C-264B-0875-922583E5DD88}"/>
              </a:ext>
            </a:extLst>
          </p:cNvPr>
          <p:cNvSpPr txBox="1"/>
          <p:nvPr/>
        </p:nvSpPr>
        <p:spPr>
          <a:xfrm>
            <a:off x="1159935" y="2891897"/>
            <a:ext cx="6322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比较</a:t>
            </a:r>
            <a:r>
              <a:rPr lang="en-US" altLang="zh-CN" dirty="0" err="1"/>
              <a:t>i</a:t>
            </a:r>
            <a:r>
              <a:rPr lang="zh-CN" altLang="en-US" dirty="0"/>
              <a:t>和</a:t>
            </a:r>
            <a:r>
              <a:rPr lang="en-US" altLang="zh-CN" dirty="0"/>
              <a:t>j</a:t>
            </a:r>
            <a:r>
              <a:rPr lang="zh-CN" altLang="en-US" dirty="0"/>
              <a:t>谁更小，更小的用</a:t>
            </a:r>
            <a:r>
              <a:rPr lang="en-US" altLang="zh-CN" dirty="0"/>
              <a:t>append</a:t>
            </a:r>
            <a:r>
              <a:rPr lang="zh-CN" altLang="en-US" dirty="0"/>
              <a:t>方法追加到新列表的末尾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2B47A30-6523-40FE-E609-C18759FE91F6}"/>
              </a:ext>
            </a:extLst>
          </p:cNvPr>
          <p:cNvSpPr txBox="1"/>
          <p:nvPr/>
        </p:nvSpPr>
        <p:spPr>
          <a:xfrm>
            <a:off x="2056820" y="3621101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-5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1C2862F-F8FF-A60A-42BA-5637707355CE}"/>
              </a:ext>
            </a:extLst>
          </p:cNvPr>
          <p:cNvSpPr txBox="1"/>
          <p:nvPr/>
        </p:nvSpPr>
        <p:spPr>
          <a:xfrm>
            <a:off x="2751087" y="36211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3E8FA6E-3F89-63CE-7A94-E58C375C35F1}"/>
              </a:ext>
            </a:extLst>
          </p:cNvPr>
          <p:cNvSpPr txBox="1"/>
          <p:nvPr/>
        </p:nvSpPr>
        <p:spPr>
          <a:xfrm>
            <a:off x="3497624" y="36211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B28F34B-464F-3ED4-720D-866DC955A132}"/>
              </a:ext>
            </a:extLst>
          </p:cNvPr>
          <p:cNvSpPr txBox="1"/>
          <p:nvPr/>
        </p:nvSpPr>
        <p:spPr>
          <a:xfrm>
            <a:off x="4177921" y="362110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460C764-22ED-BD92-73A2-84F2961D85FE}"/>
              </a:ext>
            </a:extLst>
          </p:cNvPr>
          <p:cNvSpPr txBox="1"/>
          <p:nvPr/>
        </p:nvSpPr>
        <p:spPr>
          <a:xfrm>
            <a:off x="4895961" y="3611578"/>
            <a:ext cx="253020" cy="37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F96C170-38B2-902A-582A-D8187996B894}"/>
              </a:ext>
            </a:extLst>
          </p:cNvPr>
          <p:cNvSpPr txBox="1"/>
          <p:nvPr/>
        </p:nvSpPr>
        <p:spPr>
          <a:xfrm>
            <a:off x="5516989" y="3621101"/>
            <a:ext cx="482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E1CCE01-AE39-D529-5C39-0DD6535F68E1}"/>
              </a:ext>
            </a:extLst>
          </p:cNvPr>
          <p:cNvSpPr txBox="1"/>
          <p:nvPr/>
        </p:nvSpPr>
        <p:spPr>
          <a:xfrm>
            <a:off x="6196844" y="427777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18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0D9422A-9520-9FDC-0D5F-C49E5BB0746E}"/>
              </a:ext>
            </a:extLst>
          </p:cNvPr>
          <p:cNvSpPr txBox="1"/>
          <p:nvPr/>
        </p:nvSpPr>
        <p:spPr>
          <a:xfrm>
            <a:off x="6882644" y="427777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2271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9B738-47E0-5963-07D6-19E9BEBED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两个有序列表的合并</a:t>
            </a:r>
          </a:p>
        </p:txBody>
      </p:sp>
      <p:sp>
        <p:nvSpPr>
          <p:cNvPr id="35" name="内容占位符 34">
            <a:extLst>
              <a:ext uri="{FF2B5EF4-FFF2-40B4-BE49-F238E27FC236}">
                <a16:creationId xmlns:a16="http://schemas.microsoft.com/office/drawing/2014/main" id="{684BD162-5C6B-57D9-76AC-BBA735B9B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lang="en-US" altLang="zh-CN" sz="1800" dirty="0" err="1">
                <a:solidFill>
                  <a:srgbClr val="FFC66D"/>
                </a:solidFill>
                <a:effectLst/>
                <a:latin typeface="JetBrains Mono"/>
              </a:rPr>
              <a:t>merge_ordered_list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(list1</a:t>
            </a: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list2):</a:t>
            </a:r>
            <a:b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altLang="zh-CN" sz="1800" i="1" dirty="0">
                <a:solidFill>
                  <a:srgbClr val="629755"/>
                </a:solidFill>
                <a:effectLst/>
                <a:latin typeface="JetBrains Mono"/>
              </a:rPr>
              <a:t>"""</a:t>
            </a:r>
            <a:br>
              <a:rPr lang="en-US" altLang="zh-CN" sz="1800" i="1" dirty="0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altLang="zh-CN" sz="1800" i="1" dirty="0"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lang="zh-CN" altLang="en-US" sz="1800" i="1" dirty="0"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合并两个有序列表</a:t>
            </a:r>
            <a:br>
              <a:rPr lang="zh-CN" altLang="en-US" sz="1800" i="1" dirty="0"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i="1" dirty="0"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800" b="1" i="1" dirty="0">
                <a:solidFill>
                  <a:srgbClr val="629755"/>
                </a:solidFill>
                <a:effectLst/>
                <a:latin typeface="JetBrains Mono"/>
              </a:rPr>
              <a:t>:param</a:t>
            </a:r>
            <a:r>
              <a:rPr lang="en-US" altLang="zh-CN" sz="1800" i="1" dirty="0">
                <a:solidFill>
                  <a:srgbClr val="629755"/>
                </a:solidFill>
                <a:effectLst/>
                <a:latin typeface="JetBrains Mono"/>
              </a:rPr>
              <a:t> list1: List. </a:t>
            </a:r>
            <a:r>
              <a:rPr lang="zh-CN" altLang="en-US" sz="1800" i="1" dirty="0"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第一个列表</a:t>
            </a:r>
            <a:br>
              <a:rPr lang="zh-CN" altLang="en-US" sz="1800" i="1" dirty="0"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i="1" dirty="0"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800" b="1" i="1" dirty="0">
                <a:solidFill>
                  <a:srgbClr val="629755"/>
                </a:solidFill>
                <a:effectLst/>
                <a:latin typeface="JetBrains Mono"/>
              </a:rPr>
              <a:t>:param</a:t>
            </a:r>
            <a:r>
              <a:rPr lang="en-US" altLang="zh-CN" sz="1800" i="1" dirty="0">
                <a:solidFill>
                  <a:srgbClr val="629755"/>
                </a:solidFill>
                <a:effectLst/>
                <a:latin typeface="JetBrains Mono"/>
              </a:rPr>
              <a:t> list2: List. </a:t>
            </a:r>
            <a:r>
              <a:rPr lang="zh-CN" altLang="en-US" sz="1800" i="1" dirty="0"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第二个列表</a:t>
            </a:r>
            <a:br>
              <a:rPr lang="zh-CN" altLang="en-US" sz="1800" i="1" dirty="0"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i="1" dirty="0"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800" b="1" i="1" dirty="0">
                <a:solidFill>
                  <a:srgbClr val="629755"/>
                </a:solidFill>
                <a:effectLst/>
                <a:latin typeface="JetBrains Mono"/>
              </a:rPr>
              <a:t>:return</a:t>
            </a:r>
            <a:r>
              <a:rPr lang="en-US" altLang="zh-CN" sz="1800" i="1" dirty="0">
                <a:solidFill>
                  <a:srgbClr val="629755"/>
                </a:solidFill>
                <a:effectLst/>
                <a:latin typeface="JetBrains Mono"/>
              </a:rPr>
              <a:t>: List. </a:t>
            </a:r>
            <a:r>
              <a:rPr lang="zh-CN" altLang="en-US" sz="1800" i="1" dirty="0"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返回的列表</a:t>
            </a:r>
            <a:br>
              <a:rPr lang="zh-CN" altLang="en-US" sz="1800" i="1" dirty="0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zh-CN" altLang="en-US" sz="1800" i="1" dirty="0"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lang="en-US" altLang="zh-CN" sz="1800" i="1" dirty="0">
                <a:solidFill>
                  <a:srgbClr val="629755"/>
                </a:solidFill>
                <a:effectLst/>
                <a:latin typeface="JetBrains Mono"/>
              </a:rPr>
              <a:t>"""</a:t>
            </a:r>
            <a:br>
              <a:rPr lang="en-US" altLang="zh-CN" sz="1800" i="1" dirty="0">
                <a:solidFill>
                  <a:srgbClr val="629755"/>
                </a:solidFill>
                <a:effectLst/>
                <a:latin typeface="JetBrains Mono"/>
              </a:rPr>
            </a:br>
            <a:r>
              <a:rPr lang="en-US" altLang="zh-CN" sz="1800" i="1" dirty="0"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lang="en-US" altLang="zh-CN" sz="1800" dirty="0">
                <a:solidFill>
                  <a:srgbClr val="808080"/>
                </a:solidFill>
                <a:effectLst/>
                <a:latin typeface="JetBrains Mono"/>
              </a:rPr>
              <a:t># </a:t>
            </a:r>
            <a:r>
              <a:rPr lang="zh-CN" altLang="en-US" sz="180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新建一个返回的空列表</a:t>
            </a:r>
            <a:br>
              <a:rPr lang="zh-CN" altLang="en-US" sz="180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800" dirty="0" err="1">
                <a:solidFill>
                  <a:srgbClr val="A9B7C6"/>
                </a:solidFill>
                <a:effectLst/>
                <a:latin typeface="JetBrains Mono"/>
              </a:rPr>
              <a:t>list_return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lang="en-US" altLang="zh-CN" sz="1800" dirty="0">
                <a:solidFill>
                  <a:srgbClr val="8888C6"/>
                </a:solidFill>
                <a:effectLst/>
                <a:latin typeface="JetBrains Mono"/>
              </a:rPr>
              <a:t>list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altLang="zh-CN" sz="1800" dirty="0" err="1"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lang="en-US" altLang="zh-CN" sz="1800" dirty="0">
                <a:solidFill>
                  <a:srgbClr val="6897BB"/>
                </a:solidFill>
                <a:effectLst/>
                <a:latin typeface="JetBrains Mono"/>
              </a:rPr>
              <a:t>0</a:t>
            </a:r>
            <a:br>
              <a:rPr lang="en-US" altLang="zh-CN" sz="1800" dirty="0">
                <a:solidFill>
                  <a:srgbClr val="6897BB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6897BB"/>
                </a:solidFill>
                <a:effectLst/>
                <a:latin typeface="JetBrains Mono"/>
              </a:rPr>
              <a:t>    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j = </a:t>
            </a:r>
            <a:r>
              <a:rPr lang="en-US" altLang="zh-CN" sz="1800" dirty="0">
                <a:solidFill>
                  <a:srgbClr val="6897BB"/>
                </a:solidFill>
                <a:effectLst/>
                <a:latin typeface="JetBrains Mono"/>
              </a:rPr>
              <a:t>0</a:t>
            </a:r>
            <a:br>
              <a:rPr lang="en-US" altLang="zh-CN" sz="1800" dirty="0">
                <a:solidFill>
                  <a:srgbClr val="6897BB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6897BB"/>
                </a:solidFill>
                <a:effectLst/>
                <a:latin typeface="JetBrains Mono"/>
              </a:rPr>
              <a:t>    </a:t>
            </a:r>
            <a:r>
              <a:rPr lang="en-US" altLang="zh-CN" sz="1800" dirty="0">
                <a:solidFill>
                  <a:srgbClr val="808080"/>
                </a:solidFill>
                <a:effectLst/>
                <a:latin typeface="JetBrains Mono"/>
              </a:rPr>
              <a:t># </a:t>
            </a:r>
            <a:r>
              <a:rPr lang="zh-CN" altLang="en-US" sz="180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只有</a:t>
            </a:r>
            <a:r>
              <a:rPr lang="en-US" altLang="zh-CN" sz="1800" dirty="0" err="1">
                <a:solidFill>
                  <a:srgbClr val="808080"/>
                </a:solidFill>
                <a:effectLst/>
                <a:latin typeface="JetBrains Mono"/>
              </a:rPr>
              <a:t>i</a:t>
            </a:r>
            <a:r>
              <a:rPr lang="zh-CN" altLang="en-US" sz="180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800" dirty="0">
                <a:solidFill>
                  <a:srgbClr val="808080"/>
                </a:solidFill>
                <a:effectLst/>
                <a:latin typeface="JetBrains Mono"/>
              </a:rPr>
              <a:t>j</a:t>
            </a:r>
            <a:r>
              <a:rPr lang="zh-CN" altLang="en-US" sz="180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同时小于它们对应的列表长度时循环才会结束</a:t>
            </a:r>
            <a:br>
              <a:rPr lang="zh-CN" altLang="en-US" sz="180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800" dirty="0">
                <a:solidFill>
                  <a:srgbClr val="808080"/>
                </a:solidFill>
                <a:effectLst/>
                <a:latin typeface="JetBrains Mono"/>
              </a:rPr>
              <a:t># </a:t>
            </a:r>
            <a:r>
              <a:rPr lang="zh-CN" altLang="en-US" sz="180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换句话说，如果</a:t>
            </a:r>
            <a:r>
              <a:rPr lang="en-US" altLang="zh-CN" sz="1800" dirty="0" err="1">
                <a:solidFill>
                  <a:srgbClr val="808080"/>
                </a:solidFill>
                <a:effectLst/>
                <a:latin typeface="JetBrains Mono"/>
              </a:rPr>
              <a:t>i</a:t>
            </a:r>
            <a:r>
              <a:rPr lang="zh-CN" altLang="en-US" sz="180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等于</a:t>
            </a:r>
            <a:r>
              <a:rPr lang="en-US" altLang="zh-CN" sz="1800" dirty="0" err="1">
                <a:solidFill>
                  <a:srgbClr val="808080"/>
                </a:solidFill>
                <a:effectLst/>
                <a:latin typeface="JetBrains Mono"/>
              </a:rPr>
              <a:t>len</a:t>
            </a:r>
            <a:r>
              <a:rPr lang="en-US" altLang="zh-CN" sz="1800" dirty="0">
                <a:solidFill>
                  <a:srgbClr val="808080"/>
                </a:solidFill>
                <a:effectLst/>
                <a:latin typeface="JetBrains Mono"/>
              </a:rPr>
              <a:t>(list1)</a:t>
            </a:r>
            <a:r>
              <a:rPr lang="zh-CN" altLang="en-US" sz="180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或者</a:t>
            </a:r>
            <a:r>
              <a:rPr lang="en-US" altLang="zh-CN" sz="1800" dirty="0">
                <a:solidFill>
                  <a:srgbClr val="808080"/>
                </a:solidFill>
                <a:effectLst/>
                <a:latin typeface="JetBrains Mono"/>
              </a:rPr>
              <a:t>j</a:t>
            </a:r>
            <a:r>
              <a:rPr lang="zh-CN" altLang="en-US" sz="180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等于</a:t>
            </a:r>
            <a:r>
              <a:rPr lang="en-US" altLang="zh-CN" sz="1800" dirty="0" err="1">
                <a:solidFill>
                  <a:srgbClr val="808080"/>
                </a:solidFill>
                <a:effectLst/>
                <a:latin typeface="JetBrains Mono"/>
              </a:rPr>
              <a:t>len</a:t>
            </a:r>
            <a:r>
              <a:rPr lang="en-US" altLang="zh-CN" sz="1800" dirty="0">
                <a:solidFill>
                  <a:srgbClr val="808080"/>
                </a:solidFill>
                <a:effectLst/>
                <a:latin typeface="JetBrains Mono"/>
              </a:rPr>
              <a:t>(list2)</a:t>
            </a:r>
            <a:r>
              <a:rPr lang="zh-CN" altLang="en-US" sz="180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，两个条件中有一个成立时就会结束</a:t>
            </a:r>
            <a:r>
              <a:rPr lang="en-US" altLang="zh-CN" sz="1800" dirty="0">
                <a:solidFill>
                  <a:srgbClr val="808080"/>
                </a:solidFill>
                <a:effectLst/>
                <a:latin typeface="JetBrains Mono"/>
              </a:rPr>
              <a:t>while</a:t>
            </a:r>
            <a:r>
              <a:rPr lang="zh-CN" altLang="en-US" sz="180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循环</a:t>
            </a:r>
            <a:br>
              <a:rPr lang="zh-CN" altLang="en-US" sz="180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while </a:t>
            </a:r>
            <a:r>
              <a:rPr lang="en-US" altLang="zh-CN" sz="1800" dirty="0" err="1"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 &lt; </a:t>
            </a:r>
            <a:r>
              <a:rPr lang="en-US" altLang="zh-CN" sz="1800" dirty="0" err="1">
                <a:solidFill>
                  <a:srgbClr val="8888C6"/>
                </a:solidFill>
                <a:effectLst/>
                <a:latin typeface="JetBrains Mono"/>
              </a:rPr>
              <a:t>len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(list1) </a:t>
            </a: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and 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j &lt; </a:t>
            </a:r>
            <a:r>
              <a:rPr lang="en-US" altLang="zh-CN" sz="1800" dirty="0" err="1">
                <a:solidFill>
                  <a:srgbClr val="8888C6"/>
                </a:solidFill>
                <a:effectLst/>
                <a:latin typeface="JetBrains Mono"/>
              </a:rPr>
              <a:t>len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(list2):</a:t>
            </a:r>
            <a:b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list1[</a:t>
            </a:r>
            <a:r>
              <a:rPr lang="en-US" altLang="zh-CN" sz="1800" dirty="0" err="1"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] &lt;= list2[j]:</a:t>
            </a:r>
            <a:b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lang="en-US" altLang="zh-CN" sz="1800" dirty="0" err="1">
                <a:solidFill>
                  <a:srgbClr val="A9B7C6"/>
                </a:solidFill>
                <a:effectLst/>
                <a:latin typeface="JetBrains Mono"/>
              </a:rPr>
              <a:t>list_return.append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(list1[</a:t>
            </a:r>
            <a:r>
              <a:rPr lang="en-US" altLang="zh-CN" sz="1800" dirty="0" err="1"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])</a:t>
            </a:r>
            <a:b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lang="en-US" altLang="zh-CN" sz="1800" dirty="0" err="1"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 += </a:t>
            </a:r>
            <a:r>
              <a:rPr lang="en-US" altLang="zh-CN" sz="1800" dirty="0">
                <a:solidFill>
                  <a:srgbClr val="6897BB"/>
                </a:solidFill>
                <a:effectLst/>
                <a:latin typeface="JetBrains Mono"/>
              </a:rPr>
              <a:t>1</a:t>
            </a:r>
            <a:br>
              <a:rPr lang="en-US" altLang="zh-CN" sz="1800" dirty="0">
                <a:solidFill>
                  <a:srgbClr val="6897BB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6897BB"/>
                </a:solidFill>
                <a:effectLst/>
                <a:latin typeface="JetBrains Mono"/>
              </a:rPr>
              <a:t>        </a:t>
            </a: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lang="en-US" altLang="zh-CN" sz="1800" dirty="0" err="1">
                <a:solidFill>
                  <a:srgbClr val="A9B7C6"/>
                </a:solidFill>
                <a:effectLst/>
                <a:latin typeface="JetBrains Mono"/>
              </a:rPr>
              <a:t>list_return.append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(list2[j])</a:t>
            </a:r>
            <a:b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            j += </a:t>
            </a:r>
            <a:r>
              <a:rPr lang="en-US" altLang="zh-CN" sz="1800" dirty="0">
                <a:solidFill>
                  <a:srgbClr val="6897BB"/>
                </a:solidFill>
                <a:effectLst/>
                <a:latin typeface="JetBrains Mono"/>
              </a:rPr>
              <a:t>1</a:t>
            </a:r>
            <a:br>
              <a:rPr lang="en-US" altLang="zh-CN" sz="1800" dirty="0">
                <a:solidFill>
                  <a:srgbClr val="6897BB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6897BB"/>
                </a:solidFill>
                <a:effectLst/>
                <a:latin typeface="JetBrains Mono"/>
              </a:rPr>
              <a:t>    </a:t>
            </a:r>
            <a:r>
              <a:rPr lang="en-US" altLang="zh-CN" sz="1800" dirty="0">
                <a:solidFill>
                  <a:srgbClr val="808080"/>
                </a:solidFill>
                <a:effectLst/>
                <a:latin typeface="JetBrains Mono"/>
              </a:rPr>
              <a:t># </a:t>
            </a:r>
            <a:r>
              <a:rPr lang="zh-CN" altLang="en-US" sz="180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如果</a:t>
            </a:r>
            <a:r>
              <a:rPr lang="en-US" altLang="zh-CN" sz="1800" dirty="0" err="1">
                <a:solidFill>
                  <a:srgbClr val="808080"/>
                </a:solidFill>
                <a:effectLst/>
                <a:latin typeface="JetBrains Mono"/>
              </a:rPr>
              <a:t>i</a:t>
            </a:r>
            <a:r>
              <a:rPr lang="zh-CN" altLang="en-US" sz="180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先到了</a:t>
            </a:r>
            <a:r>
              <a:rPr lang="en-US" altLang="zh-CN" sz="1800" dirty="0">
                <a:solidFill>
                  <a:srgbClr val="808080"/>
                </a:solidFill>
                <a:effectLst/>
                <a:latin typeface="JetBrains Mono"/>
              </a:rPr>
              <a:t>list1</a:t>
            </a:r>
            <a:r>
              <a:rPr lang="zh-CN" altLang="en-US" sz="180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的末尾，那么</a:t>
            </a:r>
            <a:r>
              <a:rPr lang="en-US" altLang="zh-CN" sz="1800" dirty="0">
                <a:solidFill>
                  <a:srgbClr val="808080"/>
                </a:solidFill>
                <a:effectLst/>
                <a:latin typeface="JetBrains Mono"/>
              </a:rPr>
              <a:t>while</a:t>
            </a:r>
            <a:r>
              <a:rPr lang="zh-CN" altLang="en-US" sz="180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循环就会结束，但是此时</a:t>
            </a:r>
            <a:r>
              <a:rPr lang="en-US" altLang="zh-CN" sz="1800" dirty="0">
                <a:solidFill>
                  <a:srgbClr val="808080"/>
                </a:solidFill>
                <a:effectLst/>
                <a:latin typeface="JetBrains Mono"/>
              </a:rPr>
              <a:t>j</a:t>
            </a:r>
            <a:r>
              <a:rPr lang="zh-CN" altLang="en-US" sz="180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并没有到达</a:t>
            </a:r>
            <a:r>
              <a:rPr lang="en-US" altLang="zh-CN" sz="1800" dirty="0">
                <a:solidFill>
                  <a:srgbClr val="808080"/>
                </a:solidFill>
                <a:effectLst/>
                <a:latin typeface="JetBrains Mono"/>
              </a:rPr>
              <a:t>list2</a:t>
            </a:r>
            <a:r>
              <a:rPr lang="zh-CN" altLang="en-US" sz="180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的末尾，需要把</a:t>
            </a:r>
            <a:r>
              <a:rPr lang="en-US" altLang="zh-CN" sz="1800" dirty="0">
                <a:solidFill>
                  <a:srgbClr val="808080"/>
                </a:solidFill>
                <a:effectLst/>
                <a:latin typeface="JetBrains Mono"/>
              </a:rPr>
              <a:t>list2</a:t>
            </a:r>
            <a:r>
              <a:rPr lang="zh-CN" altLang="en-US" sz="180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没有加进来的数追加到列表的末尾</a:t>
            </a:r>
            <a:br>
              <a:rPr lang="zh-CN" altLang="en-US" sz="180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800" dirty="0">
                <a:solidFill>
                  <a:srgbClr val="808080"/>
                </a:solidFill>
                <a:effectLst/>
                <a:latin typeface="JetBrains Mono"/>
              </a:rPr>
              <a:t># </a:t>
            </a:r>
            <a:r>
              <a:rPr lang="zh-CN" altLang="en-US" sz="180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两个列表用</a:t>
            </a:r>
            <a:r>
              <a:rPr lang="en-US" altLang="zh-CN" sz="1800" dirty="0">
                <a:solidFill>
                  <a:srgbClr val="808080"/>
                </a:solidFill>
                <a:effectLst/>
                <a:latin typeface="JetBrains Mono"/>
              </a:rPr>
              <a:t>+</a:t>
            </a:r>
            <a:r>
              <a:rPr lang="zh-CN" altLang="en-US" sz="180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进行合并</a:t>
            </a:r>
            <a:br>
              <a:rPr lang="zh-CN" altLang="en-US" sz="180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800" dirty="0" err="1">
                <a:solidFill>
                  <a:srgbClr val="A9B7C6"/>
                </a:solidFill>
                <a:effectLst/>
                <a:latin typeface="JetBrains Mono"/>
              </a:rPr>
              <a:t>list_return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 += list1[</a:t>
            </a:r>
            <a:r>
              <a:rPr lang="en-US" altLang="zh-CN" sz="1800" dirty="0" err="1"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:]</a:t>
            </a:r>
            <a:b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         </a:t>
            </a:r>
            <a:r>
              <a:rPr lang="en-US" altLang="zh-CN" sz="1800" dirty="0" err="1">
                <a:solidFill>
                  <a:srgbClr val="A9B7C6"/>
                </a:solidFill>
                <a:effectLst/>
                <a:latin typeface="JetBrains Mono"/>
              </a:rPr>
              <a:t>list_return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 += list2[j:]</a:t>
            </a:r>
            <a:b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lang="en-US" altLang="zh-CN" sz="1800" dirty="0" err="1">
                <a:solidFill>
                  <a:srgbClr val="A9B7C6"/>
                </a:solidFill>
                <a:effectLst/>
                <a:latin typeface="JetBrains Mono"/>
              </a:rPr>
              <a:t>list_return</a:t>
            </a:r>
            <a:endParaRPr lang="en-US" altLang="zh-CN" sz="1800" dirty="0">
              <a:solidFill>
                <a:srgbClr val="A9B7C6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8744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9B738-47E0-5963-07D6-19E9BEBED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Merge</a:t>
            </a:r>
            <a:r>
              <a:rPr lang="zh-CN" altLang="en-US" dirty="0"/>
              <a:t> </a:t>
            </a:r>
            <a:r>
              <a:rPr lang="en-US" altLang="zh-CN" dirty="0"/>
              <a:t>sort</a:t>
            </a:r>
            <a:r>
              <a:rPr lang="zh-CN" altLang="en-US" dirty="0"/>
              <a:t>的设计思路</a:t>
            </a:r>
          </a:p>
        </p:txBody>
      </p:sp>
      <p:sp>
        <p:nvSpPr>
          <p:cNvPr id="35" name="内容占位符 34">
            <a:extLst>
              <a:ext uri="{FF2B5EF4-FFF2-40B4-BE49-F238E27FC236}">
                <a16:creationId xmlns:a16="http://schemas.microsoft.com/office/drawing/2014/main" id="{684BD162-5C6B-57D9-76AC-BBA735B9B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如果我们有两个有序的列表，那么我们就可以通过上述的方式对两个列表进行合并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我们怎样把一个乱的数列给拆分成两个或者多个有序的数列，再对它们进行上述的合并？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0E414D5-D0C6-D00F-E977-5D8FCF77C964}"/>
              </a:ext>
            </a:extLst>
          </p:cNvPr>
          <p:cNvSpPr/>
          <p:nvPr/>
        </p:nvSpPr>
        <p:spPr>
          <a:xfrm>
            <a:off x="899204" y="4622800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01D216A-3E9D-3996-32D4-49F53F27E5D2}"/>
              </a:ext>
            </a:extLst>
          </p:cNvPr>
          <p:cNvSpPr/>
          <p:nvPr/>
        </p:nvSpPr>
        <p:spPr>
          <a:xfrm>
            <a:off x="1593471" y="4622800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304767-21F8-4893-06DA-BD83D830DBD7}"/>
              </a:ext>
            </a:extLst>
          </p:cNvPr>
          <p:cNvSpPr/>
          <p:nvPr/>
        </p:nvSpPr>
        <p:spPr>
          <a:xfrm>
            <a:off x="2279271" y="4622800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FB3C301-5D32-BC60-895B-B131288CFAA9}"/>
              </a:ext>
            </a:extLst>
          </p:cNvPr>
          <p:cNvSpPr/>
          <p:nvPr/>
        </p:nvSpPr>
        <p:spPr>
          <a:xfrm>
            <a:off x="2965071" y="4622800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BDD61C4-7CC0-0419-873C-E3138FABC8D8}"/>
              </a:ext>
            </a:extLst>
          </p:cNvPr>
          <p:cNvSpPr/>
          <p:nvPr/>
        </p:nvSpPr>
        <p:spPr>
          <a:xfrm>
            <a:off x="3659338" y="4622800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D75AC1A-CD38-F959-4B66-C3C5B2557D85}"/>
              </a:ext>
            </a:extLst>
          </p:cNvPr>
          <p:cNvSpPr/>
          <p:nvPr/>
        </p:nvSpPr>
        <p:spPr>
          <a:xfrm>
            <a:off x="4353605" y="4622800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3E81EFA-0210-80A9-D470-E5A448142F6B}"/>
              </a:ext>
            </a:extLst>
          </p:cNvPr>
          <p:cNvSpPr/>
          <p:nvPr/>
        </p:nvSpPr>
        <p:spPr>
          <a:xfrm>
            <a:off x="5039405" y="4622800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EC2565C-5A2D-B574-7513-B22B94D815E6}"/>
              </a:ext>
            </a:extLst>
          </p:cNvPr>
          <p:cNvSpPr/>
          <p:nvPr/>
        </p:nvSpPr>
        <p:spPr>
          <a:xfrm>
            <a:off x="5725205" y="4622800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F3342ED-66E7-CA3B-65F3-B9641084AE4A}"/>
              </a:ext>
            </a:extLst>
          </p:cNvPr>
          <p:cNvSpPr txBox="1"/>
          <p:nvPr/>
        </p:nvSpPr>
        <p:spPr>
          <a:xfrm>
            <a:off x="3064686" y="4755634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-5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A9A7788-4F3A-7386-4B18-2DD9482C58BD}"/>
              </a:ext>
            </a:extLst>
          </p:cNvPr>
          <p:cNvSpPr txBox="1"/>
          <p:nvPr/>
        </p:nvSpPr>
        <p:spPr>
          <a:xfrm>
            <a:off x="4593188" y="474249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6E6A2B2-7DEE-8878-113B-1EE24FD19B2D}"/>
              </a:ext>
            </a:extLst>
          </p:cNvPr>
          <p:cNvSpPr txBox="1"/>
          <p:nvPr/>
        </p:nvSpPr>
        <p:spPr>
          <a:xfrm>
            <a:off x="2473157" y="47556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FE5D1DE-195B-F2D1-0EAC-8A82EEB61997}"/>
              </a:ext>
            </a:extLst>
          </p:cNvPr>
          <p:cNvSpPr txBox="1"/>
          <p:nvPr/>
        </p:nvSpPr>
        <p:spPr>
          <a:xfrm>
            <a:off x="1087482" y="474249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A208E67-4C03-445F-26DE-15C1FCF6F67F}"/>
              </a:ext>
            </a:extLst>
          </p:cNvPr>
          <p:cNvSpPr txBox="1"/>
          <p:nvPr/>
        </p:nvSpPr>
        <p:spPr>
          <a:xfrm>
            <a:off x="5969490" y="4755634"/>
            <a:ext cx="253020" cy="37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2200844-5895-5D80-C7C7-1043BA2D6ED7}"/>
              </a:ext>
            </a:extLst>
          </p:cNvPr>
          <p:cNvSpPr txBox="1"/>
          <p:nvPr/>
        </p:nvSpPr>
        <p:spPr>
          <a:xfrm>
            <a:off x="5287455" y="47556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27D511F-8606-9FF3-1CA3-DE096C1DF71F}"/>
              </a:ext>
            </a:extLst>
          </p:cNvPr>
          <p:cNvSpPr txBox="1"/>
          <p:nvPr/>
        </p:nvSpPr>
        <p:spPr>
          <a:xfrm>
            <a:off x="1759801" y="475563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7E3BBDB-C215-7331-29C4-3455A67078EF}"/>
              </a:ext>
            </a:extLst>
          </p:cNvPr>
          <p:cNvSpPr txBox="1"/>
          <p:nvPr/>
        </p:nvSpPr>
        <p:spPr>
          <a:xfrm>
            <a:off x="3799061" y="475563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4595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9B738-47E0-5963-07D6-19E9BEBED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Merge</a:t>
            </a:r>
            <a:r>
              <a:rPr lang="zh-CN" altLang="en-US" dirty="0"/>
              <a:t> </a:t>
            </a:r>
            <a:r>
              <a:rPr lang="en-US" altLang="zh-CN" dirty="0"/>
              <a:t>sort</a:t>
            </a:r>
            <a:r>
              <a:rPr lang="zh-CN" altLang="en-US" dirty="0"/>
              <a:t>的设计思路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0E414D5-D0C6-D00F-E977-5D8FCF77C964}"/>
              </a:ext>
            </a:extLst>
          </p:cNvPr>
          <p:cNvSpPr/>
          <p:nvPr/>
        </p:nvSpPr>
        <p:spPr>
          <a:xfrm>
            <a:off x="924604" y="1690688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01D216A-3E9D-3996-32D4-49F53F27E5D2}"/>
              </a:ext>
            </a:extLst>
          </p:cNvPr>
          <p:cNvSpPr/>
          <p:nvPr/>
        </p:nvSpPr>
        <p:spPr>
          <a:xfrm>
            <a:off x="1618871" y="1690688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304767-21F8-4893-06DA-BD83D830DBD7}"/>
              </a:ext>
            </a:extLst>
          </p:cNvPr>
          <p:cNvSpPr/>
          <p:nvPr/>
        </p:nvSpPr>
        <p:spPr>
          <a:xfrm>
            <a:off x="2304671" y="1690688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FB3C301-5D32-BC60-895B-B131288CFAA9}"/>
              </a:ext>
            </a:extLst>
          </p:cNvPr>
          <p:cNvSpPr/>
          <p:nvPr/>
        </p:nvSpPr>
        <p:spPr>
          <a:xfrm>
            <a:off x="2990471" y="1690688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BDD61C4-7CC0-0419-873C-E3138FABC8D8}"/>
              </a:ext>
            </a:extLst>
          </p:cNvPr>
          <p:cNvSpPr/>
          <p:nvPr/>
        </p:nvSpPr>
        <p:spPr>
          <a:xfrm>
            <a:off x="6622672" y="1690688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D75AC1A-CD38-F959-4B66-C3C5B2557D85}"/>
              </a:ext>
            </a:extLst>
          </p:cNvPr>
          <p:cNvSpPr/>
          <p:nvPr/>
        </p:nvSpPr>
        <p:spPr>
          <a:xfrm>
            <a:off x="7316939" y="1690688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3E81EFA-0210-80A9-D470-E5A448142F6B}"/>
              </a:ext>
            </a:extLst>
          </p:cNvPr>
          <p:cNvSpPr/>
          <p:nvPr/>
        </p:nvSpPr>
        <p:spPr>
          <a:xfrm>
            <a:off x="8002739" y="1690688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EC2565C-5A2D-B574-7513-B22B94D815E6}"/>
              </a:ext>
            </a:extLst>
          </p:cNvPr>
          <p:cNvSpPr/>
          <p:nvPr/>
        </p:nvSpPr>
        <p:spPr>
          <a:xfrm>
            <a:off x="8688539" y="1690688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F3342ED-66E7-CA3B-65F3-B9641084AE4A}"/>
              </a:ext>
            </a:extLst>
          </p:cNvPr>
          <p:cNvSpPr txBox="1"/>
          <p:nvPr/>
        </p:nvSpPr>
        <p:spPr>
          <a:xfrm>
            <a:off x="3090086" y="1823522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-5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A9A7788-4F3A-7386-4B18-2DD9482C58BD}"/>
              </a:ext>
            </a:extLst>
          </p:cNvPr>
          <p:cNvSpPr txBox="1"/>
          <p:nvPr/>
        </p:nvSpPr>
        <p:spPr>
          <a:xfrm>
            <a:off x="7556522" y="18103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6E6A2B2-7DEE-8878-113B-1EE24FD19B2D}"/>
              </a:ext>
            </a:extLst>
          </p:cNvPr>
          <p:cNvSpPr txBox="1"/>
          <p:nvPr/>
        </p:nvSpPr>
        <p:spPr>
          <a:xfrm>
            <a:off x="2498557" y="182352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FE5D1DE-195B-F2D1-0EAC-8A82EEB61997}"/>
              </a:ext>
            </a:extLst>
          </p:cNvPr>
          <p:cNvSpPr txBox="1"/>
          <p:nvPr/>
        </p:nvSpPr>
        <p:spPr>
          <a:xfrm>
            <a:off x="1112882" y="18103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A208E67-4C03-445F-26DE-15C1FCF6F67F}"/>
              </a:ext>
            </a:extLst>
          </p:cNvPr>
          <p:cNvSpPr txBox="1"/>
          <p:nvPr/>
        </p:nvSpPr>
        <p:spPr>
          <a:xfrm>
            <a:off x="8932824" y="1823522"/>
            <a:ext cx="253020" cy="37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2200844-5895-5D80-C7C7-1043BA2D6ED7}"/>
              </a:ext>
            </a:extLst>
          </p:cNvPr>
          <p:cNvSpPr txBox="1"/>
          <p:nvPr/>
        </p:nvSpPr>
        <p:spPr>
          <a:xfrm>
            <a:off x="8250789" y="182352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27D511F-8606-9FF3-1CA3-DE096C1DF71F}"/>
              </a:ext>
            </a:extLst>
          </p:cNvPr>
          <p:cNvSpPr txBox="1"/>
          <p:nvPr/>
        </p:nvSpPr>
        <p:spPr>
          <a:xfrm>
            <a:off x="1785201" y="182352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7E3BBDB-C215-7331-29C4-3455A67078EF}"/>
              </a:ext>
            </a:extLst>
          </p:cNvPr>
          <p:cNvSpPr txBox="1"/>
          <p:nvPr/>
        </p:nvSpPr>
        <p:spPr>
          <a:xfrm>
            <a:off x="6762395" y="182352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23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E70395A-88BD-69AC-C5A8-02A191CDAB72}"/>
              </a:ext>
            </a:extLst>
          </p:cNvPr>
          <p:cNvSpPr txBox="1"/>
          <p:nvPr/>
        </p:nvSpPr>
        <p:spPr>
          <a:xfrm>
            <a:off x="961588" y="2768600"/>
            <a:ext cx="4256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这两个列表有序吗？不有序，再次拆分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C811990-0DDF-32A8-F35C-7E2134E1464F}"/>
              </a:ext>
            </a:extLst>
          </p:cNvPr>
          <p:cNvSpPr/>
          <p:nvPr/>
        </p:nvSpPr>
        <p:spPr>
          <a:xfrm>
            <a:off x="924604" y="3558633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CF5070E-CF38-CAC8-55AC-C7A091A08D5C}"/>
              </a:ext>
            </a:extLst>
          </p:cNvPr>
          <p:cNvSpPr/>
          <p:nvPr/>
        </p:nvSpPr>
        <p:spPr>
          <a:xfrm>
            <a:off x="1618871" y="3558633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94E800E-5DDA-F95D-304E-A1158A753AAD}"/>
              </a:ext>
            </a:extLst>
          </p:cNvPr>
          <p:cNvSpPr/>
          <p:nvPr/>
        </p:nvSpPr>
        <p:spPr>
          <a:xfrm>
            <a:off x="3511996" y="3580844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4A9456E-5805-CB0B-A438-CCCEB012AB31}"/>
              </a:ext>
            </a:extLst>
          </p:cNvPr>
          <p:cNvSpPr/>
          <p:nvPr/>
        </p:nvSpPr>
        <p:spPr>
          <a:xfrm>
            <a:off x="4197796" y="3580844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7D17805-B0B2-E3C4-EEAA-F63FDEC51B54}"/>
              </a:ext>
            </a:extLst>
          </p:cNvPr>
          <p:cNvSpPr txBox="1"/>
          <p:nvPr/>
        </p:nvSpPr>
        <p:spPr>
          <a:xfrm>
            <a:off x="4297411" y="371367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-5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AC40409-668D-EF53-B922-CF2DB78F2678}"/>
              </a:ext>
            </a:extLst>
          </p:cNvPr>
          <p:cNvSpPr txBox="1"/>
          <p:nvPr/>
        </p:nvSpPr>
        <p:spPr>
          <a:xfrm>
            <a:off x="3705882" y="371367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85BB764-6B77-1D3F-9366-34C913FEFC50}"/>
              </a:ext>
            </a:extLst>
          </p:cNvPr>
          <p:cNvSpPr txBox="1"/>
          <p:nvPr/>
        </p:nvSpPr>
        <p:spPr>
          <a:xfrm>
            <a:off x="1112882" y="36783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E4EBCCB-E109-64A3-2618-A625130B70BE}"/>
              </a:ext>
            </a:extLst>
          </p:cNvPr>
          <p:cNvSpPr txBox="1"/>
          <p:nvPr/>
        </p:nvSpPr>
        <p:spPr>
          <a:xfrm>
            <a:off x="1785201" y="369146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78859DA-E68D-C882-D7A0-A88C38F9FA5E}"/>
              </a:ext>
            </a:extLst>
          </p:cNvPr>
          <p:cNvSpPr/>
          <p:nvPr/>
        </p:nvSpPr>
        <p:spPr>
          <a:xfrm>
            <a:off x="6096000" y="3580844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373FAF0-19D8-5B54-27F7-B9869E2A5E33}"/>
              </a:ext>
            </a:extLst>
          </p:cNvPr>
          <p:cNvSpPr/>
          <p:nvPr/>
        </p:nvSpPr>
        <p:spPr>
          <a:xfrm>
            <a:off x="6790267" y="3580844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66D5E25-4C93-08D1-EDE0-506EC253A347}"/>
              </a:ext>
            </a:extLst>
          </p:cNvPr>
          <p:cNvSpPr/>
          <p:nvPr/>
        </p:nvSpPr>
        <p:spPr>
          <a:xfrm>
            <a:off x="8771467" y="3554888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6065D45-E545-AA68-F931-7654D5D9FE5D}"/>
              </a:ext>
            </a:extLst>
          </p:cNvPr>
          <p:cNvSpPr/>
          <p:nvPr/>
        </p:nvSpPr>
        <p:spPr>
          <a:xfrm>
            <a:off x="9457267" y="3554888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18495B5-C4E5-FA11-BAF5-74C92C767789}"/>
              </a:ext>
            </a:extLst>
          </p:cNvPr>
          <p:cNvSpPr txBox="1"/>
          <p:nvPr/>
        </p:nvSpPr>
        <p:spPr>
          <a:xfrm>
            <a:off x="7029850" y="37005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FAE9D75-5046-C3E3-BD44-72925D3CE6AC}"/>
              </a:ext>
            </a:extLst>
          </p:cNvPr>
          <p:cNvSpPr txBox="1"/>
          <p:nvPr/>
        </p:nvSpPr>
        <p:spPr>
          <a:xfrm>
            <a:off x="9701552" y="3687722"/>
            <a:ext cx="253020" cy="37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4695985-9BB2-889C-063C-E65AC511200A}"/>
              </a:ext>
            </a:extLst>
          </p:cNvPr>
          <p:cNvSpPr txBox="1"/>
          <p:nvPr/>
        </p:nvSpPr>
        <p:spPr>
          <a:xfrm>
            <a:off x="9019517" y="368772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3C89C6C-B6C8-85F8-498E-58D588AED503}"/>
              </a:ext>
            </a:extLst>
          </p:cNvPr>
          <p:cNvSpPr txBox="1"/>
          <p:nvPr/>
        </p:nvSpPr>
        <p:spPr>
          <a:xfrm>
            <a:off x="6235723" y="371367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23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4A36F42-65BC-E04A-DD14-F7042D297617}"/>
              </a:ext>
            </a:extLst>
          </p:cNvPr>
          <p:cNvSpPr txBox="1"/>
          <p:nvPr/>
        </p:nvSpPr>
        <p:spPr>
          <a:xfrm>
            <a:off x="838200" y="4429668"/>
            <a:ext cx="627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这四个列表有序吗？有的有序，有的无序，那再次进行拆分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69EBB2C-5A89-3FAB-828C-987027445715}"/>
              </a:ext>
            </a:extLst>
          </p:cNvPr>
          <p:cNvSpPr/>
          <p:nvPr/>
        </p:nvSpPr>
        <p:spPr>
          <a:xfrm>
            <a:off x="924604" y="5308166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4E8A0EF-2A03-6A49-8BC9-9FBE8CAEADE7}"/>
              </a:ext>
            </a:extLst>
          </p:cNvPr>
          <p:cNvSpPr/>
          <p:nvPr/>
        </p:nvSpPr>
        <p:spPr>
          <a:xfrm>
            <a:off x="2312292" y="5326198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90516A6-474A-C6F9-12DD-CDC021E394BF}"/>
              </a:ext>
            </a:extLst>
          </p:cNvPr>
          <p:cNvSpPr/>
          <p:nvPr/>
        </p:nvSpPr>
        <p:spPr>
          <a:xfrm>
            <a:off x="3511996" y="5330377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A2A528E-3DB4-4A66-74CC-6C2EC7F159EC}"/>
              </a:ext>
            </a:extLst>
          </p:cNvPr>
          <p:cNvSpPr/>
          <p:nvPr/>
        </p:nvSpPr>
        <p:spPr>
          <a:xfrm>
            <a:off x="4817534" y="5326198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1696844-5B57-1CB1-4C5A-C3CDE729965B}"/>
              </a:ext>
            </a:extLst>
          </p:cNvPr>
          <p:cNvSpPr txBox="1"/>
          <p:nvPr/>
        </p:nvSpPr>
        <p:spPr>
          <a:xfrm>
            <a:off x="4917149" y="5459032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-5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7273D7F-1DFD-9AA8-6DFD-A97F86748D39}"/>
              </a:ext>
            </a:extLst>
          </p:cNvPr>
          <p:cNvSpPr txBox="1"/>
          <p:nvPr/>
        </p:nvSpPr>
        <p:spPr>
          <a:xfrm>
            <a:off x="3705882" y="54632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3E4ED8D-6BCB-CA6C-CC40-4056DF788A13}"/>
              </a:ext>
            </a:extLst>
          </p:cNvPr>
          <p:cNvSpPr txBox="1"/>
          <p:nvPr/>
        </p:nvSpPr>
        <p:spPr>
          <a:xfrm>
            <a:off x="1112882" y="54278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F852274-1C2E-AB4B-8406-F04C50B0C9B9}"/>
              </a:ext>
            </a:extLst>
          </p:cNvPr>
          <p:cNvSpPr txBox="1"/>
          <p:nvPr/>
        </p:nvSpPr>
        <p:spPr>
          <a:xfrm>
            <a:off x="2478622" y="545903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77EDE84-36EF-A075-716E-5565F075E410}"/>
              </a:ext>
            </a:extLst>
          </p:cNvPr>
          <p:cNvSpPr/>
          <p:nvPr/>
        </p:nvSpPr>
        <p:spPr>
          <a:xfrm>
            <a:off x="6096000" y="5330377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5F3FAC4-B639-0CE0-D45E-8A481D398AEF}"/>
              </a:ext>
            </a:extLst>
          </p:cNvPr>
          <p:cNvSpPr/>
          <p:nvPr/>
        </p:nvSpPr>
        <p:spPr>
          <a:xfrm>
            <a:off x="7429499" y="5326198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61CDA56-5BDE-FE2E-342A-A2E9F2B68621}"/>
              </a:ext>
            </a:extLst>
          </p:cNvPr>
          <p:cNvSpPr/>
          <p:nvPr/>
        </p:nvSpPr>
        <p:spPr>
          <a:xfrm>
            <a:off x="8771467" y="5304421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818ACFC-582F-C35B-CC9F-6386C3299F98}"/>
              </a:ext>
            </a:extLst>
          </p:cNvPr>
          <p:cNvSpPr/>
          <p:nvPr/>
        </p:nvSpPr>
        <p:spPr>
          <a:xfrm>
            <a:off x="10151534" y="5326198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8243432-851B-010B-7032-665461062B98}"/>
              </a:ext>
            </a:extLst>
          </p:cNvPr>
          <p:cNvSpPr txBox="1"/>
          <p:nvPr/>
        </p:nvSpPr>
        <p:spPr>
          <a:xfrm>
            <a:off x="7669082" y="54458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4BE1C65-130F-0B73-B811-92C84CF1A4AE}"/>
              </a:ext>
            </a:extLst>
          </p:cNvPr>
          <p:cNvSpPr txBox="1"/>
          <p:nvPr/>
        </p:nvSpPr>
        <p:spPr>
          <a:xfrm>
            <a:off x="10395819" y="5459032"/>
            <a:ext cx="253020" cy="37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85EEBCD-2390-DE07-525B-2D834AA7FE82}"/>
              </a:ext>
            </a:extLst>
          </p:cNvPr>
          <p:cNvSpPr txBox="1"/>
          <p:nvPr/>
        </p:nvSpPr>
        <p:spPr>
          <a:xfrm>
            <a:off x="9019517" y="543725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401B86D4-A312-4B10-ED2A-E2D88CDA8FC7}"/>
              </a:ext>
            </a:extLst>
          </p:cNvPr>
          <p:cNvSpPr txBox="1"/>
          <p:nvPr/>
        </p:nvSpPr>
        <p:spPr>
          <a:xfrm>
            <a:off x="6235723" y="546321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0991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9B738-47E0-5963-07D6-19E9BEBED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Merge</a:t>
            </a:r>
            <a:r>
              <a:rPr lang="zh-CN" altLang="en-US" dirty="0"/>
              <a:t> </a:t>
            </a:r>
            <a:r>
              <a:rPr lang="en-US" altLang="zh-CN" dirty="0"/>
              <a:t>sort</a:t>
            </a:r>
            <a:r>
              <a:rPr lang="zh-CN" altLang="en-US" dirty="0"/>
              <a:t>的设计思路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4A36F42-65BC-E04A-DD14-F7042D297617}"/>
              </a:ext>
            </a:extLst>
          </p:cNvPr>
          <p:cNvSpPr txBox="1"/>
          <p:nvPr/>
        </p:nvSpPr>
        <p:spPr>
          <a:xfrm>
            <a:off x="838200" y="2627929"/>
            <a:ext cx="627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原始列表通过多次二分的方式拆成了多个只有一项的列表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69EBB2C-5A89-3FAB-828C-987027445715}"/>
              </a:ext>
            </a:extLst>
          </p:cNvPr>
          <p:cNvSpPr/>
          <p:nvPr/>
        </p:nvSpPr>
        <p:spPr>
          <a:xfrm>
            <a:off x="904647" y="3133840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4E8A0EF-2A03-6A49-8BC9-9FBE8CAEADE7}"/>
              </a:ext>
            </a:extLst>
          </p:cNvPr>
          <p:cNvSpPr/>
          <p:nvPr/>
        </p:nvSpPr>
        <p:spPr>
          <a:xfrm>
            <a:off x="2292335" y="3151872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90516A6-474A-C6F9-12DD-CDC021E394BF}"/>
              </a:ext>
            </a:extLst>
          </p:cNvPr>
          <p:cNvSpPr/>
          <p:nvPr/>
        </p:nvSpPr>
        <p:spPr>
          <a:xfrm>
            <a:off x="3492039" y="3156051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A2A528E-3DB4-4A66-74CC-6C2EC7F159EC}"/>
              </a:ext>
            </a:extLst>
          </p:cNvPr>
          <p:cNvSpPr/>
          <p:nvPr/>
        </p:nvSpPr>
        <p:spPr>
          <a:xfrm>
            <a:off x="4797577" y="3151872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1696844-5B57-1CB1-4C5A-C3CDE729965B}"/>
              </a:ext>
            </a:extLst>
          </p:cNvPr>
          <p:cNvSpPr txBox="1"/>
          <p:nvPr/>
        </p:nvSpPr>
        <p:spPr>
          <a:xfrm>
            <a:off x="4897192" y="3284706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-5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7273D7F-1DFD-9AA8-6DFD-A97F86748D39}"/>
              </a:ext>
            </a:extLst>
          </p:cNvPr>
          <p:cNvSpPr txBox="1"/>
          <p:nvPr/>
        </p:nvSpPr>
        <p:spPr>
          <a:xfrm>
            <a:off x="3685925" y="32888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3E4ED8D-6BCB-CA6C-CC40-4056DF788A13}"/>
              </a:ext>
            </a:extLst>
          </p:cNvPr>
          <p:cNvSpPr txBox="1"/>
          <p:nvPr/>
        </p:nvSpPr>
        <p:spPr>
          <a:xfrm>
            <a:off x="1092925" y="325353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F852274-1C2E-AB4B-8406-F04C50B0C9B9}"/>
              </a:ext>
            </a:extLst>
          </p:cNvPr>
          <p:cNvSpPr txBox="1"/>
          <p:nvPr/>
        </p:nvSpPr>
        <p:spPr>
          <a:xfrm>
            <a:off x="2458665" y="328470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77EDE84-36EF-A075-716E-5565F075E410}"/>
              </a:ext>
            </a:extLst>
          </p:cNvPr>
          <p:cNvSpPr/>
          <p:nvPr/>
        </p:nvSpPr>
        <p:spPr>
          <a:xfrm>
            <a:off x="6076043" y="3156051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5F3FAC4-B639-0CE0-D45E-8A481D398AEF}"/>
              </a:ext>
            </a:extLst>
          </p:cNvPr>
          <p:cNvSpPr/>
          <p:nvPr/>
        </p:nvSpPr>
        <p:spPr>
          <a:xfrm>
            <a:off x="7409542" y="3151872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61CDA56-5BDE-FE2E-342A-A2E9F2B68621}"/>
              </a:ext>
            </a:extLst>
          </p:cNvPr>
          <p:cNvSpPr/>
          <p:nvPr/>
        </p:nvSpPr>
        <p:spPr>
          <a:xfrm>
            <a:off x="8751510" y="3130095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818ACFC-582F-C35B-CC9F-6386C3299F98}"/>
              </a:ext>
            </a:extLst>
          </p:cNvPr>
          <p:cNvSpPr/>
          <p:nvPr/>
        </p:nvSpPr>
        <p:spPr>
          <a:xfrm>
            <a:off x="10131577" y="3151872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8243432-851B-010B-7032-665461062B98}"/>
              </a:ext>
            </a:extLst>
          </p:cNvPr>
          <p:cNvSpPr txBox="1"/>
          <p:nvPr/>
        </p:nvSpPr>
        <p:spPr>
          <a:xfrm>
            <a:off x="7649125" y="32715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4BE1C65-130F-0B73-B811-92C84CF1A4AE}"/>
              </a:ext>
            </a:extLst>
          </p:cNvPr>
          <p:cNvSpPr txBox="1"/>
          <p:nvPr/>
        </p:nvSpPr>
        <p:spPr>
          <a:xfrm>
            <a:off x="10375862" y="3284706"/>
            <a:ext cx="253020" cy="37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85EEBCD-2390-DE07-525B-2D834AA7FE82}"/>
              </a:ext>
            </a:extLst>
          </p:cNvPr>
          <p:cNvSpPr txBox="1"/>
          <p:nvPr/>
        </p:nvSpPr>
        <p:spPr>
          <a:xfrm>
            <a:off x="8999560" y="32629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401B86D4-A312-4B10-ED2A-E2D88CDA8FC7}"/>
              </a:ext>
            </a:extLst>
          </p:cNvPr>
          <p:cNvSpPr txBox="1"/>
          <p:nvPr/>
        </p:nvSpPr>
        <p:spPr>
          <a:xfrm>
            <a:off x="6215766" y="328888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23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2E563A4-DDAA-A003-8B2F-090D22AC8375}"/>
              </a:ext>
            </a:extLst>
          </p:cNvPr>
          <p:cNvSpPr/>
          <p:nvPr/>
        </p:nvSpPr>
        <p:spPr>
          <a:xfrm>
            <a:off x="924604" y="1690688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B25E8F7-A283-DF06-B626-58CEDA922FEB}"/>
              </a:ext>
            </a:extLst>
          </p:cNvPr>
          <p:cNvSpPr/>
          <p:nvPr/>
        </p:nvSpPr>
        <p:spPr>
          <a:xfrm>
            <a:off x="1618871" y="1690688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0C53748-B585-F486-D2F4-76880CA2847F}"/>
              </a:ext>
            </a:extLst>
          </p:cNvPr>
          <p:cNvSpPr/>
          <p:nvPr/>
        </p:nvSpPr>
        <p:spPr>
          <a:xfrm>
            <a:off x="2304671" y="1690688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4FA7D8D3-02D3-B9A8-9FA2-EFFB98072D10}"/>
              </a:ext>
            </a:extLst>
          </p:cNvPr>
          <p:cNvSpPr/>
          <p:nvPr/>
        </p:nvSpPr>
        <p:spPr>
          <a:xfrm>
            <a:off x="2990471" y="1690688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5F68AA6-3CFF-0395-B8E4-669387E16FD6}"/>
              </a:ext>
            </a:extLst>
          </p:cNvPr>
          <p:cNvSpPr/>
          <p:nvPr/>
        </p:nvSpPr>
        <p:spPr>
          <a:xfrm>
            <a:off x="3684738" y="1690688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5B3089DE-9294-B5F8-2AC1-4678E261586B}"/>
              </a:ext>
            </a:extLst>
          </p:cNvPr>
          <p:cNvSpPr/>
          <p:nvPr/>
        </p:nvSpPr>
        <p:spPr>
          <a:xfrm>
            <a:off x="4379005" y="1690688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0265C9B7-6E65-3BAB-605C-34710EFEEC4D}"/>
              </a:ext>
            </a:extLst>
          </p:cNvPr>
          <p:cNvSpPr/>
          <p:nvPr/>
        </p:nvSpPr>
        <p:spPr>
          <a:xfrm>
            <a:off x="5064805" y="1690688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9DDD7E55-95C0-BA40-0916-C261AF52178F}"/>
              </a:ext>
            </a:extLst>
          </p:cNvPr>
          <p:cNvSpPr/>
          <p:nvPr/>
        </p:nvSpPr>
        <p:spPr>
          <a:xfrm>
            <a:off x="5750605" y="1690688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7B759044-2CED-43B3-C3E2-6C1202250B4C}"/>
              </a:ext>
            </a:extLst>
          </p:cNvPr>
          <p:cNvSpPr txBox="1"/>
          <p:nvPr/>
        </p:nvSpPr>
        <p:spPr>
          <a:xfrm>
            <a:off x="3090086" y="1823522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-5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239A55AF-F0A5-A1AC-9255-44259BC20DA2}"/>
              </a:ext>
            </a:extLst>
          </p:cNvPr>
          <p:cNvSpPr txBox="1"/>
          <p:nvPr/>
        </p:nvSpPr>
        <p:spPr>
          <a:xfrm>
            <a:off x="4618588" y="18103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9B4615D8-12D1-6FEF-1002-068C9969ADA7}"/>
              </a:ext>
            </a:extLst>
          </p:cNvPr>
          <p:cNvSpPr txBox="1"/>
          <p:nvPr/>
        </p:nvSpPr>
        <p:spPr>
          <a:xfrm>
            <a:off x="2498557" y="182352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928C71D2-6D92-B209-470A-C24970A50AD1}"/>
              </a:ext>
            </a:extLst>
          </p:cNvPr>
          <p:cNvSpPr txBox="1"/>
          <p:nvPr/>
        </p:nvSpPr>
        <p:spPr>
          <a:xfrm>
            <a:off x="1112882" y="18103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64BEBB9-5D2D-93D9-F27E-D60DE9C6F23D}"/>
              </a:ext>
            </a:extLst>
          </p:cNvPr>
          <p:cNvSpPr txBox="1"/>
          <p:nvPr/>
        </p:nvSpPr>
        <p:spPr>
          <a:xfrm>
            <a:off x="5994890" y="1823522"/>
            <a:ext cx="253020" cy="37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0E4863AC-59D8-F13A-76EA-3057CC0A38D7}"/>
              </a:ext>
            </a:extLst>
          </p:cNvPr>
          <p:cNvSpPr txBox="1"/>
          <p:nvPr/>
        </p:nvSpPr>
        <p:spPr>
          <a:xfrm>
            <a:off x="5312855" y="182352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4A74EA88-5EC7-4930-B592-79489136C89A}"/>
              </a:ext>
            </a:extLst>
          </p:cNvPr>
          <p:cNvSpPr txBox="1"/>
          <p:nvPr/>
        </p:nvSpPr>
        <p:spPr>
          <a:xfrm>
            <a:off x="1785201" y="182352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3CA70116-02FC-4DFC-CDC3-2C657F1E3B38}"/>
              </a:ext>
            </a:extLst>
          </p:cNvPr>
          <p:cNvSpPr txBox="1"/>
          <p:nvPr/>
        </p:nvSpPr>
        <p:spPr>
          <a:xfrm>
            <a:off x="3824461" y="182352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23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74447B3F-5780-7041-B3C4-0E8C011C2D79}"/>
              </a:ext>
            </a:extLst>
          </p:cNvPr>
          <p:cNvSpPr txBox="1"/>
          <p:nvPr/>
        </p:nvSpPr>
        <p:spPr>
          <a:xfrm>
            <a:off x="838199" y="4177329"/>
            <a:ext cx="681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接下来我们就可以使用刚才的方法对这些小列表进行两两合并了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FF858771-4B9A-3A0B-F346-6652092D3DB7}"/>
              </a:ext>
            </a:extLst>
          </p:cNvPr>
          <p:cNvSpPr/>
          <p:nvPr/>
        </p:nvSpPr>
        <p:spPr>
          <a:xfrm>
            <a:off x="1243313" y="5032537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20BD5597-ADE1-189F-1E58-AABDAD7D99EF}"/>
              </a:ext>
            </a:extLst>
          </p:cNvPr>
          <p:cNvSpPr/>
          <p:nvPr/>
        </p:nvSpPr>
        <p:spPr>
          <a:xfrm>
            <a:off x="1945201" y="5029396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3B27782A-FC81-83D4-A436-C94C9C4908C4}"/>
              </a:ext>
            </a:extLst>
          </p:cNvPr>
          <p:cNvSpPr txBox="1"/>
          <p:nvPr/>
        </p:nvSpPr>
        <p:spPr>
          <a:xfrm>
            <a:off x="1431591" y="51522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1719CF28-1B60-3750-ED5A-2B80450E01BC}"/>
              </a:ext>
            </a:extLst>
          </p:cNvPr>
          <p:cNvSpPr txBox="1"/>
          <p:nvPr/>
        </p:nvSpPr>
        <p:spPr>
          <a:xfrm>
            <a:off x="2111531" y="516223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29980997-FF34-1945-C909-F3BFAC3FA374}"/>
              </a:ext>
            </a:extLst>
          </p:cNvPr>
          <p:cNvSpPr txBox="1"/>
          <p:nvPr/>
        </p:nvSpPr>
        <p:spPr>
          <a:xfrm>
            <a:off x="1092925" y="3765095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7A6D03ED-C8BD-EC97-2565-BFBAEB86C2C8}"/>
              </a:ext>
            </a:extLst>
          </p:cNvPr>
          <p:cNvSpPr txBox="1"/>
          <p:nvPr/>
        </p:nvSpPr>
        <p:spPr>
          <a:xfrm>
            <a:off x="2554845" y="3765095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6D1A65D6-C78C-B2E2-3F39-8F71199970F8}"/>
              </a:ext>
            </a:extLst>
          </p:cNvPr>
          <p:cNvSpPr txBox="1"/>
          <p:nvPr/>
        </p:nvSpPr>
        <p:spPr>
          <a:xfrm>
            <a:off x="1853613" y="379749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&lt;</a:t>
            </a:r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1E3DA3A7-2FDE-0EEC-9457-80CBC57A753A}"/>
              </a:ext>
            </a:extLst>
          </p:cNvPr>
          <p:cNvSpPr txBox="1"/>
          <p:nvPr/>
        </p:nvSpPr>
        <p:spPr>
          <a:xfrm>
            <a:off x="3639977" y="3780799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4C11C057-3C07-4469-5465-AF03D5CAAAB2}"/>
              </a:ext>
            </a:extLst>
          </p:cNvPr>
          <p:cNvSpPr txBox="1"/>
          <p:nvPr/>
        </p:nvSpPr>
        <p:spPr>
          <a:xfrm>
            <a:off x="5101897" y="3780799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FD0F4FA9-C894-A458-C625-B68CC5627989}"/>
              </a:ext>
            </a:extLst>
          </p:cNvPr>
          <p:cNvSpPr txBox="1"/>
          <p:nvPr/>
        </p:nvSpPr>
        <p:spPr>
          <a:xfrm>
            <a:off x="4400665" y="38132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&gt;</a:t>
            </a:r>
            <a:endParaRPr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C23A32ED-FC99-7B7D-2E06-DCB4996195EF}"/>
              </a:ext>
            </a:extLst>
          </p:cNvPr>
          <p:cNvSpPr txBox="1"/>
          <p:nvPr/>
        </p:nvSpPr>
        <p:spPr>
          <a:xfrm>
            <a:off x="6248843" y="3749364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84CFE3F1-A932-63DC-4642-E2E0F59EFA97}"/>
              </a:ext>
            </a:extLst>
          </p:cNvPr>
          <p:cNvSpPr txBox="1"/>
          <p:nvPr/>
        </p:nvSpPr>
        <p:spPr>
          <a:xfrm>
            <a:off x="7710763" y="3749364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E6BBCF93-D70F-5F47-DED6-B104934A7C46}"/>
              </a:ext>
            </a:extLst>
          </p:cNvPr>
          <p:cNvSpPr txBox="1"/>
          <p:nvPr/>
        </p:nvSpPr>
        <p:spPr>
          <a:xfrm>
            <a:off x="7009531" y="378176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&gt;</a:t>
            </a:r>
            <a:endParaRPr lang="zh-CN" altLang="en-US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F683D6C0-B8C8-BE92-4054-EF1AFAD17C7E}"/>
              </a:ext>
            </a:extLst>
          </p:cNvPr>
          <p:cNvSpPr txBox="1"/>
          <p:nvPr/>
        </p:nvSpPr>
        <p:spPr>
          <a:xfrm>
            <a:off x="8926158" y="3798723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149C7AD4-53E5-DDDA-D387-0CE34F7ACFAE}"/>
              </a:ext>
            </a:extLst>
          </p:cNvPr>
          <p:cNvSpPr txBox="1"/>
          <p:nvPr/>
        </p:nvSpPr>
        <p:spPr>
          <a:xfrm>
            <a:off x="10388078" y="3798723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A351A28C-2FDA-A8BF-B03D-BB22F47C2252}"/>
              </a:ext>
            </a:extLst>
          </p:cNvPr>
          <p:cNvSpPr txBox="1"/>
          <p:nvPr/>
        </p:nvSpPr>
        <p:spPr>
          <a:xfrm>
            <a:off x="9686846" y="383112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&gt;</a:t>
            </a:r>
            <a:endParaRPr lang="zh-CN" altLang="en-US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A80C6757-D987-5578-05C2-11CDBD9417B7}"/>
              </a:ext>
            </a:extLst>
          </p:cNvPr>
          <p:cNvSpPr/>
          <p:nvPr/>
        </p:nvSpPr>
        <p:spPr>
          <a:xfrm>
            <a:off x="3748555" y="5055426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433DDA22-B1EE-4588-3C1B-463621368673}"/>
              </a:ext>
            </a:extLst>
          </p:cNvPr>
          <p:cNvSpPr/>
          <p:nvPr/>
        </p:nvSpPr>
        <p:spPr>
          <a:xfrm>
            <a:off x="4450443" y="5052285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0D138708-C210-C495-EF41-D143FA1D3AB4}"/>
              </a:ext>
            </a:extLst>
          </p:cNvPr>
          <p:cNvSpPr txBox="1"/>
          <p:nvPr/>
        </p:nvSpPr>
        <p:spPr>
          <a:xfrm>
            <a:off x="4655717" y="515160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5A9CC92D-6AB0-2806-8C61-4C73FF2797DD}"/>
              </a:ext>
            </a:extLst>
          </p:cNvPr>
          <p:cNvSpPr txBox="1"/>
          <p:nvPr/>
        </p:nvSpPr>
        <p:spPr>
          <a:xfrm>
            <a:off x="3851134" y="5151606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-5</a:t>
            </a:r>
            <a:endParaRPr lang="zh-CN" altLang="en-US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0145F9CA-6B52-0E0A-DD0A-7ED5556AA754}"/>
              </a:ext>
            </a:extLst>
          </p:cNvPr>
          <p:cNvSpPr/>
          <p:nvPr/>
        </p:nvSpPr>
        <p:spPr>
          <a:xfrm>
            <a:off x="6353025" y="5114294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9C7BD07B-A2E7-A87D-B838-1AE4ED4521CD}"/>
              </a:ext>
            </a:extLst>
          </p:cNvPr>
          <p:cNvSpPr/>
          <p:nvPr/>
        </p:nvSpPr>
        <p:spPr>
          <a:xfrm>
            <a:off x="7054913" y="5111153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3E8C1A2B-F164-6419-FC2A-E30539F542F9}"/>
              </a:ext>
            </a:extLst>
          </p:cNvPr>
          <p:cNvSpPr txBox="1"/>
          <p:nvPr/>
        </p:nvSpPr>
        <p:spPr>
          <a:xfrm>
            <a:off x="6541303" y="523399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2ED92369-5421-557E-ECEC-DBCBF78DFBE3}"/>
              </a:ext>
            </a:extLst>
          </p:cNvPr>
          <p:cNvSpPr txBox="1"/>
          <p:nvPr/>
        </p:nvSpPr>
        <p:spPr>
          <a:xfrm>
            <a:off x="7221243" y="524398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23</a:t>
            </a:r>
            <a:endParaRPr lang="zh-CN" altLang="en-US" dirty="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69FD3ECE-A019-5A04-2F04-184DFDF76842}"/>
              </a:ext>
            </a:extLst>
          </p:cNvPr>
          <p:cNvSpPr/>
          <p:nvPr/>
        </p:nvSpPr>
        <p:spPr>
          <a:xfrm>
            <a:off x="9082555" y="5114294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B6AB99F5-9706-A238-4AE6-4C059BA81947}"/>
              </a:ext>
            </a:extLst>
          </p:cNvPr>
          <p:cNvSpPr/>
          <p:nvPr/>
        </p:nvSpPr>
        <p:spPr>
          <a:xfrm>
            <a:off x="9784443" y="5111153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EEEB37B6-9505-D62D-D230-3A3D598252B1}"/>
              </a:ext>
            </a:extLst>
          </p:cNvPr>
          <p:cNvSpPr txBox="1"/>
          <p:nvPr/>
        </p:nvSpPr>
        <p:spPr>
          <a:xfrm>
            <a:off x="9270833" y="523399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6E8A9E9C-D86C-E38F-033B-34A16763B9FB}"/>
              </a:ext>
            </a:extLst>
          </p:cNvPr>
          <p:cNvSpPr txBox="1"/>
          <p:nvPr/>
        </p:nvSpPr>
        <p:spPr>
          <a:xfrm>
            <a:off x="9950773" y="52439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9F816ACD-2416-376C-86D7-09A1EE0F6AD0}"/>
              </a:ext>
            </a:extLst>
          </p:cNvPr>
          <p:cNvSpPr txBox="1"/>
          <p:nvPr/>
        </p:nvSpPr>
        <p:spPr>
          <a:xfrm>
            <a:off x="780843" y="5956013"/>
            <a:ext cx="681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我们得到了四对有序的列表</a:t>
            </a:r>
          </a:p>
        </p:txBody>
      </p:sp>
    </p:spTree>
    <p:extLst>
      <p:ext uri="{BB962C8B-B14F-4D97-AF65-F5344CB8AC3E}">
        <p14:creationId xmlns:p14="http://schemas.microsoft.com/office/powerpoint/2010/main" val="4017762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9B738-47E0-5963-07D6-19E9BEBED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Merge</a:t>
            </a:r>
            <a:r>
              <a:rPr lang="zh-CN" altLang="en-US" dirty="0"/>
              <a:t> </a:t>
            </a:r>
            <a:r>
              <a:rPr lang="en-US" altLang="zh-CN" dirty="0"/>
              <a:t>sort</a:t>
            </a:r>
            <a:r>
              <a:rPr lang="zh-CN" altLang="en-US" dirty="0"/>
              <a:t>的设计思路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0E414D5-D0C6-D00F-E977-5D8FCF77C964}"/>
              </a:ext>
            </a:extLst>
          </p:cNvPr>
          <p:cNvSpPr/>
          <p:nvPr/>
        </p:nvSpPr>
        <p:spPr>
          <a:xfrm>
            <a:off x="1029321" y="1982788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01D216A-3E9D-3996-32D4-49F53F27E5D2}"/>
              </a:ext>
            </a:extLst>
          </p:cNvPr>
          <p:cNvSpPr/>
          <p:nvPr/>
        </p:nvSpPr>
        <p:spPr>
          <a:xfrm>
            <a:off x="1723588" y="1982788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304767-21F8-4893-06DA-BD83D830DBD7}"/>
              </a:ext>
            </a:extLst>
          </p:cNvPr>
          <p:cNvSpPr/>
          <p:nvPr/>
        </p:nvSpPr>
        <p:spPr>
          <a:xfrm>
            <a:off x="2409388" y="1982788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FB3C301-5D32-BC60-895B-B131288CFAA9}"/>
              </a:ext>
            </a:extLst>
          </p:cNvPr>
          <p:cNvSpPr/>
          <p:nvPr/>
        </p:nvSpPr>
        <p:spPr>
          <a:xfrm>
            <a:off x="3095188" y="1982788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BDD61C4-7CC0-0419-873C-E3138FABC8D8}"/>
              </a:ext>
            </a:extLst>
          </p:cNvPr>
          <p:cNvSpPr/>
          <p:nvPr/>
        </p:nvSpPr>
        <p:spPr>
          <a:xfrm>
            <a:off x="6464922" y="1970061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D75AC1A-CD38-F959-4B66-C3C5B2557D85}"/>
              </a:ext>
            </a:extLst>
          </p:cNvPr>
          <p:cNvSpPr/>
          <p:nvPr/>
        </p:nvSpPr>
        <p:spPr>
          <a:xfrm>
            <a:off x="7159189" y="1970061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3E81EFA-0210-80A9-D470-E5A448142F6B}"/>
              </a:ext>
            </a:extLst>
          </p:cNvPr>
          <p:cNvSpPr/>
          <p:nvPr/>
        </p:nvSpPr>
        <p:spPr>
          <a:xfrm>
            <a:off x="7844989" y="1970061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EC2565C-5A2D-B574-7513-B22B94D815E6}"/>
              </a:ext>
            </a:extLst>
          </p:cNvPr>
          <p:cNvSpPr/>
          <p:nvPr/>
        </p:nvSpPr>
        <p:spPr>
          <a:xfrm>
            <a:off x="8530789" y="1970061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F3342ED-66E7-CA3B-65F3-B9641084AE4A}"/>
              </a:ext>
            </a:extLst>
          </p:cNvPr>
          <p:cNvSpPr txBox="1"/>
          <p:nvPr/>
        </p:nvSpPr>
        <p:spPr>
          <a:xfrm>
            <a:off x="3194803" y="2115622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-5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A9A7788-4F3A-7386-4B18-2DD9482C58BD}"/>
              </a:ext>
            </a:extLst>
          </p:cNvPr>
          <p:cNvSpPr txBox="1"/>
          <p:nvPr/>
        </p:nvSpPr>
        <p:spPr>
          <a:xfrm>
            <a:off x="7398772" y="2089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6E6A2B2-7DEE-8878-113B-1EE24FD19B2D}"/>
              </a:ext>
            </a:extLst>
          </p:cNvPr>
          <p:cNvSpPr txBox="1"/>
          <p:nvPr/>
        </p:nvSpPr>
        <p:spPr>
          <a:xfrm>
            <a:off x="2603274" y="211562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FE5D1DE-195B-F2D1-0EAC-8A82EEB61997}"/>
              </a:ext>
            </a:extLst>
          </p:cNvPr>
          <p:cNvSpPr txBox="1"/>
          <p:nvPr/>
        </p:nvSpPr>
        <p:spPr>
          <a:xfrm>
            <a:off x="1217599" y="21024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A208E67-4C03-445F-26DE-15C1FCF6F67F}"/>
              </a:ext>
            </a:extLst>
          </p:cNvPr>
          <p:cNvSpPr txBox="1"/>
          <p:nvPr/>
        </p:nvSpPr>
        <p:spPr>
          <a:xfrm>
            <a:off x="8775074" y="2102895"/>
            <a:ext cx="253020" cy="37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2200844-5895-5D80-C7C7-1043BA2D6ED7}"/>
              </a:ext>
            </a:extLst>
          </p:cNvPr>
          <p:cNvSpPr txBox="1"/>
          <p:nvPr/>
        </p:nvSpPr>
        <p:spPr>
          <a:xfrm>
            <a:off x="8093039" y="210289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27D511F-8606-9FF3-1CA3-DE096C1DF71F}"/>
              </a:ext>
            </a:extLst>
          </p:cNvPr>
          <p:cNvSpPr txBox="1"/>
          <p:nvPr/>
        </p:nvSpPr>
        <p:spPr>
          <a:xfrm>
            <a:off x="1889918" y="211562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7E3BBDB-C215-7331-29C4-3455A67078EF}"/>
              </a:ext>
            </a:extLst>
          </p:cNvPr>
          <p:cNvSpPr txBox="1"/>
          <p:nvPr/>
        </p:nvSpPr>
        <p:spPr>
          <a:xfrm>
            <a:off x="6604645" y="210289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23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E70395A-88BD-69AC-C5A8-02A191CDAB72}"/>
              </a:ext>
            </a:extLst>
          </p:cNvPr>
          <p:cNvSpPr txBox="1"/>
          <p:nvPr/>
        </p:nvSpPr>
        <p:spPr>
          <a:xfrm>
            <a:off x="902321" y="1464733"/>
            <a:ext cx="676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思考：如果只从中间对半分一次，通过上述方法合并会得到什么？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5176633-293D-BF0F-CECA-D85BF8B647C6}"/>
              </a:ext>
            </a:extLst>
          </p:cNvPr>
          <p:cNvSpPr txBox="1"/>
          <p:nvPr/>
        </p:nvSpPr>
        <p:spPr>
          <a:xfrm>
            <a:off x="1215707" y="2766511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288F982-F301-7AB3-E691-C7D9D7C532FF}"/>
              </a:ext>
            </a:extLst>
          </p:cNvPr>
          <p:cNvSpPr txBox="1"/>
          <p:nvPr/>
        </p:nvSpPr>
        <p:spPr>
          <a:xfrm>
            <a:off x="6700825" y="2620964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B5F7D12F-2021-C3CE-4EA8-59C996C1A8A2}"/>
              </a:ext>
            </a:extLst>
          </p:cNvPr>
          <p:cNvSpPr/>
          <p:nvPr/>
        </p:nvSpPr>
        <p:spPr>
          <a:xfrm>
            <a:off x="1029321" y="3611591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A1085C0-831D-3B50-F322-B8DA10B680A1}"/>
              </a:ext>
            </a:extLst>
          </p:cNvPr>
          <p:cNvSpPr txBox="1"/>
          <p:nvPr/>
        </p:nvSpPr>
        <p:spPr>
          <a:xfrm>
            <a:off x="1217599" y="37312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6F66FA4-6E35-25D1-018F-1202D7027AA8}"/>
              </a:ext>
            </a:extLst>
          </p:cNvPr>
          <p:cNvSpPr/>
          <p:nvPr/>
        </p:nvSpPr>
        <p:spPr>
          <a:xfrm>
            <a:off x="1723588" y="3616354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B7464BC-5094-3718-C859-676689A76810}"/>
              </a:ext>
            </a:extLst>
          </p:cNvPr>
          <p:cNvSpPr txBox="1"/>
          <p:nvPr/>
        </p:nvSpPr>
        <p:spPr>
          <a:xfrm>
            <a:off x="1889918" y="374918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10749000-2932-E67D-D895-08F5352BB1B4}"/>
              </a:ext>
            </a:extLst>
          </p:cNvPr>
          <p:cNvSpPr/>
          <p:nvPr/>
        </p:nvSpPr>
        <p:spPr>
          <a:xfrm>
            <a:off x="2417855" y="3625880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7360BF1-ED83-7348-1C1D-1EEAFCC8CBBD}"/>
              </a:ext>
            </a:extLst>
          </p:cNvPr>
          <p:cNvSpPr txBox="1"/>
          <p:nvPr/>
        </p:nvSpPr>
        <p:spPr>
          <a:xfrm>
            <a:off x="2611741" y="375871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27811ED9-7E61-8378-E1D4-F3FFEF510682}"/>
              </a:ext>
            </a:extLst>
          </p:cNvPr>
          <p:cNvSpPr/>
          <p:nvPr/>
        </p:nvSpPr>
        <p:spPr>
          <a:xfrm>
            <a:off x="3103655" y="3625880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8877DC79-4C04-13CE-F526-1E248046B3F3}"/>
              </a:ext>
            </a:extLst>
          </p:cNvPr>
          <p:cNvSpPr txBox="1"/>
          <p:nvPr/>
        </p:nvSpPr>
        <p:spPr>
          <a:xfrm>
            <a:off x="3203270" y="3758714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-5</a:t>
            </a:r>
            <a:endParaRPr lang="zh-CN" alt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C1D0DD7-51D8-113D-C1B8-21806CAC2460}"/>
              </a:ext>
            </a:extLst>
          </p:cNvPr>
          <p:cNvSpPr/>
          <p:nvPr/>
        </p:nvSpPr>
        <p:spPr>
          <a:xfrm>
            <a:off x="3797922" y="3609502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AC7AF490-D459-3B54-E502-93B70EECC953}"/>
              </a:ext>
            </a:extLst>
          </p:cNvPr>
          <p:cNvSpPr/>
          <p:nvPr/>
        </p:nvSpPr>
        <p:spPr>
          <a:xfrm>
            <a:off x="4492189" y="3609502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0BFFE0E3-CE0D-2D05-076C-05091D377E20}"/>
              </a:ext>
            </a:extLst>
          </p:cNvPr>
          <p:cNvSpPr/>
          <p:nvPr/>
        </p:nvSpPr>
        <p:spPr>
          <a:xfrm>
            <a:off x="5177989" y="3609502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E0A9BA3A-F0A4-CFE9-0D5F-14725F187A24}"/>
              </a:ext>
            </a:extLst>
          </p:cNvPr>
          <p:cNvSpPr/>
          <p:nvPr/>
        </p:nvSpPr>
        <p:spPr>
          <a:xfrm>
            <a:off x="5863789" y="3609502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F8362CF0-2853-666B-056E-AC8C93A68D37}"/>
              </a:ext>
            </a:extLst>
          </p:cNvPr>
          <p:cNvSpPr txBox="1"/>
          <p:nvPr/>
        </p:nvSpPr>
        <p:spPr>
          <a:xfrm>
            <a:off x="4731772" y="37292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6FAC677F-75B5-C5ED-9B02-2A623F92609C}"/>
              </a:ext>
            </a:extLst>
          </p:cNvPr>
          <p:cNvSpPr txBox="1"/>
          <p:nvPr/>
        </p:nvSpPr>
        <p:spPr>
          <a:xfrm>
            <a:off x="6108074" y="3742336"/>
            <a:ext cx="253020" cy="37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53CA3750-6A07-AF58-B8C7-A7A9827F17E2}"/>
              </a:ext>
            </a:extLst>
          </p:cNvPr>
          <p:cNvSpPr txBox="1"/>
          <p:nvPr/>
        </p:nvSpPr>
        <p:spPr>
          <a:xfrm>
            <a:off x="5426039" y="37423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9C7C9E23-1FED-F53B-5E29-57F595E3183F}"/>
              </a:ext>
            </a:extLst>
          </p:cNvPr>
          <p:cNvSpPr txBox="1"/>
          <p:nvPr/>
        </p:nvSpPr>
        <p:spPr>
          <a:xfrm>
            <a:off x="3937645" y="374233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23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DAF0CB5A-9CCF-2DBD-03A4-0154553427C9}"/>
              </a:ext>
            </a:extLst>
          </p:cNvPr>
          <p:cNvSpPr txBox="1"/>
          <p:nvPr/>
        </p:nvSpPr>
        <p:spPr>
          <a:xfrm>
            <a:off x="902321" y="3217368"/>
            <a:ext cx="676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你得到了它，但是它并不是有序的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FAFE97D8-2C33-7E21-C94F-3BAEB271B6E9}"/>
              </a:ext>
            </a:extLst>
          </p:cNvPr>
          <p:cNvSpPr txBox="1"/>
          <p:nvPr/>
        </p:nvSpPr>
        <p:spPr>
          <a:xfrm>
            <a:off x="1029321" y="4785337"/>
            <a:ext cx="6760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为什么呢？因为刚才的两个列表的合并只适用于两列表都有序的情况，无序的两个列表不能用这种方法排</a:t>
            </a:r>
          </a:p>
        </p:txBody>
      </p:sp>
    </p:spTree>
    <p:extLst>
      <p:ext uri="{BB962C8B-B14F-4D97-AF65-F5344CB8AC3E}">
        <p14:creationId xmlns:p14="http://schemas.microsoft.com/office/powerpoint/2010/main" val="3739404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9B738-47E0-5963-07D6-19E9BEBED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Merge</a:t>
            </a:r>
            <a:r>
              <a:rPr lang="zh-CN" altLang="en-US" dirty="0"/>
              <a:t> </a:t>
            </a:r>
            <a:r>
              <a:rPr lang="en-US" altLang="zh-CN" dirty="0"/>
              <a:t>sort</a:t>
            </a:r>
            <a:r>
              <a:rPr lang="zh-CN" altLang="en-US" dirty="0"/>
              <a:t>的设计思路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FF858771-4B9A-3A0B-F346-6652092D3DB7}"/>
              </a:ext>
            </a:extLst>
          </p:cNvPr>
          <p:cNvSpPr/>
          <p:nvPr/>
        </p:nvSpPr>
        <p:spPr>
          <a:xfrm>
            <a:off x="1150179" y="1693829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20BD5597-ADE1-189F-1E58-AABDAD7D99EF}"/>
              </a:ext>
            </a:extLst>
          </p:cNvPr>
          <p:cNvSpPr/>
          <p:nvPr/>
        </p:nvSpPr>
        <p:spPr>
          <a:xfrm>
            <a:off x="1852067" y="1690688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3B27782A-FC81-83D4-A436-C94C9C4908C4}"/>
              </a:ext>
            </a:extLst>
          </p:cNvPr>
          <p:cNvSpPr txBox="1"/>
          <p:nvPr/>
        </p:nvSpPr>
        <p:spPr>
          <a:xfrm>
            <a:off x="1338457" y="18135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1719CF28-1B60-3750-ED5A-2B80450E01BC}"/>
              </a:ext>
            </a:extLst>
          </p:cNvPr>
          <p:cNvSpPr txBox="1"/>
          <p:nvPr/>
        </p:nvSpPr>
        <p:spPr>
          <a:xfrm>
            <a:off x="2018397" y="182352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A80C6757-D987-5578-05C2-11CDBD9417B7}"/>
              </a:ext>
            </a:extLst>
          </p:cNvPr>
          <p:cNvSpPr/>
          <p:nvPr/>
        </p:nvSpPr>
        <p:spPr>
          <a:xfrm>
            <a:off x="4261005" y="1727466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433DDA22-B1EE-4588-3C1B-463621368673}"/>
              </a:ext>
            </a:extLst>
          </p:cNvPr>
          <p:cNvSpPr/>
          <p:nvPr/>
        </p:nvSpPr>
        <p:spPr>
          <a:xfrm>
            <a:off x="3566738" y="1724156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0D138708-C210-C495-EF41-D143FA1D3AB4}"/>
              </a:ext>
            </a:extLst>
          </p:cNvPr>
          <p:cNvSpPr txBox="1"/>
          <p:nvPr/>
        </p:nvSpPr>
        <p:spPr>
          <a:xfrm>
            <a:off x="4449283" y="18471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5A9CC92D-6AB0-2806-8C61-4C73FF2797DD}"/>
              </a:ext>
            </a:extLst>
          </p:cNvPr>
          <p:cNvSpPr txBox="1"/>
          <p:nvPr/>
        </p:nvSpPr>
        <p:spPr>
          <a:xfrm>
            <a:off x="3733068" y="1856990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-5</a:t>
            </a:r>
            <a:endParaRPr lang="zh-CN" altLang="en-US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0145F9CA-6B52-0E0A-DD0A-7ED5556AA754}"/>
              </a:ext>
            </a:extLst>
          </p:cNvPr>
          <p:cNvSpPr/>
          <p:nvPr/>
        </p:nvSpPr>
        <p:spPr>
          <a:xfrm>
            <a:off x="6259891" y="1775586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9C7BD07B-A2E7-A87D-B838-1AE4ED4521CD}"/>
              </a:ext>
            </a:extLst>
          </p:cNvPr>
          <p:cNvSpPr/>
          <p:nvPr/>
        </p:nvSpPr>
        <p:spPr>
          <a:xfrm>
            <a:off x="6961779" y="1772445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3E8C1A2B-F164-6419-FC2A-E30539F542F9}"/>
              </a:ext>
            </a:extLst>
          </p:cNvPr>
          <p:cNvSpPr txBox="1"/>
          <p:nvPr/>
        </p:nvSpPr>
        <p:spPr>
          <a:xfrm>
            <a:off x="6448169" y="18952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2ED92369-5421-557E-ECEC-DBCBF78DFBE3}"/>
              </a:ext>
            </a:extLst>
          </p:cNvPr>
          <p:cNvSpPr txBox="1"/>
          <p:nvPr/>
        </p:nvSpPr>
        <p:spPr>
          <a:xfrm>
            <a:off x="7128109" y="190527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23</a:t>
            </a:r>
            <a:endParaRPr lang="zh-CN" altLang="en-US" dirty="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69FD3ECE-A019-5A04-2F04-184DFDF76842}"/>
              </a:ext>
            </a:extLst>
          </p:cNvPr>
          <p:cNvSpPr/>
          <p:nvPr/>
        </p:nvSpPr>
        <p:spPr>
          <a:xfrm>
            <a:off x="8989421" y="1775586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B6AB99F5-9706-A238-4AE6-4C059BA81947}"/>
              </a:ext>
            </a:extLst>
          </p:cNvPr>
          <p:cNvSpPr/>
          <p:nvPr/>
        </p:nvSpPr>
        <p:spPr>
          <a:xfrm>
            <a:off x="9691309" y="1772445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EEEB37B6-9505-D62D-D230-3A3D598252B1}"/>
              </a:ext>
            </a:extLst>
          </p:cNvPr>
          <p:cNvSpPr txBox="1"/>
          <p:nvPr/>
        </p:nvSpPr>
        <p:spPr>
          <a:xfrm>
            <a:off x="9177699" y="18952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6E8A9E9C-D86C-E38F-033B-34A16763B9FB}"/>
              </a:ext>
            </a:extLst>
          </p:cNvPr>
          <p:cNvSpPr txBox="1"/>
          <p:nvPr/>
        </p:nvSpPr>
        <p:spPr>
          <a:xfrm>
            <a:off x="9857639" y="19052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8520AAF-702A-BA4D-115A-B7D68E79EB8B}"/>
              </a:ext>
            </a:extLst>
          </p:cNvPr>
          <p:cNvSpPr/>
          <p:nvPr/>
        </p:nvSpPr>
        <p:spPr>
          <a:xfrm>
            <a:off x="7031395" y="3402016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2568D83-9A9D-0F0D-E5B9-9B3FD03ECA88}"/>
              </a:ext>
            </a:extLst>
          </p:cNvPr>
          <p:cNvSpPr/>
          <p:nvPr/>
        </p:nvSpPr>
        <p:spPr>
          <a:xfrm>
            <a:off x="9129438" y="3398875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EC5AAA7-4F7C-6B6C-7D43-9CEA6A07F592}"/>
              </a:ext>
            </a:extLst>
          </p:cNvPr>
          <p:cNvSpPr txBox="1"/>
          <p:nvPr/>
        </p:nvSpPr>
        <p:spPr>
          <a:xfrm>
            <a:off x="7219673" y="352171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C35F749-144C-3ADB-2F5F-7A3642D77293}"/>
              </a:ext>
            </a:extLst>
          </p:cNvPr>
          <p:cNvSpPr txBox="1"/>
          <p:nvPr/>
        </p:nvSpPr>
        <p:spPr>
          <a:xfrm>
            <a:off x="9295768" y="353170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23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131B1EC-F960-BF56-C607-25546A838738}"/>
              </a:ext>
            </a:extLst>
          </p:cNvPr>
          <p:cNvSpPr/>
          <p:nvPr/>
        </p:nvSpPr>
        <p:spPr>
          <a:xfrm>
            <a:off x="7733283" y="3402016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96DD6CA-8461-FAA3-9F32-61D4409229B4}"/>
              </a:ext>
            </a:extLst>
          </p:cNvPr>
          <p:cNvSpPr/>
          <p:nvPr/>
        </p:nvSpPr>
        <p:spPr>
          <a:xfrm>
            <a:off x="8435171" y="3398875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640CA3F-D526-95F8-A67B-7942B3010AD0}"/>
              </a:ext>
            </a:extLst>
          </p:cNvPr>
          <p:cNvSpPr txBox="1"/>
          <p:nvPr/>
        </p:nvSpPr>
        <p:spPr>
          <a:xfrm>
            <a:off x="7921561" y="352171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68F254E-0E49-4253-2D7D-21C6AE27CB5C}"/>
              </a:ext>
            </a:extLst>
          </p:cNvPr>
          <p:cNvSpPr txBox="1"/>
          <p:nvPr/>
        </p:nvSpPr>
        <p:spPr>
          <a:xfrm>
            <a:off x="8601501" y="35317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621CA35-E7B7-6937-B98B-7ECEAEC1F3D4}"/>
              </a:ext>
            </a:extLst>
          </p:cNvPr>
          <p:cNvSpPr/>
          <p:nvPr/>
        </p:nvSpPr>
        <p:spPr>
          <a:xfrm>
            <a:off x="2546334" y="3200522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86EC10A-D881-D9CD-8C49-7A629C4EB40F}"/>
              </a:ext>
            </a:extLst>
          </p:cNvPr>
          <p:cNvSpPr/>
          <p:nvPr/>
        </p:nvSpPr>
        <p:spPr>
          <a:xfrm>
            <a:off x="1852067" y="3197212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3B92001-907C-D324-00F2-4FAA33430D8A}"/>
              </a:ext>
            </a:extLst>
          </p:cNvPr>
          <p:cNvSpPr txBox="1"/>
          <p:nvPr/>
        </p:nvSpPr>
        <p:spPr>
          <a:xfrm>
            <a:off x="2734612" y="332022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C2240FF-18B2-F95F-467D-74A1BB20EFFC}"/>
              </a:ext>
            </a:extLst>
          </p:cNvPr>
          <p:cNvSpPr txBox="1"/>
          <p:nvPr/>
        </p:nvSpPr>
        <p:spPr>
          <a:xfrm>
            <a:off x="2018397" y="3330046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-5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9D495A3-288F-FFB3-AFEB-E53D242AF2C0}"/>
              </a:ext>
            </a:extLst>
          </p:cNvPr>
          <p:cNvSpPr/>
          <p:nvPr/>
        </p:nvSpPr>
        <p:spPr>
          <a:xfrm>
            <a:off x="3248460" y="3200353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7C9BF60-A556-996F-20EA-758FFBC2F48D}"/>
              </a:ext>
            </a:extLst>
          </p:cNvPr>
          <p:cNvSpPr/>
          <p:nvPr/>
        </p:nvSpPr>
        <p:spPr>
          <a:xfrm>
            <a:off x="3950348" y="3197212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5EF4510-A1AE-0DF8-46C1-F9781A257A8E}"/>
              </a:ext>
            </a:extLst>
          </p:cNvPr>
          <p:cNvSpPr txBox="1"/>
          <p:nvPr/>
        </p:nvSpPr>
        <p:spPr>
          <a:xfrm>
            <a:off x="3436738" y="33200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C2F32A7-3618-57AB-D9D2-4F0C90C43482}"/>
              </a:ext>
            </a:extLst>
          </p:cNvPr>
          <p:cNvSpPr txBox="1"/>
          <p:nvPr/>
        </p:nvSpPr>
        <p:spPr>
          <a:xfrm>
            <a:off x="4116678" y="333004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4B6753F-00D2-DE63-D379-7EEFDFDDF0B5}"/>
              </a:ext>
            </a:extLst>
          </p:cNvPr>
          <p:cNvSpPr/>
          <p:nvPr/>
        </p:nvSpPr>
        <p:spPr>
          <a:xfrm>
            <a:off x="3024156" y="4710187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33D075B-0CBC-C0D4-AD58-8EA5B28DFC99}"/>
              </a:ext>
            </a:extLst>
          </p:cNvPr>
          <p:cNvSpPr txBox="1"/>
          <p:nvPr/>
        </p:nvSpPr>
        <p:spPr>
          <a:xfrm>
            <a:off x="3190486" y="4843021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-5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B77240C-245B-CCD1-3F21-E9E32F1C16E2}"/>
              </a:ext>
            </a:extLst>
          </p:cNvPr>
          <p:cNvSpPr/>
          <p:nvPr/>
        </p:nvSpPr>
        <p:spPr>
          <a:xfrm>
            <a:off x="3718423" y="4706877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5F94814-F5EF-CED2-4A3C-82A052E5D50E}"/>
              </a:ext>
            </a:extLst>
          </p:cNvPr>
          <p:cNvSpPr txBox="1"/>
          <p:nvPr/>
        </p:nvSpPr>
        <p:spPr>
          <a:xfrm>
            <a:off x="3906701" y="48265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F29513F-35E6-E95E-5D5D-9CC5E0EF6E07}"/>
              </a:ext>
            </a:extLst>
          </p:cNvPr>
          <p:cNvSpPr/>
          <p:nvPr/>
        </p:nvSpPr>
        <p:spPr>
          <a:xfrm>
            <a:off x="4404831" y="4707046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ED0B68E-76B2-6FC3-D6D7-95D87F287075}"/>
              </a:ext>
            </a:extLst>
          </p:cNvPr>
          <p:cNvSpPr txBox="1"/>
          <p:nvPr/>
        </p:nvSpPr>
        <p:spPr>
          <a:xfrm>
            <a:off x="4593109" y="48267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4A1F5FA-6F29-D8E4-D912-B09607438186}"/>
              </a:ext>
            </a:extLst>
          </p:cNvPr>
          <p:cNvSpPr/>
          <p:nvPr/>
        </p:nvSpPr>
        <p:spPr>
          <a:xfrm>
            <a:off x="5106957" y="4706877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F6FD62F-575B-A91F-B573-ADA61BB38FB7}"/>
              </a:ext>
            </a:extLst>
          </p:cNvPr>
          <p:cNvSpPr txBox="1"/>
          <p:nvPr/>
        </p:nvSpPr>
        <p:spPr>
          <a:xfrm>
            <a:off x="5295235" y="48265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7055820-7E1D-D23E-379E-D43BCE473D04}"/>
              </a:ext>
            </a:extLst>
          </p:cNvPr>
          <p:cNvSpPr/>
          <p:nvPr/>
        </p:nvSpPr>
        <p:spPr>
          <a:xfrm>
            <a:off x="5809083" y="4706877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C4F9E731-3434-B6ED-479D-25E1F8BE3BC9}"/>
              </a:ext>
            </a:extLst>
          </p:cNvPr>
          <p:cNvSpPr/>
          <p:nvPr/>
        </p:nvSpPr>
        <p:spPr>
          <a:xfrm>
            <a:off x="6510971" y="4703736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BE13EDBE-3CAD-7D11-50A2-2ED4945E5F75}"/>
              </a:ext>
            </a:extLst>
          </p:cNvPr>
          <p:cNvSpPr txBox="1"/>
          <p:nvPr/>
        </p:nvSpPr>
        <p:spPr>
          <a:xfrm>
            <a:off x="5997361" y="48265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EE27D2C6-0063-385C-98E1-3F5B3B99AFBC}"/>
              </a:ext>
            </a:extLst>
          </p:cNvPr>
          <p:cNvSpPr txBox="1"/>
          <p:nvPr/>
        </p:nvSpPr>
        <p:spPr>
          <a:xfrm>
            <a:off x="6677301" y="483657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2F33FA3E-571C-E4EF-5A04-DC69D7AF97C1}"/>
              </a:ext>
            </a:extLst>
          </p:cNvPr>
          <p:cNvSpPr/>
          <p:nvPr/>
        </p:nvSpPr>
        <p:spPr>
          <a:xfrm>
            <a:off x="7200807" y="4703736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3FE9EABB-AB46-50EE-7528-2EFE9AB0731B}"/>
              </a:ext>
            </a:extLst>
          </p:cNvPr>
          <p:cNvSpPr txBox="1"/>
          <p:nvPr/>
        </p:nvSpPr>
        <p:spPr>
          <a:xfrm>
            <a:off x="7367137" y="483657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8EA1188D-A663-EF4D-0F6D-3811BD94FB64}"/>
              </a:ext>
            </a:extLst>
          </p:cNvPr>
          <p:cNvSpPr/>
          <p:nvPr/>
        </p:nvSpPr>
        <p:spPr>
          <a:xfrm>
            <a:off x="7891646" y="4710187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E0A60A3F-9C6F-08D2-E00C-0445F4601959}"/>
              </a:ext>
            </a:extLst>
          </p:cNvPr>
          <p:cNvSpPr txBox="1"/>
          <p:nvPr/>
        </p:nvSpPr>
        <p:spPr>
          <a:xfrm>
            <a:off x="8057976" y="484302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5207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9B738-47E0-5963-07D6-19E9BEBED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边界条件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9B0931-9E73-1DB3-72A3-C9B7B0B96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当拆分后的列表只剩下一个元素时，开始</a:t>
            </a:r>
            <a:r>
              <a:rPr lang="en-US" altLang="zh-CN" dirty="0"/>
              <a:t>return</a:t>
            </a:r>
          </a:p>
          <a:p>
            <a:r>
              <a:rPr lang="zh-CN" altLang="en-US" dirty="0"/>
              <a:t>如果拆分后的列表有多个元素，继续对列表进行拆分，直到只剩下一个元素</a:t>
            </a:r>
          </a:p>
        </p:txBody>
      </p:sp>
    </p:spTree>
    <p:extLst>
      <p:ext uri="{BB962C8B-B14F-4D97-AF65-F5344CB8AC3E}">
        <p14:creationId xmlns:p14="http://schemas.microsoft.com/office/powerpoint/2010/main" val="2356964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BA923-223D-8CFF-53BD-F700086D4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E1F310-3742-06FA-813B-6A761B9CD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lang="en-US" altLang="zh-CN" sz="1800" dirty="0" err="1">
                <a:solidFill>
                  <a:srgbClr val="FFC66D"/>
                </a:solidFill>
                <a:effectLst/>
                <a:latin typeface="JetBrains Mono"/>
              </a:rPr>
              <a:t>monkey_jump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(n):</a:t>
            </a:r>
            <a:b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n == </a:t>
            </a:r>
            <a:r>
              <a:rPr lang="en-US" altLang="zh-CN" sz="1800" dirty="0"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lang="en-US" altLang="zh-CN" sz="1800" dirty="0">
                <a:solidFill>
                  <a:srgbClr val="6897BB"/>
                </a:solidFill>
                <a:effectLst/>
                <a:latin typeface="JetBrains Mono"/>
              </a:rPr>
              <a:t>1</a:t>
            </a:r>
            <a:br>
              <a:rPr lang="en-US" altLang="zh-CN" sz="1800" dirty="0">
                <a:solidFill>
                  <a:srgbClr val="6897BB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6897BB"/>
                </a:solidFill>
                <a:effectLst/>
                <a:latin typeface="JetBrains Mono"/>
              </a:rPr>
              <a:t>    </a:t>
            </a:r>
            <a:r>
              <a:rPr lang="en-US" altLang="zh-CN" sz="1800" dirty="0" err="1">
                <a:solidFill>
                  <a:srgbClr val="CC7832"/>
                </a:solidFill>
                <a:effectLst/>
                <a:latin typeface="JetBrains Mono"/>
              </a:rPr>
              <a:t>elif</a:t>
            </a: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n == </a:t>
            </a:r>
            <a:r>
              <a:rPr lang="en-US" altLang="zh-CN" sz="1800" dirty="0"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lang="en-US" altLang="zh-CN" sz="1800" dirty="0">
                <a:solidFill>
                  <a:srgbClr val="6897BB"/>
                </a:solidFill>
                <a:effectLst/>
                <a:latin typeface="JetBrains Mono"/>
              </a:rPr>
              <a:t>2</a:t>
            </a:r>
            <a:br>
              <a:rPr lang="en-US" altLang="zh-CN" sz="1800" dirty="0">
                <a:solidFill>
                  <a:srgbClr val="6897BB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6897BB"/>
                </a:solidFill>
                <a:effectLst/>
                <a:latin typeface="JetBrains Mono"/>
              </a:rPr>
              <a:t>    </a:t>
            </a: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lang="en-US" altLang="zh-CN" sz="1800" dirty="0" err="1">
                <a:solidFill>
                  <a:srgbClr val="A9B7C6"/>
                </a:solidFill>
                <a:effectLst/>
                <a:latin typeface="JetBrains Mono"/>
              </a:rPr>
              <a:t>monkey_jump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(n-</a:t>
            </a:r>
            <a:r>
              <a:rPr lang="en-US" altLang="zh-CN" sz="1800" dirty="0"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)+</a:t>
            </a:r>
            <a:r>
              <a:rPr lang="en-US" altLang="zh-CN" sz="1800" dirty="0" err="1">
                <a:solidFill>
                  <a:srgbClr val="A9B7C6"/>
                </a:solidFill>
                <a:effectLst/>
                <a:latin typeface="JetBrains Mono"/>
              </a:rPr>
              <a:t>monkey_jump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(n-</a:t>
            </a:r>
            <a:r>
              <a:rPr lang="en-US" altLang="zh-CN" sz="1800" dirty="0"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6123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9B738-47E0-5963-07D6-19E9BEBED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9B0931-9E73-1DB3-72A3-C9B7B0B96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lang="en-US" altLang="zh-CN" sz="1800" dirty="0" err="1">
                <a:solidFill>
                  <a:srgbClr val="FFC66D"/>
                </a:solidFill>
                <a:effectLst/>
                <a:latin typeface="JetBrains Mono"/>
              </a:rPr>
              <a:t>merge_sort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altLang="zh-CN" sz="1800" dirty="0" err="1">
                <a:solidFill>
                  <a:srgbClr val="A9B7C6"/>
                </a:solidFill>
                <a:effectLst/>
                <a:latin typeface="JetBrains Mono"/>
              </a:rPr>
              <a:t>lst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lang="en-US" altLang="zh-CN" sz="1800" dirty="0" err="1">
                <a:solidFill>
                  <a:srgbClr val="8888C6"/>
                </a:solidFill>
                <a:effectLst/>
                <a:latin typeface="JetBrains Mono"/>
              </a:rPr>
              <a:t>len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altLang="zh-CN" sz="1800" dirty="0" err="1">
                <a:solidFill>
                  <a:srgbClr val="A9B7C6"/>
                </a:solidFill>
                <a:effectLst/>
                <a:latin typeface="JetBrains Mono"/>
              </a:rPr>
              <a:t>lst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) == </a:t>
            </a:r>
            <a:r>
              <a:rPr lang="en-US" altLang="zh-CN" sz="1800" dirty="0"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altLang="zh-CN" sz="1800" dirty="0">
                <a:solidFill>
                  <a:srgbClr val="808080"/>
                </a:solidFill>
                <a:effectLst/>
                <a:latin typeface="JetBrains Mono"/>
              </a:rPr>
              <a:t># </a:t>
            </a:r>
            <a:r>
              <a:rPr lang="zh-CN" altLang="en-US" sz="180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如果列表只剩下一个元素，那么开始</a:t>
            </a:r>
            <a:r>
              <a:rPr lang="en-US" altLang="zh-CN" sz="1800" dirty="0">
                <a:solidFill>
                  <a:srgbClr val="808080"/>
                </a:solidFill>
                <a:effectLst/>
                <a:latin typeface="JetBrains Mono"/>
              </a:rPr>
              <a:t>return</a:t>
            </a:r>
            <a:br>
              <a:rPr lang="en-US" altLang="zh-CN" sz="1800" dirty="0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lang="en-US" altLang="zh-CN" sz="1800" dirty="0" err="1"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lang="en-US" altLang="zh-CN" sz="1800" dirty="0" err="1">
                <a:solidFill>
                  <a:srgbClr val="A9B7C6"/>
                </a:solidFill>
                <a:effectLst/>
                <a:latin typeface="JetBrains Mono"/>
              </a:rPr>
              <a:t>lst</a:t>
            </a:r>
            <a:b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altLang="zh-CN" sz="1800" dirty="0">
                <a:solidFill>
                  <a:srgbClr val="808080"/>
                </a:solidFill>
                <a:effectLst/>
                <a:latin typeface="JetBrains Mono"/>
              </a:rPr>
              <a:t># </a:t>
            </a:r>
            <a:r>
              <a:rPr lang="zh-CN" altLang="en-US" sz="180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如果列表还有多个元素，那么继续拆分</a:t>
            </a:r>
            <a:br>
              <a:rPr lang="zh-CN" altLang="en-US" sz="180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sz="1800" dirty="0" err="1">
                <a:solidFill>
                  <a:srgbClr val="A9B7C6"/>
                </a:solidFill>
                <a:effectLst/>
                <a:latin typeface="JetBrains Mono"/>
              </a:rPr>
              <a:t>left_list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lang="en-US" altLang="zh-CN" sz="1800" dirty="0" err="1">
                <a:solidFill>
                  <a:srgbClr val="A9B7C6"/>
                </a:solidFill>
                <a:effectLst/>
                <a:latin typeface="JetBrains Mono"/>
              </a:rPr>
              <a:t>lst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lang="en-US" altLang="zh-CN" sz="1800" dirty="0"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:</a:t>
            </a:r>
            <a:r>
              <a:rPr lang="en-US" altLang="zh-CN" sz="1800" dirty="0">
                <a:solidFill>
                  <a:srgbClr val="8888C6"/>
                </a:solidFill>
                <a:effectLst/>
                <a:latin typeface="JetBrains Mono"/>
              </a:rPr>
              <a:t>len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altLang="zh-CN" sz="1800" dirty="0" err="1">
                <a:solidFill>
                  <a:srgbClr val="A9B7C6"/>
                </a:solidFill>
                <a:effectLst/>
                <a:latin typeface="JetBrains Mono"/>
              </a:rPr>
              <a:t>lst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)//</a:t>
            </a:r>
            <a:r>
              <a:rPr lang="en-US" altLang="zh-CN" sz="1800" dirty="0"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altLang="zh-CN" sz="1800" dirty="0">
                <a:solidFill>
                  <a:srgbClr val="808080"/>
                </a:solidFill>
                <a:effectLst/>
                <a:latin typeface="JetBrains Mono"/>
              </a:rPr>
              <a:t># </a:t>
            </a:r>
            <a:r>
              <a:rPr lang="zh-CN" altLang="en-US" sz="180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注意是左闭右开，所以</a:t>
            </a:r>
            <a:r>
              <a:rPr lang="en-US" altLang="zh-CN" sz="1800" dirty="0" err="1">
                <a:solidFill>
                  <a:srgbClr val="808080"/>
                </a:solidFill>
                <a:effectLst/>
                <a:latin typeface="JetBrains Mono"/>
              </a:rPr>
              <a:t>len</a:t>
            </a:r>
            <a:r>
              <a:rPr lang="en-US" altLang="zh-CN" sz="1800" dirty="0">
                <a:solidFill>
                  <a:srgbClr val="808080"/>
                </a:solidFill>
                <a:effectLst/>
                <a:latin typeface="JetBrains Mono"/>
              </a:rPr>
              <a:t>(</a:t>
            </a:r>
            <a:r>
              <a:rPr lang="en-US" altLang="zh-CN" sz="1800" dirty="0" err="1">
                <a:solidFill>
                  <a:srgbClr val="808080"/>
                </a:solidFill>
                <a:effectLst/>
                <a:latin typeface="JetBrains Mono"/>
              </a:rPr>
              <a:t>lst</a:t>
            </a:r>
            <a:r>
              <a:rPr lang="en-US" altLang="zh-CN" sz="1800" dirty="0">
                <a:solidFill>
                  <a:srgbClr val="808080"/>
                </a:solidFill>
                <a:effectLst/>
                <a:latin typeface="JetBrains Mono"/>
              </a:rPr>
              <a:t>)//2</a:t>
            </a:r>
            <a:r>
              <a:rPr lang="zh-CN" altLang="en-US" sz="180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并没有包含在</a:t>
            </a:r>
            <a:r>
              <a:rPr lang="en-US" altLang="zh-CN" sz="1800" dirty="0" err="1">
                <a:solidFill>
                  <a:srgbClr val="808080"/>
                </a:solidFill>
                <a:effectLst/>
                <a:latin typeface="JetBrains Mono"/>
              </a:rPr>
              <a:t>left_list</a:t>
            </a:r>
            <a:r>
              <a:rPr lang="zh-CN" altLang="en-US" sz="180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里面</a:t>
            </a:r>
            <a:br>
              <a:rPr lang="zh-CN" altLang="en-US" sz="180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sz="1800" dirty="0" err="1">
                <a:solidFill>
                  <a:srgbClr val="A9B7C6"/>
                </a:solidFill>
                <a:effectLst/>
                <a:latin typeface="JetBrains Mono"/>
              </a:rPr>
              <a:t>right_list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lang="en-US" altLang="zh-CN" sz="1800" dirty="0" err="1">
                <a:solidFill>
                  <a:srgbClr val="A9B7C6"/>
                </a:solidFill>
                <a:effectLst/>
                <a:latin typeface="JetBrains Mono"/>
              </a:rPr>
              <a:t>lst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lang="en-US" altLang="zh-CN" sz="1800" dirty="0" err="1">
                <a:solidFill>
                  <a:srgbClr val="8888C6"/>
                </a:solidFill>
                <a:effectLst/>
                <a:latin typeface="JetBrains Mono"/>
              </a:rPr>
              <a:t>len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altLang="zh-CN" sz="1800" dirty="0" err="1">
                <a:solidFill>
                  <a:srgbClr val="A9B7C6"/>
                </a:solidFill>
                <a:effectLst/>
                <a:latin typeface="JetBrains Mono"/>
              </a:rPr>
              <a:t>lst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)//</a:t>
            </a:r>
            <a:r>
              <a:rPr lang="en-US" altLang="zh-CN" sz="1800" dirty="0"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:</a:t>
            </a:r>
            <a:r>
              <a:rPr lang="en-US" altLang="zh-CN" sz="1800" dirty="0">
                <a:solidFill>
                  <a:srgbClr val="8888C6"/>
                </a:solidFill>
                <a:effectLst/>
                <a:latin typeface="JetBrains Mono"/>
              </a:rPr>
              <a:t>len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altLang="zh-CN" sz="1800" dirty="0" err="1">
                <a:solidFill>
                  <a:srgbClr val="A9B7C6"/>
                </a:solidFill>
                <a:effectLst/>
                <a:latin typeface="JetBrains Mono"/>
              </a:rPr>
              <a:t>lst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)]</a:t>
            </a:r>
            <a:b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altLang="zh-CN" sz="1800" dirty="0">
                <a:solidFill>
                  <a:srgbClr val="808080"/>
                </a:solidFill>
                <a:effectLst/>
                <a:latin typeface="JetBrains Mono"/>
              </a:rPr>
              <a:t># </a:t>
            </a:r>
            <a:r>
              <a:rPr lang="zh-CN" altLang="en-US" sz="180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对左右两个列表进行合并</a:t>
            </a:r>
            <a:br>
              <a:rPr lang="zh-CN" altLang="en-US" sz="180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lang="en-US" altLang="zh-CN" sz="1800" dirty="0" err="1">
                <a:solidFill>
                  <a:srgbClr val="A9B7C6"/>
                </a:solidFill>
                <a:effectLst/>
                <a:latin typeface="JetBrains Mono"/>
              </a:rPr>
              <a:t>merge_ordered_list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altLang="zh-CN" sz="1800" dirty="0" err="1">
                <a:solidFill>
                  <a:srgbClr val="A9B7C6"/>
                </a:solidFill>
                <a:effectLst/>
                <a:latin typeface="JetBrains Mono"/>
              </a:rPr>
              <a:t>merge_sort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altLang="zh-CN" sz="1800" dirty="0" err="1">
                <a:solidFill>
                  <a:srgbClr val="A9B7C6"/>
                </a:solidFill>
                <a:effectLst/>
                <a:latin typeface="JetBrains Mono"/>
              </a:rPr>
              <a:t>left_list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altLang="zh-CN" sz="1800" dirty="0" err="1">
                <a:solidFill>
                  <a:srgbClr val="A9B7C6"/>
                </a:solidFill>
                <a:effectLst/>
                <a:latin typeface="JetBrains Mono"/>
              </a:rPr>
              <a:t>merge_sort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altLang="zh-CN" sz="1800" dirty="0" err="1">
                <a:solidFill>
                  <a:srgbClr val="A9B7C6"/>
                </a:solidFill>
                <a:effectLst/>
                <a:latin typeface="JetBrains Mono"/>
              </a:rPr>
              <a:t>right_list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</a:br>
            <a:b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</a:br>
            <a:b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808080"/>
                </a:solidFill>
                <a:effectLst/>
                <a:latin typeface="JetBrains Mono"/>
              </a:rPr>
              <a:t># print(</a:t>
            </a:r>
            <a:r>
              <a:rPr lang="en-US" altLang="zh-CN" sz="1800" dirty="0" err="1">
                <a:solidFill>
                  <a:srgbClr val="808080"/>
                </a:solidFill>
                <a:effectLst/>
                <a:latin typeface="JetBrains Mono"/>
              </a:rPr>
              <a:t>merge_ordered_list</a:t>
            </a:r>
            <a:r>
              <a:rPr lang="en-US" altLang="zh-CN" sz="1800" dirty="0">
                <a:solidFill>
                  <a:srgbClr val="808080"/>
                </a:solidFill>
                <a:effectLst/>
                <a:latin typeface="JetBrains Mono"/>
              </a:rPr>
              <a:t>([1, 5, 9, 23], [-5, 0, 8, 11]))</a:t>
            </a:r>
            <a:br>
              <a:rPr lang="en-US" altLang="zh-CN" sz="1800" dirty="0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altLang="zh-CN" sz="1800" dirty="0" err="1">
                <a:solidFill>
                  <a:srgbClr val="A9B7C6"/>
                </a:solidFill>
                <a:effectLst/>
                <a:latin typeface="JetBrains Mono"/>
              </a:rPr>
              <a:t>merge_sort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([</a:t>
            </a:r>
            <a:r>
              <a:rPr lang="en-US" altLang="zh-CN" sz="1800" dirty="0"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6897BB"/>
                </a:solidFill>
                <a:effectLst/>
                <a:latin typeface="JetBrains Mono"/>
              </a:rPr>
              <a:t>11</a:t>
            </a: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-</a:t>
            </a:r>
            <a:r>
              <a:rPr lang="en-US" altLang="zh-CN" sz="1800" dirty="0"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6897BB"/>
                </a:solidFill>
                <a:effectLst/>
                <a:latin typeface="JetBrains Mono"/>
              </a:rPr>
              <a:t>23</a:t>
            </a: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6897BB"/>
                </a:solidFill>
                <a:effectLst/>
                <a:latin typeface="JetBrains Mono"/>
              </a:rPr>
              <a:t>9</a:t>
            </a: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6897BB"/>
                </a:solidFill>
                <a:effectLst/>
                <a:latin typeface="JetBrains Mono"/>
              </a:rPr>
              <a:t>8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]))</a:t>
            </a:r>
          </a:p>
        </p:txBody>
      </p:sp>
    </p:spTree>
    <p:extLst>
      <p:ext uri="{BB962C8B-B14F-4D97-AF65-F5344CB8AC3E}">
        <p14:creationId xmlns:p14="http://schemas.microsoft.com/office/powerpoint/2010/main" val="479851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9B738-47E0-5963-07D6-19E9BEBED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时间复杂度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9B0931-9E73-1DB3-72A3-C9B7B0B96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之前的排序，比如</a:t>
            </a:r>
            <a:r>
              <a:rPr lang="en-US" altLang="zh-CN" dirty="0" err="1"/>
              <a:t>BubleSort</a:t>
            </a:r>
            <a:r>
              <a:rPr lang="zh-CN" altLang="en-US" dirty="0"/>
              <a:t>或者</a:t>
            </a:r>
            <a:r>
              <a:rPr lang="en-US" altLang="zh-CN" dirty="0" err="1"/>
              <a:t>SelectionSort</a:t>
            </a:r>
            <a:r>
              <a:rPr lang="zh-CN" altLang="en-US" dirty="0"/>
              <a:t>都是要不停的遍历列表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但是对于</a:t>
            </a:r>
            <a:r>
              <a:rPr lang="en-US" altLang="zh-CN" dirty="0"/>
              <a:t>Merge Sort</a:t>
            </a:r>
            <a:r>
              <a:rPr lang="zh-CN" altLang="en-US" dirty="0"/>
              <a:t>，它只需要把一个大列表拆成若干个小列表再把它们拼到一起，并不需要进行遍历列表这个操作</a:t>
            </a:r>
          </a:p>
        </p:txBody>
      </p:sp>
    </p:spTree>
    <p:extLst>
      <p:ext uri="{BB962C8B-B14F-4D97-AF65-F5344CB8AC3E}">
        <p14:creationId xmlns:p14="http://schemas.microsoft.com/office/powerpoint/2010/main" val="2676040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2DE0E-B2B0-6448-C006-E4DC67EEE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快速排序 </a:t>
            </a:r>
            <a:r>
              <a:rPr lang="en-US" altLang="zh-CN" dirty="0"/>
              <a:t>Quick Sort</a:t>
            </a:r>
            <a:endParaRPr lang="zh-CN" altLang="en-US" dirty="0"/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52F2BFC1-E3A9-2396-97CC-276C725B51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443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9A46287-7913-1B6E-456F-A2A0B72BE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Quick Sort</a:t>
            </a:r>
            <a:r>
              <a:rPr lang="zh-CN" altLang="en-US" dirty="0"/>
              <a:t>的设计思路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A612058-091A-9C48-B5E9-8BDD122E14B2}"/>
              </a:ext>
            </a:extLst>
          </p:cNvPr>
          <p:cNvSpPr/>
          <p:nvPr/>
        </p:nvSpPr>
        <p:spPr>
          <a:xfrm>
            <a:off x="1424137" y="1690688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FEE1CF-2D4B-E39C-C236-202ACA49B6E4}"/>
              </a:ext>
            </a:extLst>
          </p:cNvPr>
          <p:cNvSpPr/>
          <p:nvPr/>
        </p:nvSpPr>
        <p:spPr>
          <a:xfrm>
            <a:off x="2118404" y="1690688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A02BD2F-39BB-843B-0E08-A45163534C1F}"/>
              </a:ext>
            </a:extLst>
          </p:cNvPr>
          <p:cNvSpPr/>
          <p:nvPr/>
        </p:nvSpPr>
        <p:spPr>
          <a:xfrm>
            <a:off x="2804204" y="1690688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E676AAC-715A-5B9D-71A8-161AFA08D55B}"/>
              </a:ext>
            </a:extLst>
          </p:cNvPr>
          <p:cNvSpPr/>
          <p:nvPr/>
        </p:nvSpPr>
        <p:spPr>
          <a:xfrm>
            <a:off x="3490004" y="1690688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422DB0D-6F10-A1DC-90A4-4FD52BC641C8}"/>
              </a:ext>
            </a:extLst>
          </p:cNvPr>
          <p:cNvSpPr/>
          <p:nvPr/>
        </p:nvSpPr>
        <p:spPr>
          <a:xfrm>
            <a:off x="4184271" y="1690688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07A5D90-B41F-1604-7230-B42C8DE8B49E}"/>
              </a:ext>
            </a:extLst>
          </p:cNvPr>
          <p:cNvSpPr/>
          <p:nvPr/>
        </p:nvSpPr>
        <p:spPr>
          <a:xfrm>
            <a:off x="4878538" y="1690688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F4F68F5-70AC-41EE-26E4-2CA176399E3F}"/>
              </a:ext>
            </a:extLst>
          </p:cNvPr>
          <p:cNvSpPr/>
          <p:nvPr/>
        </p:nvSpPr>
        <p:spPr>
          <a:xfrm>
            <a:off x="5564338" y="1690688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465B328-EB1F-72AE-BEF2-D9B35CC5C54C}"/>
              </a:ext>
            </a:extLst>
          </p:cNvPr>
          <p:cNvSpPr/>
          <p:nvPr/>
        </p:nvSpPr>
        <p:spPr>
          <a:xfrm>
            <a:off x="6250138" y="1690688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3A68CAD-3FE8-48E4-6F72-0C99C3929AFE}"/>
              </a:ext>
            </a:extLst>
          </p:cNvPr>
          <p:cNvSpPr txBox="1"/>
          <p:nvPr/>
        </p:nvSpPr>
        <p:spPr>
          <a:xfrm>
            <a:off x="3589619" y="1823522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-5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5F6C643-913F-B66F-6C48-09CF584576B3}"/>
              </a:ext>
            </a:extLst>
          </p:cNvPr>
          <p:cNvSpPr txBox="1"/>
          <p:nvPr/>
        </p:nvSpPr>
        <p:spPr>
          <a:xfrm>
            <a:off x="5118121" y="18103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CC02A40-C83A-C0FC-2DD9-9D83B0866079}"/>
              </a:ext>
            </a:extLst>
          </p:cNvPr>
          <p:cNvSpPr txBox="1"/>
          <p:nvPr/>
        </p:nvSpPr>
        <p:spPr>
          <a:xfrm>
            <a:off x="2998090" y="182352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DA5EB89-220D-0E61-6094-103824B50245}"/>
              </a:ext>
            </a:extLst>
          </p:cNvPr>
          <p:cNvSpPr txBox="1"/>
          <p:nvPr/>
        </p:nvSpPr>
        <p:spPr>
          <a:xfrm>
            <a:off x="1612415" y="18103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9B02D3A-FA2A-0F5C-94E3-CD02B6B1B6B4}"/>
              </a:ext>
            </a:extLst>
          </p:cNvPr>
          <p:cNvSpPr txBox="1"/>
          <p:nvPr/>
        </p:nvSpPr>
        <p:spPr>
          <a:xfrm>
            <a:off x="6494423" y="1823522"/>
            <a:ext cx="253020" cy="37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E9B2502-2F2A-B325-6C5D-E3222B5455E8}"/>
              </a:ext>
            </a:extLst>
          </p:cNvPr>
          <p:cNvSpPr txBox="1"/>
          <p:nvPr/>
        </p:nvSpPr>
        <p:spPr>
          <a:xfrm>
            <a:off x="5812388" y="182352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536E949-6B7E-1777-5D6C-FF3DB439F335}"/>
              </a:ext>
            </a:extLst>
          </p:cNvPr>
          <p:cNvSpPr txBox="1"/>
          <p:nvPr/>
        </p:nvSpPr>
        <p:spPr>
          <a:xfrm>
            <a:off x="2284734" y="182352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A70906F-AF03-8909-21A0-D0FEE88A9E25}"/>
              </a:ext>
            </a:extLst>
          </p:cNvPr>
          <p:cNvSpPr txBox="1"/>
          <p:nvPr/>
        </p:nvSpPr>
        <p:spPr>
          <a:xfrm>
            <a:off x="4323994" y="182352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23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53EFEAD-CC3B-DC60-A1FA-C029B9505A17}"/>
              </a:ext>
            </a:extLst>
          </p:cNvPr>
          <p:cNvSpPr txBox="1"/>
          <p:nvPr/>
        </p:nvSpPr>
        <p:spPr>
          <a:xfrm>
            <a:off x="7685201" y="181038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随便抽一个数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3C81E03-15F0-D499-CBFE-58530C870057}"/>
              </a:ext>
            </a:extLst>
          </p:cNvPr>
          <p:cNvSpPr/>
          <p:nvPr/>
        </p:nvSpPr>
        <p:spPr>
          <a:xfrm>
            <a:off x="9726462" y="1690688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2936D20-749A-7307-A45F-6BCDB58A28F5}"/>
              </a:ext>
            </a:extLst>
          </p:cNvPr>
          <p:cNvSpPr txBox="1"/>
          <p:nvPr/>
        </p:nvSpPr>
        <p:spPr>
          <a:xfrm>
            <a:off x="9970747" y="1823522"/>
            <a:ext cx="253020" cy="37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AFE4DAF-25EB-8C9C-A15D-58FC2BDA1959}"/>
              </a:ext>
            </a:extLst>
          </p:cNvPr>
          <p:cNvSpPr txBox="1"/>
          <p:nvPr/>
        </p:nvSpPr>
        <p:spPr>
          <a:xfrm>
            <a:off x="1333574" y="2464343"/>
            <a:ext cx="563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把所有比</a:t>
            </a:r>
            <a:r>
              <a:rPr lang="en-US" altLang="zh-CN" dirty="0"/>
              <a:t>8</a:t>
            </a:r>
            <a:r>
              <a:rPr lang="zh-CN" altLang="en-US" dirty="0"/>
              <a:t>小的数放在</a:t>
            </a:r>
            <a:r>
              <a:rPr lang="en-US" altLang="zh-CN" dirty="0" err="1"/>
              <a:t>left_list</a:t>
            </a:r>
            <a:r>
              <a:rPr lang="zh-CN" altLang="en-US" dirty="0"/>
              <a:t>，比</a:t>
            </a:r>
            <a:r>
              <a:rPr lang="en-US" altLang="zh-CN" dirty="0"/>
              <a:t>8</a:t>
            </a:r>
            <a:r>
              <a:rPr lang="zh-CN" altLang="en-US" dirty="0"/>
              <a:t>大的数放在</a:t>
            </a:r>
            <a:r>
              <a:rPr lang="en-US" altLang="zh-CN" dirty="0" err="1"/>
              <a:t>right_list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73911B7-9B7E-4D37-E650-083F8BF16779}"/>
              </a:ext>
            </a:extLst>
          </p:cNvPr>
          <p:cNvSpPr txBox="1"/>
          <p:nvPr/>
        </p:nvSpPr>
        <p:spPr>
          <a:xfrm>
            <a:off x="1424137" y="2806674"/>
            <a:ext cx="963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left_list</a:t>
            </a:r>
            <a:r>
              <a:rPr lang="zh-CN" altLang="en-US" dirty="0"/>
              <a:t>：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D76FEB0-D7BC-6CCA-DC11-14D3F44B7EA0}"/>
              </a:ext>
            </a:extLst>
          </p:cNvPr>
          <p:cNvSpPr/>
          <p:nvPr/>
        </p:nvSpPr>
        <p:spPr>
          <a:xfrm>
            <a:off x="1425875" y="3364495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9F54AB9-E7D9-99F7-2EE8-6CD0E8651059}"/>
              </a:ext>
            </a:extLst>
          </p:cNvPr>
          <p:cNvSpPr txBox="1"/>
          <p:nvPr/>
        </p:nvSpPr>
        <p:spPr>
          <a:xfrm>
            <a:off x="1614153" y="34841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4791C84-BDC7-B69E-0074-9304B2A2AAA2}"/>
              </a:ext>
            </a:extLst>
          </p:cNvPr>
          <p:cNvSpPr txBox="1"/>
          <p:nvPr/>
        </p:nvSpPr>
        <p:spPr>
          <a:xfrm>
            <a:off x="1333574" y="4112899"/>
            <a:ext cx="1054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right_list</a:t>
            </a:r>
            <a:r>
              <a:rPr lang="zh-CN" altLang="en-US" dirty="0"/>
              <a:t>：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65E2498-3016-B8BA-6CA3-CF49522B95D6}"/>
              </a:ext>
            </a:extLst>
          </p:cNvPr>
          <p:cNvSpPr/>
          <p:nvPr/>
        </p:nvSpPr>
        <p:spPr>
          <a:xfrm>
            <a:off x="1424137" y="4643719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3F2F614-4C28-EF9E-C13C-252AAA7A3A22}"/>
              </a:ext>
            </a:extLst>
          </p:cNvPr>
          <p:cNvSpPr txBox="1"/>
          <p:nvPr/>
        </p:nvSpPr>
        <p:spPr>
          <a:xfrm>
            <a:off x="1590467" y="477655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7216EC8-E513-C7D8-2C78-08835B1D9E59}"/>
              </a:ext>
            </a:extLst>
          </p:cNvPr>
          <p:cNvSpPr/>
          <p:nvPr/>
        </p:nvSpPr>
        <p:spPr>
          <a:xfrm>
            <a:off x="2118404" y="3364495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5140D5A-9F63-9B55-8D9D-1AAF9A56DEFF}"/>
              </a:ext>
            </a:extLst>
          </p:cNvPr>
          <p:cNvSpPr txBox="1"/>
          <p:nvPr/>
        </p:nvSpPr>
        <p:spPr>
          <a:xfrm>
            <a:off x="2312290" y="34973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8A3A21D-5473-5A6F-A512-8A08E0AB083A}"/>
              </a:ext>
            </a:extLst>
          </p:cNvPr>
          <p:cNvSpPr/>
          <p:nvPr/>
        </p:nvSpPr>
        <p:spPr>
          <a:xfrm>
            <a:off x="2821984" y="3364495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AFBE221-846C-F25A-80A5-7BED016A7A55}"/>
              </a:ext>
            </a:extLst>
          </p:cNvPr>
          <p:cNvSpPr txBox="1"/>
          <p:nvPr/>
        </p:nvSpPr>
        <p:spPr>
          <a:xfrm>
            <a:off x="2921599" y="3497329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-5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147E7C8-3CC3-9B8D-6B1C-9A347A3010E2}"/>
              </a:ext>
            </a:extLst>
          </p:cNvPr>
          <p:cNvSpPr/>
          <p:nvPr/>
        </p:nvSpPr>
        <p:spPr>
          <a:xfrm>
            <a:off x="2109937" y="4643719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A15B9E8-7B5C-E06E-1A09-9A8A337F8182}"/>
              </a:ext>
            </a:extLst>
          </p:cNvPr>
          <p:cNvSpPr txBox="1"/>
          <p:nvPr/>
        </p:nvSpPr>
        <p:spPr>
          <a:xfrm>
            <a:off x="2249660" y="477655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23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54193F7-9739-D974-FE40-B2CF4471FCB6}"/>
              </a:ext>
            </a:extLst>
          </p:cNvPr>
          <p:cNvSpPr/>
          <p:nvPr/>
        </p:nvSpPr>
        <p:spPr>
          <a:xfrm>
            <a:off x="3516251" y="3356571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CB62053-73C8-29A3-1AD4-6474EAB1CDD4}"/>
              </a:ext>
            </a:extLst>
          </p:cNvPr>
          <p:cNvSpPr txBox="1"/>
          <p:nvPr/>
        </p:nvSpPr>
        <p:spPr>
          <a:xfrm>
            <a:off x="3755834" y="347627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A5279CC-2046-0614-4B07-AEE714CF475B}"/>
              </a:ext>
            </a:extLst>
          </p:cNvPr>
          <p:cNvSpPr/>
          <p:nvPr/>
        </p:nvSpPr>
        <p:spPr>
          <a:xfrm>
            <a:off x="2812671" y="4643719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1EEA00D1-FC88-D780-0C2C-BEAE70037651}"/>
              </a:ext>
            </a:extLst>
          </p:cNvPr>
          <p:cNvSpPr txBox="1"/>
          <p:nvPr/>
        </p:nvSpPr>
        <p:spPr>
          <a:xfrm>
            <a:off x="3060721" y="477655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538F499-3668-CBA5-8EA0-39FF63F70130}"/>
              </a:ext>
            </a:extLst>
          </p:cNvPr>
          <p:cNvSpPr txBox="1"/>
          <p:nvPr/>
        </p:nvSpPr>
        <p:spPr>
          <a:xfrm>
            <a:off x="1333574" y="5549130"/>
            <a:ext cx="5306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合并：</a:t>
            </a:r>
            <a:r>
              <a:rPr lang="en-US" altLang="zh-CN" dirty="0" err="1"/>
              <a:t>left_list</a:t>
            </a:r>
            <a:r>
              <a:rPr lang="en-US" altLang="zh-CN" dirty="0"/>
              <a:t> + </a:t>
            </a:r>
            <a:r>
              <a:rPr lang="zh-CN" altLang="en-US" dirty="0"/>
              <a:t>随便抽的数 </a:t>
            </a:r>
            <a:r>
              <a:rPr lang="en-US" altLang="zh-CN" dirty="0"/>
              <a:t>+ </a:t>
            </a:r>
            <a:r>
              <a:rPr lang="en-US" altLang="zh-CN" dirty="0" err="1"/>
              <a:t>right_list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FAB621C-1A3B-2AEE-86F1-C9E45E27A37C}"/>
              </a:ext>
            </a:extLst>
          </p:cNvPr>
          <p:cNvSpPr/>
          <p:nvPr/>
        </p:nvSpPr>
        <p:spPr>
          <a:xfrm>
            <a:off x="1399628" y="5926386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C61D702-B64A-2FBE-F05D-39F153C0B796}"/>
              </a:ext>
            </a:extLst>
          </p:cNvPr>
          <p:cNvSpPr txBox="1"/>
          <p:nvPr/>
        </p:nvSpPr>
        <p:spPr>
          <a:xfrm>
            <a:off x="1587906" y="60460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BEE90F95-A088-ED38-6364-28687442A103}"/>
              </a:ext>
            </a:extLst>
          </p:cNvPr>
          <p:cNvSpPr/>
          <p:nvPr/>
        </p:nvSpPr>
        <p:spPr>
          <a:xfrm>
            <a:off x="2092157" y="5926386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11D8533-599C-F572-2098-0E4BAC6159E2}"/>
              </a:ext>
            </a:extLst>
          </p:cNvPr>
          <p:cNvSpPr txBox="1"/>
          <p:nvPr/>
        </p:nvSpPr>
        <p:spPr>
          <a:xfrm>
            <a:off x="2286043" y="60592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EC0DC30-357A-5C8E-AB28-A593A22A503B}"/>
              </a:ext>
            </a:extLst>
          </p:cNvPr>
          <p:cNvSpPr/>
          <p:nvPr/>
        </p:nvSpPr>
        <p:spPr>
          <a:xfrm>
            <a:off x="2795737" y="5926386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BC65810-A69D-4437-2F6E-B94707845A11}"/>
              </a:ext>
            </a:extLst>
          </p:cNvPr>
          <p:cNvSpPr txBox="1"/>
          <p:nvPr/>
        </p:nvSpPr>
        <p:spPr>
          <a:xfrm>
            <a:off x="2895352" y="6059220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-5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C37C9B2F-318E-84E6-CDC4-376711EC0790}"/>
              </a:ext>
            </a:extLst>
          </p:cNvPr>
          <p:cNvSpPr/>
          <p:nvPr/>
        </p:nvSpPr>
        <p:spPr>
          <a:xfrm>
            <a:off x="3490004" y="5918462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DD9A92B-56DE-7DEA-0837-5F1C66C81FBE}"/>
              </a:ext>
            </a:extLst>
          </p:cNvPr>
          <p:cNvSpPr txBox="1"/>
          <p:nvPr/>
        </p:nvSpPr>
        <p:spPr>
          <a:xfrm>
            <a:off x="3729587" y="603816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1FD235E1-2CEF-C592-0548-E83F65ED4258}"/>
              </a:ext>
            </a:extLst>
          </p:cNvPr>
          <p:cNvSpPr/>
          <p:nvPr/>
        </p:nvSpPr>
        <p:spPr>
          <a:xfrm>
            <a:off x="4592342" y="5926386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FDC463E2-1ABB-AE53-0678-BCBDEF93A0A6}"/>
              </a:ext>
            </a:extLst>
          </p:cNvPr>
          <p:cNvSpPr txBox="1"/>
          <p:nvPr/>
        </p:nvSpPr>
        <p:spPr>
          <a:xfrm>
            <a:off x="4836627" y="6059220"/>
            <a:ext cx="253020" cy="37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C26D6A7-2DC9-20A3-F523-BF75F548B0A2}"/>
              </a:ext>
            </a:extLst>
          </p:cNvPr>
          <p:cNvSpPr/>
          <p:nvPr/>
        </p:nvSpPr>
        <p:spPr>
          <a:xfrm>
            <a:off x="5814125" y="5930993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EB473227-12D4-8DE0-D067-70E1BE7C9A1A}"/>
              </a:ext>
            </a:extLst>
          </p:cNvPr>
          <p:cNvSpPr txBox="1"/>
          <p:nvPr/>
        </p:nvSpPr>
        <p:spPr>
          <a:xfrm>
            <a:off x="5980455" y="606382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0DE7F9C1-64F1-DEC7-4857-445D9B5297D4}"/>
              </a:ext>
            </a:extLst>
          </p:cNvPr>
          <p:cNvSpPr/>
          <p:nvPr/>
        </p:nvSpPr>
        <p:spPr>
          <a:xfrm>
            <a:off x="6499925" y="5930993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8612A26-AD4C-4AFA-70E9-6EF211C6FC70}"/>
              </a:ext>
            </a:extLst>
          </p:cNvPr>
          <p:cNvSpPr txBox="1"/>
          <p:nvPr/>
        </p:nvSpPr>
        <p:spPr>
          <a:xfrm>
            <a:off x="6639648" y="606382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23</a:t>
            </a:r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7F268AB-53A1-43A7-2880-B9CC423910A5}"/>
              </a:ext>
            </a:extLst>
          </p:cNvPr>
          <p:cNvSpPr/>
          <p:nvPr/>
        </p:nvSpPr>
        <p:spPr>
          <a:xfrm>
            <a:off x="7202659" y="5930993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E60D8D9C-C802-D743-76F5-47C4FD8780C5}"/>
              </a:ext>
            </a:extLst>
          </p:cNvPr>
          <p:cNvSpPr txBox="1"/>
          <p:nvPr/>
        </p:nvSpPr>
        <p:spPr>
          <a:xfrm>
            <a:off x="7450709" y="60638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4474DA50-022C-6463-2C87-14C87653F4AD}"/>
              </a:ext>
            </a:extLst>
          </p:cNvPr>
          <p:cNvSpPr txBox="1"/>
          <p:nvPr/>
        </p:nvSpPr>
        <p:spPr>
          <a:xfrm>
            <a:off x="8144975" y="6038161"/>
            <a:ext cx="3496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数字</a:t>
            </a:r>
            <a:r>
              <a:rPr lang="en-US" altLang="zh-CN" dirty="0"/>
              <a:t>8</a:t>
            </a:r>
            <a:r>
              <a:rPr lang="zh-CN" altLang="en-US" dirty="0"/>
              <a:t>位于它应该在的位置上了</a:t>
            </a:r>
          </a:p>
        </p:txBody>
      </p:sp>
    </p:spTree>
    <p:extLst>
      <p:ext uri="{BB962C8B-B14F-4D97-AF65-F5344CB8AC3E}">
        <p14:creationId xmlns:p14="http://schemas.microsoft.com/office/powerpoint/2010/main" val="2640305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9A46287-7913-1B6E-456F-A2A0B72BE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Quick Sort</a:t>
            </a:r>
            <a:r>
              <a:rPr lang="zh-CN" altLang="en-US" dirty="0"/>
              <a:t>的设计思路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53EFEAD-CC3B-DC60-A1FA-C029B9505A17}"/>
              </a:ext>
            </a:extLst>
          </p:cNvPr>
          <p:cNvSpPr txBox="1"/>
          <p:nvPr/>
        </p:nvSpPr>
        <p:spPr>
          <a:xfrm>
            <a:off x="7685201" y="181038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随便抽一个数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3C81E03-15F0-D499-CBFE-58530C870057}"/>
              </a:ext>
            </a:extLst>
          </p:cNvPr>
          <p:cNvSpPr/>
          <p:nvPr/>
        </p:nvSpPr>
        <p:spPr>
          <a:xfrm>
            <a:off x="9726462" y="1690688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AA0BEA5-80DB-9ABF-2386-9921263BC147}"/>
              </a:ext>
            </a:extLst>
          </p:cNvPr>
          <p:cNvSpPr txBox="1"/>
          <p:nvPr/>
        </p:nvSpPr>
        <p:spPr>
          <a:xfrm>
            <a:off x="1415671" y="1304398"/>
            <a:ext cx="963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left_list</a:t>
            </a:r>
            <a:r>
              <a:rPr lang="zh-CN" altLang="en-US" dirty="0"/>
              <a:t>：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E90E077-AD41-D926-7553-A73BD4D70D7F}"/>
              </a:ext>
            </a:extLst>
          </p:cNvPr>
          <p:cNvSpPr/>
          <p:nvPr/>
        </p:nvSpPr>
        <p:spPr>
          <a:xfrm>
            <a:off x="1417409" y="1862219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50A7CE-EAF5-7E08-5749-DDBFFC01EE5C}"/>
              </a:ext>
            </a:extLst>
          </p:cNvPr>
          <p:cNvSpPr txBox="1"/>
          <p:nvPr/>
        </p:nvSpPr>
        <p:spPr>
          <a:xfrm>
            <a:off x="1605687" y="19819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EE0652C-F9D3-A815-500F-BF1A99775B11}"/>
              </a:ext>
            </a:extLst>
          </p:cNvPr>
          <p:cNvSpPr/>
          <p:nvPr/>
        </p:nvSpPr>
        <p:spPr>
          <a:xfrm>
            <a:off x="2109938" y="1862219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2DF671C-C703-C567-6B6D-183CAE995D5E}"/>
              </a:ext>
            </a:extLst>
          </p:cNvPr>
          <p:cNvSpPr txBox="1"/>
          <p:nvPr/>
        </p:nvSpPr>
        <p:spPr>
          <a:xfrm>
            <a:off x="2303824" y="199505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FDD177B7-9BEB-758D-7F68-9F7813671ED3}"/>
              </a:ext>
            </a:extLst>
          </p:cNvPr>
          <p:cNvSpPr/>
          <p:nvPr/>
        </p:nvSpPr>
        <p:spPr>
          <a:xfrm>
            <a:off x="2813518" y="1862219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DEB7F52-5E31-F0F0-91DE-70302FF7D636}"/>
              </a:ext>
            </a:extLst>
          </p:cNvPr>
          <p:cNvSpPr txBox="1"/>
          <p:nvPr/>
        </p:nvSpPr>
        <p:spPr>
          <a:xfrm>
            <a:off x="2913133" y="1995053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-5</a:t>
            </a:r>
            <a:endParaRPr lang="zh-CN" alt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010C840-DFCC-67A6-F1E3-7316E270C33C}"/>
              </a:ext>
            </a:extLst>
          </p:cNvPr>
          <p:cNvSpPr/>
          <p:nvPr/>
        </p:nvSpPr>
        <p:spPr>
          <a:xfrm>
            <a:off x="3507785" y="1854295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9F05F779-0679-97AA-54DD-EE8E1991F35F}"/>
              </a:ext>
            </a:extLst>
          </p:cNvPr>
          <p:cNvSpPr txBox="1"/>
          <p:nvPr/>
        </p:nvSpPr>
        <p:spPr>
          <a:xfrm>
            <a:off x="3747368" y="19739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58C39F7B-492F-698E-ACF7-29C5B2BC8565}"/>
              </a:ext>
            </a:extLst>
          </p:cNvPr>
          <p:cNvSpPr txBox="1"/>
          <p:nvPr/>
        </p:nvSpPr>
        <p:spPr>
          <a:xfrm>
            <a:off x="9920348" y="178074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7690302B-7DAC-BDC4-E1E4-151FD1490DDF}"/>
              </a:ext>
            </a:extLst>
          </p:cNvPr>
          <p:cNvSpPr txBox="1"/>
          <p:nvPr/>
        </p:nvSpPr>
        <p:spPr>
          <a:xfrm>
            <a:off x="1333574" y="2464343"/>
            <a:ext cx="563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把所有比</a:t>
            </a:r>
            <a:r>
              <a:rPr lang="en-US" altLang="zh-CN" dirty="0"/>
              <a:t>1</a:t>
            </a:r>
            <a:r>
              <a:rPr lang="zh-CN" altLang="en-US" dirty="0"/>
              <a:t>小的数放在</a:t>
            </a:r>
            <a:r>
              <a:rPr lang="en-US" altLang="zh-CN" dirty="0" err="1"/>
              <a:t>left_list</a:t>
            </a:r>
            <a:r>
              <a:rPr lang="zh-CN" altLang="en-US" dirty="0"/>
              <a:t>，比</a:t>
            </a:r>
            <a:r>
              <a:rPr lang="en-US" altLang="zh-CN" dirty="0"/>
              <a:t>1</a:t>
            </a:r>
            <a:r>
              <a:rPr lang="zh-CN" altLang="en-US" dirty="0"/>
              <a:t>大的数放在</a:t>
            </a:r>
            <a:r>
              <a:rPr lang="en-US" altLang="zh-CN" dirty="0" err="1"/>
              <a:t>right_list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9CFBDA04-CA40-CB88-B8E7-7C8A96D6A283}"/>
              </a:ext>
            </a:extLst>
          </p:cNvPr>
          <p:cNvSpPr txBox="1"/>
          <p:nvPr/>
        </p:nvSpPr>
        <p:spPr>
          <a:xfrm>
            <a:off x="1415671" y="2974433"/>
            <a:ext cx="963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left_list</a:t>
            </a:r>
            <a:endParaRPr lang="zh-CN" altLang="en-US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253B818A-C2F7-503C-A8E9-BA4DE1800BE9}"/>
              </a:ext>
            </a:extLst>
          </p:cNvPr>
          <p:cNvSpPr txBox="1"/>
          <p:nvPr/>
        </p:nvSpPr>
        <p:spPr>
          <a:xfrm>
            <a:off x="1415671" y="4632868"/>
            <a:ext cx="1090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right_list</a:t>
            </a:r>
            <a:endParaRPr lang="zh-CN" altLang="en-US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5377AEBB-8900-41EB-1A49-EA4FD120E4CD}"/>
              </a:ext>
            </a:extLst>
          </p:cNvPr>
          <p:cNvSpPr/>
          <p:nvPr/>
        </p:nvSpPr>
        <p:spPr>
          <a:xfrm>
            <a:off x="1565047" y="5142958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C4930BA4-D469-2285-D509-BD93EC660161}"/>
              </a:ext>
            </a:extLst>
          </p:cNvPr>
          <p:cNvSpPr txBox="1"/>
          <p:nvPr/>
        </p:nvSpPr>
        <p:spPr>
          <a:xfrm>
            <a:off x="1753325" y="526265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B63759C-A5FC-E3F7-114B-00EE1B28404E}"/>
              </a:ext>
            </a:extLst>
          </p:cNvPr>
          <p:cNvSpPr/>
          <p:nvPr/>
        </p:nvSpPr>
        <p:spPr>
          <a:xfrm>
            <a:off x="1524599" y="3615254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F5774627-2BF9-D7D1-0E3B-0D4F941E0220}"/>
              </a:ext>
            </a:extLst>
          </p:cNvPr>
          <p:cNvSpPr txBox="1"/>
          <p:nvPr/>
        </p:nvSpPr>
        <p:spPr>
          <a:xfrm>
            <a:off x="1624214" y="374808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-5</a:t>
            </a:r>
            <a:endParaRPr lang="zh-CN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A1C42B1E-0E52-1F76-D5C0-277668D45DCC}"/>
              </a:ext>
            </a:extLst>
          </p:cNvPr>
          <p:cNvSpPr/>
          <p:nvPr/>
        </p:nvSpPr>
        <p:spPr>
          <a:xfrm>
            <a:off x="2218866" y="3607330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5242C4C0-24A0-B260-04DF-FB1435006232}"/>
              </a:ext>
            </a:extLst>
          </p:cNvPr>
          <p:cNvSpPr txBox="1"/>
          <p:nvPr/>
        </p:nvSpPr>
        <p:spPr>
          <a:xfrm>
            <a:off x="2458449" y="37270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F547092C-F8C1-5A46-50BC-2526FFFA780A}"/>
              </a:ext>
            </a:extLst>
          </p:cNvPr>
          <p:cNvSpPr txBox="1"/>
          <p:nvPr/>
        </p:nvSpPr>
        <p:spPr>
          <a:xfrm>
            <a:off x="1534803" y="5897657"/>
            <a:ext cx="47982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合并：</a:t>
            </a:r>
            <a:r>
              <a:rPr lang="en-US" altLang="zh-CN" dirty="0" err="1"/>
              <a:t>left_list</a:t>
            </a:r>
            <a:r>
              <a:rPr lang="en-US" altLang="zh-CN" dirty="0"/>
              <a:t> + </a:t>
            </a:r>
            <a:r>
              <a:rPr lang="zh-CN" altLang="en-US" dirty="0"/>
              <a:t>随便抽的数 </a:t>
            </a:r>
            <a:r>
              <a:rPr lang="en-US" altLang="zh-CN" dirty="0"/>
              <a:t>+ </a:t>
            </a:r>
            <a:r>
              <a:rPr lang="en-US" altLang="zh-CN" dirty="0" err="1"/>
              <a:t>right_list</a:t>
            </a:r>
            <a:endParaRPr lang="zh-CN" altLang="en-US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B33782E6-ED6F-C6B1-11C6-B01A098FF99D}"/>
              </a:ext>
            </a:extLst>
          </p:cNvPr>
          <p:cNvSpPr/>
          <p:nvPr/>
        </p:nvSpPr>
        <p:spPr>
          <a:xfrm>
            <a:off x="1575999" y="6274709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F9D91CFE-7E87-2D20-2568-675F35F28EFC}"/>
              </a:ext>
            </a:extLst>
          </p:cNvPr>
          <p:cNvSpPr txBox="1"/>
          <p:nvPr/>
        </p:nvSpPr>
        <p:spPr>
          <a:xfrm>
            <a:off x="1675614" y="6407543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-5</a:t>
            </a:r>
            <a:endParaRPr lang="zh-CN" altLang="en-US" dirty="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26869A69-C04E-EA28-A623-C6FB2E5AF5EB}"/>
              </a:ext>
            </a:extLst>
          </p:cNvPr>
          <p:cNvSpPr/>
          <p:nvPr/>
        </p:nvSpPr>
        <p:spPr>
          <a:xfrm>
            <a:off x="2270266" y="6266785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6CDECD32-5E73-049A-030C-0CC3288E4DBC}"/>
              </a:ext>
            </a:extLst>
          </p:cNvPr>
          <p:cNvSpPr txBox="1"/>
          <p:nvPr/>
        </p:nvSpPr>
        <p:spPr>
          <a:xfrm>
            <a:off x="2509849" y="63864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C3801862-DAF4-6D61-7CC2-1D0ADDFB772A}"/>
              </a:ext>
            </a:extLst>
          </p:cNvPr>
          <p:cNvSpPr/>
          <p:nvPr/>
        </p:nvSpPr>
        <p:spPr>
          <a:xfrm>
            <a:off x="3498242" y="6274804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763C6EDB-1EFB-C332-2E65-65F9062B845E}"/>
              </a:ext>
            </a:extLst>
          </p:cNvPr>
          <p:cNvSpPr txBox="1"/>
          <p:nvPr/>
        </p:nvSpPr>
        <p:spPr>
          <a:xfrm>
            <a:off x="3692128" y="636485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FB86DF22-34B1-F3EF-E533-D6B5638069A6}"/>
              </a:ext>
            </a:extLst>
          </p:cNvPr>
          <p:cNvSpPr/>
          <p:nvPr/>
        </p:nvSpPr>
        <p:spPr>
          <a:xfrm>
            <a:off x="5073351" y="6218196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335C874B-CDFB-D167-B922-3F64D7DE7737}"/>
              </a:ext>
            </a:extLst>
          </p:cNvPr>
          <p:cNvSpPr txBox="1"/>
          <p:nvPr/>
        </p:nvSpPr>
        <p:spPr>
          <a:xfrm>
            <a:off x="5261629" y="633789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7876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9A46287-7913-1B6E-456F-A2A0B72BE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Quick Sort</a:t>
            </a:r>
            <a:r>
              <a:rPr lang="zh-CN" altLang="en-US" dirty="0"/>
              <a:t>的设计思路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53EFEAD-CC3B-DC60-A1FA-C029B9505A17}"/>
              </a:ext>
            </a:extLst>
          </p:cNvPr>
          <p:cNvSpPr txBox="1"/>
          <p:nvPr/>
        </p:nvSpPr>
        <p:spPr>
          <a:xfrm>
            <a:off x="7685201" y="181038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随便抽一个数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3C81E03-15F0-D499-CBFE-58530C870057}"/>
              </a:ext>
            </a:extLst>
          </p:cNvPr>
          <p:cNvSpPr/>
          <p:nvPr/>
        </p:nvSpPr>
        <p:spPr>
          <a:xfrm>
            <a:off x="9726462" y="1690688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AA0BEA5-80DB-9ABF-2386-9921263BC147}"/>
              </a:ext>
            </a:extLst>
          </p:cNvPr>
          <p:cNvSpPr txBox="1"/>
          <p:nvPr/>
        </p:nvSpPr>
        <p:spPr>
          <a:xfrm>
            <a:off x="1415671" y="1304398"/>
            <a:ext cx="963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left_list</a:t>
            </a:r>
            <a:r>
              <a:rPr lang="zh-CN" altLang="en-US" dirty="0"/>
              <a:t>：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FDD177B7-9BEB-758D-7F68-9F7813671ED3}"/>
              </a:ext>
            </a:extLst>
          </p:cNvPr>
          <p:cNvSpPr/>
          <p:nvPr/>
        </p:nvSpPr>
        <p:spPr>
          <a:xfrm>
            <a:off x="1539239" y="1828148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DEB7F52-5E31-F0F0-91DE-70302FF7D636}"/>
              </a:ext>
            </a:extLst>
          </p:cNvPr>
          <p:cNvSpPr txBox="1"/>
          <p:nvPr/>
        </p:nvSpPr>
        <p:spPr>
          <a:xfrm>
            <a:off x="1638854" y="1960982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-5</a:t>
            </a:r>
            <a:endParaRPr lang="zh-CN" alt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010C840-DFCC-67A6-F1E3-7316E270C33C}"/>
              </a:ext>
            </a:extLst>
          </p:cNvPr>
          <p:cNvSpPr/>
          <p:nvPr/>
        </p:nvSpPr>
        <p:spPr>
          <a:xfrm>
            <a:off x="2233506" y="1820224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9F05F779-0679-97AA-54DD-EE8E1991F35F}"/>
              </a:ext>
            </a:extLst>
          </p:cNvPr>
          <p:cNvSpPr txBox="1"/>
          <p:nvPr/>
        </p:nvSpPr>
        <p:spPr>
          <a:xfrm>
            <a:off x="2473089" y="19399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58C39F7B-492F-698E-ACF7-29C5B2BC8565}"/>
              </a:ext>
            </a:extLst>
          </p:cNvPr>
          <p:cNvSpPr txBox="1"/>
          <p:nvPr/>
        </p:nvSpPr>
        <p:spPr>
          <a:xfrm>
            <a:off x="9920348" y="1780741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-5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7690302B-7DAC-BDC4-E1E4-151FD1490DDF}"/>
              </a:ext>
            </a:extLst>
          </p:cNvPr>
          <p:cNvSpPr txBox="1"/>
          <p:nvPr/>
        </p:nvSpPr>
        <p:spPr>
          <a:xfrm>
            <a:off x="1333574" y="2464343"/>
            <a:ext cx="5860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把所有比</a:t>
            </a:r>
            <a:r>
              <a:rPr lang="en-US" altLang="zh-CN" dirty="0"/>
              <a:t>-5</a:t>
            </a:r>
            <a:r>
              <a:rPr lang="zh-CN" altLang="en-US" dirty="0"/>
              <a:t>小的数放在</a:t>
            </a:r>
            <a:r>
              <a:rPr lang="en-US" altLang="zh-CN" dirty="0" err="1"/>
              <a:t>left_list</a:t>
            </a:r>
            <a:r>
              <a:rPr lang="zh-CN" altLang="en-US" dirty="0"/>
              <a:t>，比</a:t>
            </a:r>
            <a:r>
              <a:rPr lang="en-US" altLang="zh-CN" dirty="0"/>
              <a:t>-5</a:t>
            </a:r>
            <a:r>
              <a:rPr lang="zh-CN" altLang="en-US" dirty="0"/>
              <a:t>大的数放在</a:t>
            </a:r>
            <a:r>
              <a:rPr lang="en-US" altLang="zh-CN" dirty="0" err="1"/>
              <a:t>right_list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9CFBDA04-CA40-CB88-B8E7-7C8A96D6A283}"/>
              </a:ext>
            </a:extLst>
          </p:cNvPr>
          <p:cNvSpPr txBox="1"/>
          <p:nvPr/>
        </p:nvSpPr>
        <p:spPr>
          <a:xfrm>
            <a:off x="1415671" y="2974433"/>
            <a:ext cx="963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left_list</a:t>
            </a:r>
            <a:endParaRPr lang="zh-CN" altLang="en-US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253B818A-C2F7-503C-A8E9-BA4DE1800BE9}"/>
              </a:ext>
            </a:extLst>
          </p:cNvPr>
          <p:cNvSpPr txBox="1"/>
          <p:nvPr/>
        </p:nvSpPr>
        <p:spPr>
          <a:xfrm>
            <a:off x="1415671" y="4632868"/>
            <a:ext cx="1090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right_list</a:t>
            </a:r>
            <a:endParaRPr lang="zh-CN" altLang="en-US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5377AEBB-8900-41EB-1A49-EA4FD120E4CD}"/>
              </a:ext>
            </a:extLst>
          </p:cNvPr>
          <p:cNvSpPr/>
          <p:nvPr/>
        </p:nvSpPr>
        <p:spPr>
          <a:xfrm>
            <a:off x="1565047" y="5142958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C4930BA4-D469-2285-D509-BD93EC660161}"/>
              </a:ext>
            </a:extLst>
          </p:cNvPr>
          <p:cNvSpPr txBox="1"/>
          <p:nvPr/>
        </p:nvSpPr>
        <p:spPr>
          <a:xfrm>
            <a:off x="1753325" y="526265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B63759C-A5FC-E3F7-114B-00EE1B28404E}"/>
              </a:ext>
            </a:extLst>
          </p:cNvPr>
          <p:cNvSpPr/>
          <p:nvPr/>
        </p:nvSpPr>
        <p:spPr>
          <a:xfrm>
            <a:off x="1524599" y="3615254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F547092C-F8C1-5A46-50BC-2526FFFA780A}"/>
              </a:ext>
            </a:extLst>
          </p:cNvPr>
          <p:cNvSpPr txBox="1"/>
          <p:nvPr/>
        </p:nvSpPr>
        <p:spPr>
          <a:xfrm>
            <a:off x="1534804" y="5897657"/>
            <a:ext cx="4357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合并：</a:t>
            </a:r>
            <a:r>
              <a:rPr lang="en-US" altLang="zh-CN" dirty="0" err="1"/>
              <a:t>left_list</a:t>
            </a:r>
            <a:r>
              <a:rPr lang="en-US" altLang="zh-CN" dirty="0"/>
              <a:t> + </a:t>
            </a:r>
            <a:r>
              <a:rPr lang="zh-CN" altLang="en-US" dirty="0"/>
              <a:t>随便抽的数 </a:t>
            </a:r>
            <a:r>
              <a:rPr lang="en-US" altLang="zh-CN" dirty="0"/>
              <a:t>+ </a:t>
            </a:r>
            <a:r>
              <a:rPr lang="en-US" altLang="zh-CN" dirty="0" err="1"/>
              <a:t>right_list</a:t>
            </a:r>
            <a:endParaRPr lang="zh-CN" altLang="en-US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FB86DF22-34B1-F3EF-E533-D6B5638069A6}"/>
              </a:ext>
            </a:extLst>
          </p:cNvPr>
          <p:cNvSpPr/>
          <p:nvPr/>
        </p:nvSpPr>
        <p:spPr>
          <a:xfrm>
            <a:off x="1524599" y="6253091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335C874B-CDFB-D167-B922-3F64D7DE7737}"/>
              </a:ext>
            </a:extLst>
          </p:cNvPr>
          <p:cNvSpPr txBox="1"/>
          <p:nvPr/>
        </p:nvSpPr>
        <p:spPr>
          <a:xfrm>
            <a:off x="1712877" y="6372790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-5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B0D8575-E61D-1373-B76E-E556DD0F4BBD}"/>
              </a:ext>
            </a:extLst>
          </p:cNvPr>
          <p:cNvSpPr/>
          <p:nvPr/>
        </p:nvSpPr>
        <p:spPr>
          <a:xfrm>
            <a:off x="2683605" y="6236526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9F932C6-4C45-D5E0-3F56-BEF3225AE9FB}"/>
              </a:ext>
            </a:extLst>
          </p:cNvPr>
          <p:cNvSpPr txBox="1"/>
          <p:nvPr/>
        </p:nvSpPr>
        <p:spPr>
          <a:xfrm>
            <a:off x="2871883" y="63562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687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9A46287-7913-1B6E-456F-A2A0B72BE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Quick Sort</a:t>
            </a:r>
            <a:r>
              <a:rPr lang="zh-CN" altLang="en-US" dirty="0"/>
              <a:t>的设计思路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F547092C-F8C1-5A46-50BC-2526FFFA780A}"/>
              </a:ext>
            </a:extLst>
          </p:cNvPr>
          <p:cNvSpPr txBox="1"/>
          <p:nvPr/>
        </p:nvSpPr>
        <p:spPr>
          <a:xfrm>
            <a:off x="1272337" y="1452657"/>
            <a:ext cx="16435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合并后的列表：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FB86DF22-34B1-F3EF-E533-D6B5638069A6}"/>
              </a:ext>
            </a:extLst>
          </p:cNvPr>
          <p:cNvSpPr/>
          <p:nvPr/>
        </p:nvSpPr>
        <p:spPr>
          <a:xfrm>
            <a:off x="1262133" y="1808091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335C874B-CDFB-D167-B922-3F64D7DE7737}"/>
              </a:ext>
            </a:extLst>
          </p:cNvPr>
          <p:cNvSpPr txBox="1"/>
          <p:nvPr/>
        </p:nvSpPr>
        <p:spPr>
          <a:xfrm>
            <a:off x="1450411" y="1927790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-5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B0D8575-E61D-1373-B76E-E556DD0F4BBD}"/>
              </a:ext>
            </a:extLst>
          </p:cNvPr>
          <p:cNvSpPr/>
          <p:nvPr/>
        </p:nvSpPr>
        <p:spPr>
          <a:xfrm>
            <a:off x="2421139" y="1791526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9F932C6-4C45-D5E0-3F56-BEF3225AE9FB}"/>
              </a:ext>
            </a:extLst>
          </p:cNvPr>
          <p:cNvSpPr txBox="1"/>
          <p:nvPr/>
        </p:nvSpPr>
        <p:spPr>
          <a:xfrm>
            <a:off x="2609417" y="19112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08CB6DB-8C4E-6512-6AC3-DF2419FBB843}"/>
              </a:ext>
            </a:extLst>
          </p:cNvPr>
          <p:cNvSpPr/>
          <p:nvPr/>
        </p:nvSpPr>
        <p:spPr>
          <a:xfrm>
            <a:off x="3580145" y="1791526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B5B21B-A40F-746C-F576-D4BBDB0DFD19}"/>
              </a:ext>
            </a:extLst>
          </p:cNvPr>
          <p:cNvSpPr txBox="1"/>
          <p:nvPr/>
        </p:nvSpPr>
        <p:spPr>
          <a:xfrm>
            <a:off x="3774031" y="18815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1419A1E-0412-335E-FE4F-9C19A226BD28}"/>
              </a:ext>
            </a:extLst>
          </p:cNvPr>
          <p:cNvSpPr/>
          <p:nvPr/>
        </p:nvSpPr>
        <p:spPr>
          <a:xfrm>
            <a:off x="4739151" y="1808091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78AAA86-7D17-35AC-9187-6D9396480D9B}"/>
              </a:ext>
            </a:extLst>
          </p:cNvPr>
          <p:cNvSpPr txBox="1"/>
          <p:nvPr/>
        </p:nvSpPr>
        <p:spPr>
          <a:xfrm>
            <a:off x="4927429" y="19277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55FA4A6-5963-0D91-AC40-CD6EBD6C7A43}"/>
              </a:ext>
            </a:extLst>
          </p:cNvPr>
          <p:cNvSpPr/>
          <p:nvPr/>
        </p:nvSpPr>
        <p:spPr>
          <a:xfrm>
            <a:off x="5828211" y="1821989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B55A12C-1802-79B3-2512-257D4536C1E6}"/>
              </a:ext>
            </a:extLst>
          </p:cNvPr>
          <p:cNvSpPr txBox="1"/>
          <p:nvPr/>
        </p:nvSpPr>
        <p:spPr>
          <a:xfrm>
            <a:off x="6072496" y="1954823"/>
            <a:ext cx="253020" cy="37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8FB5F07-1CB0-EE31-E6F7-FE7F7843E9B7}"/>
              </a:ext>
            </a:extLst>
          </p:cNvPr>
          <p:cNvSpPr/>
          <p:nvPr/>
        </p:nvSpPr>
        <p:spPr>
          <a:xfrm>
            <a:off x="6919402" y="1821989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C62FD97-A96D-7685-F197-C96C29C7EE04}"/>
              </a:ext>
            </a:extLst>
          </p:cNvPr>
          <p:cNvSpPr txBox="1"/>
          <p:nvPr/>
        </p:nvSpPr>
        <p:spPr>
          <a:xfrm>
            <a:off x="7085732" y="195482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51AC417-DFDB-166F-20F3-DB4A1178AD78}"/>
              </a:ext>
            </a:extLst>
          </p:cNvPr>
          <p:cNvSpPr/>
          <p:nvPr/>
        </p:nvSpPr>
        <p:spPr>
          <a:xfrm>
            <a:off x="7605202" y="1821989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7C11E0E-D883-4B5D-EEB1-51211C5595E9}"/>
              </a:ext>
            </a:extLst>
          </p:cNvPr>
          <p:cNvSpPr txBox="1"/>
          <p:nvPr/>
        </p:nvSpPr>
        <p:spPr>
          <a:xfrm>
            <a:off x="7744925" y="195482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23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C8E9786-71AB-BF2F-2473-815A34841B31}"/>
              </a:ext>
            </a:extLst>
          </p:cNvPr>
          <p:cNvSpPr/>
          <p:nvPr/>
        </p:nvSpPr>
        <p:spPr>
          <a:xfrm>
            <a:off x="8307936" y="1821989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56967CD-4355-7811-00D5-81441E8175B3}"/>
              </a:ext>
            </a:extLst>
          </p:cNvPr>
          <p:cNvSpPr txBox="1"/>
          <p:nvPr/>
        </p:nvSpPr>
        <p:spPr>
          <a:xfrm>
            <a:off x="8555986" y="19548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7E9411-FCF5-35BC-920A-7BA81613AED6}"/>
              </a:ext>
            </a:extLst>
          </p:cNvPr>
          <p:cNvSpPr txBox="1"/>
          <p:nvPr/>
        </p:nvSpPr>
        <p:spPr>
          <a:xfrm>
            <a:off x="1196137" y="2724855"/>
            <a:ext cx="3078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[11, 23, 9]</a:t>
            </a:r>
            <a:r>
              <a:rPr lang="zh-CN" altLang="en-US" dirty="0"/>
              <a:t>里随便选一个数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257530E-CD4A-FE1A-D440-4DB8C3ABC7C7}"/>
              </a:ext>
            </a:extLst>
          </p:cNvPr>
          <p:cNvSpPr/>
          <p:nvPr/>
        </p:nvSpPr>
        <p:spPr>
          <a:xfrm>
            <a:off x="4539656" y="2724855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72AB2D1-169B-6D41-66C8-524F490D3343}"/>
              </a:ext>
            </a:extLst>
          </p:cNvPr>
          <p:cNvSpPr txBox="1"/>
          <p:nvPr/>
        </p:nvSpPr>
        <p:spPr>
          <a:xfrm>
            <a:off x="4679379" y="285768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23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1505521-A50B-0264-2B71-F64C7F8002A1}"/>
              </a:ext>
            </a:extLst>
          </p:cNvPr>
          <p:cNvSpPr txBox="1"/>
          <p:nvPr/>
        </p:nvSpPr>
        <p:spPr>
          <a:xfrm>
            <a:off x="1150075" y="3654508"/>
            <a:ext cx="587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把所有比</a:t>
            </a:r>
            <a:r>
              <a:rPr lang="en-US" altLang="zh-CN" dirty="0"/>
              <a:t>23</a:t>
            </a:r>
            <a:r>
              <a:rPr lang="zh-CN" altLang="en-US" dirty="0"/>
              <a:t>小的数放在</a:t>
            </a:r>
            <a:r>
              <a:rPr lang="en-US" altLang="zh-CN" dirty="0" err="1"/>
              <a:t>left_list</a:t>
            </a:r>
            <a:r>
              <a:rPr lang="zh-CN" altLang="en-US" dirty="0"/>
              <a:t>，比</a:t>
            </a:r>
            <a:r>
              <a:rPr lang="en-US" altLang="zh-CN" dirty="0"/>
              <a:t>23</a:t>
            </a:r>
            <a:r>
              <a:rPr lang="zh-CN" altLang="en-US" dirty="0"/>
              <a:t>大的数放在</a:t>
            </a:r>
            <a:r>
              <a:rPr lang="en-US" altLang="zh-CN" dirty="0" err="1"/>
              <a:t>right_list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AFD1E82-A74E-25F9-F612-B2ECD282021D}"/>
              </a:ext>
            </a:extLst>
          </p:cNvPr>
          <p:cNvSpPr txBox="1"/>
          <p:nvPr/>
        </p:nvSpPr>
        <p:spPr>
          <a:xfrm>
            <a:off x="1232172" y="4164598"/>
            <a:ext cx="963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left_list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C80990C-82AF-5494-3CEC-3E5B5815C742}"/>
              </a:ext>
            </a:extLst>
          </p:cNvPr>
          <p:cNvSpPr txBox="1"/>
          <p:nvPr/>
        </p:nvSpPr>
        <p:spPr>
          <a:xfrm>
            <a:off x="1232172" y="5823033"/>
            <a:ext cx="1090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right_list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A649434-9E7B-7A54-2E70-67A758053DC7}"/>
              </a:ext>
            </a:extLst>
          </p:cNvPr>
          <p:cNvSpPr/>
          <p:nvPr/>
        </p:nvSpPr>
        <p:spPr>
          <a:xfrm>
            <a:off x="1274472" y="4663711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394E2BD-D79C-F02F-05A6-674B86684273}"/>
              </a:ext>
            </a:extLst>
          </p:cNvPr>
          <p:cNvSpPr txBox="1"/>
          <p:nvPr/>
        </p:nvSpPr>
        <p:spPr>
          <a:xfrm>
            <a:off x="1440802" y="479654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66D9C6D-035F-3826-125F-22F76E1D199F}"/>
              </a:ext>
            </a:extLst>
          </p:cNvPr>
          <p:cNvSpPr/>
          <p:nvPr/>
        </p:nvSpPr>
        <p:spPr>
          <a:xfrm>
            <a:off x="1975500" y="4663711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AA7D389-5101-98B1-1FA6-D6951A21114F}"/>
              </a:ext>
            </a:extLst>
          </p:cNvPr>
          <p:cNvSpPr txBox="1"/>
          <p:nvPr/>
        </p:nvSpPr>
        <p:spPr>
          <a:xfrm>
            <a:off x="2223550" y="47965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248E671-E0E6-801B-37BF-7DC2DD6A8058}"/>
              </a:ext>
            </a:extLst>
          </p:cNvPr>
          <p:cNvSpPr/>
          <p:nvPr/>
        </p:nvSpPr>
        <p:spPr>
          <a:xfrm>
            <a:off x="2530044" y="5987660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195D47B-88B1-457D-A561-B654F8A27E3D}"/>
              </a:ext>
            </a:extLst>
          </p:cNvPr>
          <p:cNvSpPr txBox="1"/>
          <p:nvPr/>
        </p:nvSpPr>
        <p:spPr>
          <a:xfrm>
            <a:off x="2781345" y="4636418"/>
            <a:ext cx="3320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</a:t>
            </a:r>
            <a:r>
              <a:rPr lang="en-US" altLang="zh-CN" dirty="0"/>
              <a:t>11</a:t>
            </a:r>
            <a:r>
              <a:rPr lang="zh-CN" altLang="en-US" dirty="0"/>
              <a:t>和</a:t>
            </a:r>
            <a:r>
              <a:rPr lang="en-US" altLang="zh-CN" dirty="0"/>
              <a:t>9</a:t>
            </a:r>
            <a:r>
              <a:rPr lang="zh-CN" altLang="en-US" dirty="0"/>
              <a:t>再进行一个这样的操作</a:t>
            </a:r>
          </a:p>
        </p:txBody>
      </p:sp>
    </p:spTree>
    <p:extLst>
      <p:ext uri="{BB962C8B-B14F-4D97-AF65-F5344CB8AC3E}">
        <p14:creationId xmlns:p14="http://schemas.microsoft.com/office/powerpoint/2010/main" val="2428879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9A46287-7913-1B6E-456F-A2A0B72BE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人话描述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A5BF56F-0CA7-E8CB-E8B9-B12C39260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列表中随机选一个数（一般是列表的第零项）</a:t>
            </a:r>
            <a:endParaRPr lang="en-US" altLang="zh-CN" dirty="0"/>
          </a:p>
          <a:p>
            <a:r>
              <a:rPr lang="zh-CN" altLang="en-US" dirty="0"/>
              <a:t>把所有比随机数小的放在</a:t>
            </a:r>
            <a:r>
              <a:rPr lang="en-US" altLang="zh-CN" dirty="0" err="1"/>
              <a:t>left_list</a:t>
            </a:r>
            <a:r>
              <a:rPr lang="zh-CN" altLang="en-US" dirty="0"/>
              <a:t>，大的放在</a:t>
            </a:r>
            <a:r>
              <a:rPr lang="en-US" altLang="zh-CN" dirty="0" err="1"/>
              <a:t>right_list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 err="1"/>
              <a:t>left_list</a:t>
            </a:r>
            <a:r>
              <a:rPr lang="zh-CN" altLang="en-US" dirty="0"/>
              <a:t>或者</a:t>
            </a:r>
            <a:r>
              <a:rPr lang="en-US" altLang="zh-CN" dirty="0" err="1"/>
              <a:t>right_list</a:t>
            </a:r>
            <a:r>
              <a:rPr lang="zh-CN" altLang="en-US" dirty="0"/>
              <a:t>还有多项，则再次执行这个操作</a:t>
            </a:r>
            <a:endParaRPr lang="en-US" altLang="zh-CN" dirty="0"/>
          </a:p>
          <a:p>
            <a:r>
              <a:rPr lang="zh-CN" altLang="en-US" dirty="0"/>
              <a:t>直到</a:t>
            </a:r>
            <a:r>
              <a:rPr lang="en-US" altLang="zh-CN" dirty="0" err="1"/>
              <a:t>left_list</a:t>
            </a:r>
            <a:r>
              <a:rPr lang="zh-CN" altLang="en-US" dirty="0"/>
              <a:t>或者</a:t>
            </a:r>
            <a:r>
              <a:rPr lang="en-US" altLang="zh-CN" dirty="0" err="1"/>
              <a:t>right_list</a:t>
            </a:r>
            <a:r>
              <a:rPr lang="zh-CN" altLang="en-US" dirty="0"/>
              <a:t>只有一项时</a:t>
            </a:r>
            <a:r>
              <a:rPr lang="en-US" altLang="zh-CN" dirty="0"/>
              <a:t>return </a:t>
            </a:r>
            <a:r>
              <a:rPr lang="en-US" altLang="zh-CN" dirty="0" err="1"/>
              <a:t>left_list</a:t>
            </a:r>
            <a:r>
              <a:rPr lang="en-US" altLang="zh-CN" dirty="0"/>
              <a:t> + </a:t>
            </a:r>
            <a:r>
              <a:rPr lang="zh-CN" altLang="en-US" dirty="0"/>
              <a:t>随机数 </a:t>
            </a:r>
            <a:r>
              <a:rPr lang="en-US" altLang="zh-CN" dirty="0"/>
              <a:t>+ </a:t>
            </a:r>
            <a:r>
              <a:rPr lang="en-US" altLang="zh-CN" dirty="0" err="1"/>
              <a:t>right_list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3726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8F27E2-C81D-6804-FFB8-C4B6BF959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写代码时遇到的问题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73B0EE-F4CC-638B-4CF9-553668840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lang="en-US" altLang="zh-CN" sz="1800" dirty="0" err="1">
                <a:solidFill>
                  <a:srgbClr val="FFC66D"/>
                </a:solidFill>
                <a:effectLst/>
                <a:latin typeface="JetBrains Mono"/>
              </a:rPr>
              <a:t>quick_sort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altLang="zh-CN" sz="1800" dirty="0" err="1">
                <a:solidFill>
                  <a:srgbClr val="A9B7C6"/>
                </a:solidFill>
                <a:effectLst/>
                <a:latin typeface="JetBrains Mono"/>
              </a:rPr>
              <a:t>lst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altLang="zh-CN" sz="1800" dirty="0">
                <a:solidFill>
                  <a:srgbClr val="808080"/>
                </a:solidFill>
                <a:effectLst/>
                <a:latin typeface="JetBrains Mono"/>
              </a:rPr>
              <a:t># </a:t>
            </a:r>
            <a:r>
              <a:rPr lang="zh-CN" altLang="en-US" sz="180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在列表里随机挑选一个数</a:t>
            </a:r>
            <a:br>
              <a:rPr lang="zh-CN" altLang="en-US" sz="180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800" dirty="0" err="1">
                <a:solidFill>
                  <a:srgbClr val="A9B7C6"/>
                </a:solidFill>
                <a:effectLst/>
                <a:latin typeface="JetBrains Mono"/>
              </a:rPr>
              <a:t>random_number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lang="en-US" altLang="zh-CN" sz="1800" dirty="0" err="1">
                <a:solidFill>
                  <a:srgbClr val="A9B7C6"/>
                </a:solidFill>
                <a:effectLst/>
                <a:latin typeface="JetBrains Mono"/>
              </a:rPr>
              <a:t>random.choice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altLang="zh-CN" sz="1800" dirty="0" err="1">
                <a:solidFill>
                  <a:srgbClr val="A9B7C6"/>
                </a:solidFill>
                <a:effectLst/>
                <a:latin typeface="JetBrains Mono"/>
              </a:rPr>
              <a:t>lst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altLang="zh-CN" sz="1800" dirty="0">
                <a:solidFill>
                  <a:srgbClr val="808080"/>
                </a:solidFill>
                <a:effectLst/>
                <a:latin typeface="JetBrains Mono"/>
              </a:rPr>
              <a:t># </a:t>
            </a:r>
            <a:r>
              <a:rPr lang="zh-CN" altLang="en-US" sz="180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遍历</a:t>
            </a:r>
            <a:r>
              <a:rPr lang="en-US" altLang="zh-CN" sz="1800" dirty="0" err="1">
                <a:solidFill>
                  <a:srgbClr val="808080"/>
                </a:solidFill>
                <a:effectLst/>
                <a:latin typeface="JetBrains Mono"/>
              </a:rPr>
              <a:t>lst</a:t>
            </a:r>
            <a:r>
              <a:rPr lang="zh-CN" altLang="en-US" sz="180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，如果数比随机数小或者相等放在</a:t>
            </a:r>
            <a:r>
              <a:rPr lang="en-US" altLang="zh-CN" sz="1800" dirty="0" err="1">
                <a:solidFill>
                  <a:srgbClr val="808080"/>
                </a:solidFill>
                <a:effectLst/>
                <a:latin typeface="JetBrains Mono"/>
              </a:rPr>
              <a:t>left_list</a:t>
            </a:r>
            <a:r>
              <a:rPr lang="zh-CN" altLang="en-US" sz="180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，大则放在</a:t>
            </a:r>
            <a:r>
              <a:rPr lang="en-US" altLang="zh-CN" sz="1800" dirty="0" err="1">
                <a:solidFill>
                  <a:srgbClr val="808080"/>
                </a:solidFill>
                <a:effectLst/>
                <a:latin typeface="JetBrains Mono"/>
              </a:rPr>
              <a:t>right_list</a:t>
            </a:r>
            <a:br>
              <a:rPr lang="en-US" altLang="zh-CN" sz="1800" dirty="0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lang="en-US" altLang="zh-CN" sz="1800" dirty="0" err="1">
                <a:solidFill>
                  <a:srgbClr val="72737A"/>
                </a:solidFill>
                <a:effectLst/>
                <a:latin typeface="JetBrains Mono"/>
              </a:rPr>
              <a:t>left_list</a:t>
            </a:r>
            <a:r>
              <a:rPr lang="en-US" altLang="zh-CN" sz="1800" dirty="0">
                <a:solidFill>
                  <a:srgbClr val="72737A"/>
                </a:solidFill>
                <a:effectLst/>
                <a:latin typeface="JetBrains Mono"/>
              </a:rPr>
              <a:t> 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lang="en-US" altLang="zh-CN" sz="1800" dirty="0">
                <a:solidFill>
                  <a:srgbClr val="8888C6"/>
                </a:solidFill>
                <a:effectLst/>
                <a:latin typeface="JetBrains Mono"/>
              </a:rPr>
              <a:t>list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altLang="zh-CN" sz="1800" dirty="0" err="1">
                <a:solidFill>
                  <a:srgbClr val="72737A"/>
                </a:solidFill>
                <a:effectLst/>
                <a:latin typeface="JetBrains Mono"/>
              </a:rPr>
              <a:t>right_list</a:t>
            </a:r>
            <a:r>
              <a:rPr lang="en-US" altLang="zh-CN" sz="1800" dirty="0">
                <a:solidFill>
                  <a:srgbClr val="72737A"/>
                </a:solidFill>
                <a:effectLst/>
                <a:latin typeface="JetBrains Mono"/>
              </a:rPr>
              <a:t> 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lang="en-US" altLang="zh-CN" sz="1800" dirty="0">
                <a:solidFill>
                  <a:srgbClr val="8888C6"/>
                </a:solidFill>
                <a:effectLst/>
                <a:latin typeface="JetBrains Mono"/>
              </a:rPr>
              <a:t>list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lang="en-US" altLang="zh-CN" sz="1800" dirty="0">
                <a:solidFill>
                  <a:srgbClr val="72737A"/>
                </a:solidFill>
                <a:effectLst/>
                <a:latin typeface="JetBrains Mono"/>
              </a:rPr>
              <a:t>element </a:t>
            </a: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lang="en-US" altLang="zh-CN" sz="1800" dirty="0" err="1">
                <a:solidFill>
                  <a:srgbClr val="A9B7C6"/>
                </a:solidFill>
                <a:effectLst/>
                <a:latin typeface="JetBrains Mono"/>
              </a:rPr>
              <a:t>lst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pass</a:t>
            </a:r>
            <a:b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    return </a:t>
            </a:r>
            <a:r>
              <a:rPr lang="en-US" altLang="zh-CN" sz="1800" dirty="0" err="1">
                <a:solidFill>
                  <a:srgbClr val="A9B7C6"/>
                </a:solidFill>
                <a:effectLst/>
                <a:latin typeface="JetBrains Mono"/>
              </a:rPr>
              <a:t>random_number</a:t>
            </a:r>
            <a:endParaRPr lang="en-US" altLang="zh-CN" sz="1800" dirty="0">
              <a:solidFill>
                <a:srgbClr val="A9B7C6"/>
              </a:solidFill>
              <a:effectLst/>
              <a:latin typeface="JetBrains Mono"/>
            </a:endParaRPr>
          </a:p>
          <a:p>
            <a:r>
              <a:rPr lang="zh-CN" altLang="en-US" dirty="0"/>
              <a:t>此时的</a:t>
            </a:r>
            <a:r>
              <a:rPr lang="en-US" altLang="zh-CN" dirty="0"/>
              <a:t>for</a:t>
            </a:r>
            <a:r>
              <a:rPr lang="zh-CN" altLang="en-US" dirty="0"/>
              <a:t>循环，会把</a:t>
            </a:r>
            <a:r>
              <a:rPr lang="en-US" altLang="zh-CN" dirty="0" err="1"/>
              <a:t>random_number</a:t>
            </a:r>
            <a:r>
              <a:rPr lang="zh-CN" altLang="en-US" dirty="0"/>
              <a:t>也遍历进来，但是我们不想让</a:t>
            </a:r>
            <a:r>
              <a:rPr lang="en-US" altLang="zh-CN" dirty="0" err="1"/>
              <a:t>random_number</a:t>
            </a:r>
            <a:r>
              <a:rPr lang="zh-CN" altLang="en-US" dirty="0"/>
              <a:t>也遍历进来，不然</a:t>
            </a:r>
            <a:r>
              <a:rPr lang="en-US" altLang="zh-CN" dirty="0" err="1"/>
              <a:t>random_number</a:t>
            </a:r>
            <a:r>
              <a:rPr lang="zh-CN" altLang="en-US" dirty="0"/>
              <a:t>会被放到</a:t>
            </a:r>
            <a:r>
              <a:rPr lang="en-US" altLang="zh-CN" dirty="0" err="1"/>
              <a:t>left_list</a:t>
            </a:r>
            <a:r>
              <a:rPr lang="zh-CN" altLang="en-US" dirty="0"/>
              <a:t>里面去</a:t>
            </a:r>
          </a:p>
        </p:txBody>
      </p:sp>
    </p:spTree>
    <p:extLst>
      <p:ext uri="{BB962C8B-B14F-4D97-AF65-F5344CB8AC3E}">
        <p14:creationId xmlns:p14="http://schemas.microsoft.com/office/powerpoint/2010/main" val="2856059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8F27E2-C81D-6804-FFB8-C4B6BF959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写代码时遇到的问题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73B0EE-F4CC-638B-4CF9-553668840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简单粗暴的解决方法：不使用随机数，直接使用列表的第一个数充当这个随机数</a:t>
            </a:r>
          </a:p>
        </p:txBody>
      </p:sp>
    </p:spTree>
    <p:extLst>
      <p:ext uri="{BB962C8B-B14F-4D97-AF65-F5344CB8AC3E}">
        <p14:creationId xmlns:p14="http://schemas.microsoft.com/office/powerpoint/2010/main" val="3943651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2DE0E-B2B0-6448-C006-E4DC67EEE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归并排序 </a:t>
            </a:r>
            <a:r>
              <a:rPr lang="en-US" altLang="zh-CN" dirty="0"/>
              <a:t>Merge Sort</a:t>
            </a:r>
            <a:endParaRPr lang="zh-CN" altLang="en-US" dirty="0"/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52F2BFC1-E3A9-2396-97CC-276C725B51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598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8F27E2-C81D-6804-FFB8-C4B6BF959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73B0EE-F4CC-638B-4CF9-553668840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lang="en-US" altLang="zh-CN" sz="1800" dirty="0" err="1">
                <a:solidFill>
                  <a:srgbClr val="FFC66D"/>
                </a:solidFill>
                <a:effectLst/>
                <a:latin typeface="JetBrains Mono"/>
              </a:rPr>
              <a:t>quick_sort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altLang="zh-CN" sz="1800" dirty="0" err="1">
                <a:solidFill>
                  <a:srgbClr val="A9B7C6"/>
                </a:solidFill>
                <a:effectLst/>
                <a:latin typeface="JetBrains Mono"/>
              </a:rPr>
              <a:t>lst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altLang="zh-CN" sz="1800" dirty="0">
                <a:solidFill>
                  <a:srgbClr val="808080"/>
                </a:solidFill>
                <a:effectLst/>
                <a:latin typeface="JetBrains Mono"/>
              </a:rPr>
              <a:t># </a:t>
            </a:r>
            <a:r>
              <a:rPr lang="zh-CN" altLang="en-US" sz="180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边界条件，</a:t>
            </a:r>
            <a:r>
              <a:rPr lang="en-US" altLang="zh-CN" sz="1800" dirty="0" err="1">
                <a:solidFill>
                  <a:srgbClr val="808080"/>
                </a:solidFill>
                <a:effectLst/>
                <a:latin typeface="JetBrains Mono"/>
              </a:rPr>
              <a:t>lst</a:t>
            </a:r>
            <a:r>
              <a:rPr lang="zh-CN" altLang="en-US" sz="180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只有一项</a:t>
            </a:r>
            <a:br>
              <a:rPr lang="zh-CN" altLang="en-US" sz="180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lang="en-US" altLang="zh-CN" sz="1800" dirty="0" err="1">
                <a:solidFill>
                  <a:srgbClr val="8888C6"/>
                </a:solidFill>
                <a:effectLst/>
                <a:latin typeface="JetBrains Mono"/>
              </a:rPr>
              <a:t>len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altLang="zh-CN" sz="1800" dirty="0" err="1">
                <a:solidFill>
                  <a:srgbClr val="A9B7C6"/>
                </a:solidFill>
                <a:effectLst/>
                <a:latin typeface="JetBrains Mono"/>
              </a:rPr>
              <a:t>lst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) &lt;= </a:t>
            </a:r>
            <a:r>
              <a:rPr lang="en-US" altLang="zh-CN" sz="1800" dirty="0"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lang="en-US" altLang="zh-CN" sz="1800" dirty="0" err="1">
                <a:solidFill>
                  <a:srgbClr val="A9B7C6"/>
                </a:solidFill>
                <a:effectLst/>
                <a:latin typeface="JetBrains Mono"/>
              </a:rPr>
              <a:t>lst</a:t>
            </a:r>
            <a:b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altLang="zh-CN" sz="1800" dirty="0">
                <a:solidFill>
                  <a:srgbClr val="808080"/>
                </a:solidFill>
                <a:effectLst/>
                <a:latin typeface="JetBrains Mono"/>
              </a:rPr>
              <a:t># </a:t>
            </a:r>
            <a:r>
              <a:rPr lang="zh-CN" altLang="en-US" sz="180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在列表里随机挑选一个数</a:t>
            </a:r>
            <a:br>
              <a:rPr lang="zh-CN" altLang="en-US" sz="180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800" dirty="0"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altLang="zh-CN" sz="1800" dirty="0"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lang="zh-CN" altLang="en-US" sz="1800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此时的列表是：</a:t>
            </a:r>
            <a:r>
              <a:rPr lang="en-US" altLang="zh-CN" sz="1800" dirty="0"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altLang="zh-CN" sz="1800" dirty="0" err="1">
                <a:solidFill>
                  <a:srgbClr val="A9B7C6"/>
                </a:solidFill>
                <a:effectLst/>
                <a:latin typeface="JetBrains Mono"/>
              </a:rPr>
              <a:t>lst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altLang="zh-CN" sz="1800" dirty="0" err="1">
                <a:solidFill>
                  <a:srgbClr val="A9B7C6"/>
                </a:solidFill>
                <a:effectLst/>
                <a:latin typeface="JetBrains Mono"/>
              </a:rPr>
              <a:t>random_number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lang="en-US" altLang="zh-CN" sz="1800" dirty="0" err="1">
                <a:solidFill>
                  <a:srgbClr val="A9B7C6"/>
                </a:solidFill>
                <a:effectLst/>
                <a:latin typeface="JetBrains Mono"/>
              </a:rPr>
              <a:t>lst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lang="en-US" altLang="zh-CN" sz="1800" dirty="0"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altLang="zh-CN" sz="1800" dirty="0"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altLang="zh-CN" sz="1800" dirty="0"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lang="zh-CN" altLang="en-US" sz="1800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随机数是：</a:t>
            </a:r>
            <a:r>
              <a:rPr lang="en-US" altLang="zh-CN" sz="1800" dirty="0"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altLang="zh-CN" sz="1800" dirty="0" err="1">
                <a:solidFill>
                  <a:srgbClr val="A9B7C6"/>
                </a:solidFill>
                <a:effectLst/>
                <a:latin typeface="JetBrains Mono"/>
              </a:rPr>
              <a:t>random_number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altLang="zh-CN" sz="1800" dirty="0">
                <a:solidFill>
                  <a:srgbClr val="808080"/>
                </a:solidFill>
                <a:effectLst/>
                <a:latin typeface="JetBrains Mono"/>
              </a:rPr>
              <a:t># </a:t>
            </a:r>
            <a:r>
              <a:rPr lang="zh-CN" altLang="en-US" sz="180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遍历</a:t>
            </a:r>
            <a:r>
              <a:rPr lang="en-US" altLang="zh-CN" sz="1800" dirty="0" err="1">
                <a:solidFill>
                  <a:srgbClr val="808080"/>
                </a:solidFill>
                <a:effectLst/>
                <a:latin typeface="JetBrains Mono"/>
              </a:rPr>
              <a:t>lst</a:t>
            </a:r>
            <a:r>
              <a:rPr lang="zh-CN" altLang="en-US" sz="180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，如果数比随机数小或者相等放在</a:t>
            </a:r>
            <a:r>
              <a:rPr lang="en-US" altLang="zh-CN" sz="1800" dirty="0" err="1">
                <a:solidFill>
                  <a:srgbClr val="808080"/>
                </a:solidFill>
                <a:effectLst/>
                <a:latin typeface="JetBrains Mono"/>
              </a:rPr>
              <a:t>left_list</a:t>
            </a:r>
            <a:r>
              <a:rPr lang="zh-CN" altLang="en-US" sz="180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，大则放在</a:t>
            </a:r>
            <a:r>
              <a:rPr lang="en-US" altLang="zh-CN" sz="1800" dirty="0" err="1">
                <a:solidFill>
                  <a:srgbClr val="808080"/>
                </a:solidFill>
                <a:effectLst/>
                <a:latin typeface="JetBrains Mono"/>
              </a:rPr>
              <a:t>right_list</a:t>
            </a:r>
            <a:br>
              <a:rPr lang="en-US" altLang="zh-CN" sz="1800" dirty="0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lang="en-US" altLang="zh-CN" sz="1800" dirty="0" err="1">
                <a:solidFill>
                  <a:srgbClr val="A9B7C6"/>
                </a:solidFill>
                <a:effectLst/>
                <a:latin typeface="JetBrains Mono"/>
              </a:rPr>
              <a:t>left_list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lang="en-US" altLang="zh-CN" sz="1800" dirty="0">
                <a:solidFill>
                  <a:srgbClr val="8888C6"/>
                </a:solidFill>
                <a:effectLst/>
                <a:latin typeface="JetBrains Mono"/>
              </a:rPr>
              <a:t>list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altLang="zh-CN" sz="1800" dirty="0" err="1">
                <a:solidFill>
                  <a:srgbClr val="A9B7C6"/>
                </a:solidFill>
                <a:effectLst/>
                <a:latin typeface="JetBrains Mono"/>
              </a:rPr>
              <a:t>right_list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lang="en-US" altLang="zh-CN" sz="1800" dirty="0">
                <a:solidFill>
                  <a:srgbClr val="8888C6"/>
                </a:solidFill>
                <a:effectLst/>
                <a:latin typeface="JetBrains Mono"/>
              </a:rPr>
              <a:t>list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num </a:t>
            </a: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lang="en-US" altLang="zh-CN" sz="1800" dirty="0" err="1">
                <a:solidFill>
                  <a:srgbClr val="A9B7C6"/>
                </a:solidFill>
                <a:effectLst/>
                <a:latin typeface="JetBrains Mono"/>
              </a:rPr>
              <a:t>lst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lang="en-US" altLang="zh-CN" sz="1800" dirty="0"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:]:</a:t>
            </a:r>
            <a:b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num &lt;= </a:t>
            </a:r>
            <a:r>
              <a:rPr lang="en-US" altLang="zh-CN" sz="1800" dirty="0" err="1">
                <a:solidFill>
                  <a:srgbClr val="A9B7C6"/>
                </a:solidFill>
                <a:effectLst/>
                <a:latin typeface="JetBrains Mono"/>
              </a:rPr>
              <a:t>random_number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lang="en-US" altLang="zh-CN" sz="1800" dirty="0" err="1">
                <a:solidFill>
                  <a:srgbClr val="A9B7C6"/>
                </a:solidFill>
                <a:effectLst/>
                <a:latin typeface="JetBrains Mono"/>
              </a:rPr>
              <a:t>left_list.append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(num)</a:t>
            </a:r>
            <a:b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lang="en-US" altLang="zh-CN" sz="1800" dirty="0" err="1">
                <a:solidFill>
                  <a:srgbClr val="A9B7C6"/>
                </a:solidFill>
                <a:effectLst/>
                <a:latin typeface="JetBrains Mono"/>
              </a:rPr>
              <a:t>right_list.append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(num)</a:t>
            </a:r>
            <a:b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altLang="zh-CN" sz="1800" dirty="0"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altLang="zh-CN" sz="1800" dirty="0"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lang="en-US" altLang="zh-CN" sz="1800" dirty="0" err="1">
                <a:solidFill>
                  <a:srgbClr val="6A8759"/>
                </a:solidFill>
                <a:effectLst/>
                <a:latin typeface="JetBrains Mono"/>
              </a:rPr>
              <a:t>left_list</a:t>
            </a:r>
            <a:r>
              <a:rPr lang="en-US" altLang="zh-CN" sz="1800" dirty="0">
                <a:solidFill>
                  <a:srgbClr val="6A8759"/>
                </a:solidFill>
                <a:effectLst/>
                <a:latin typeface="JetBrains Mono"/>
              </a:rPr>
              <a:t>:"</a:t>
            </a: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altLang="zh-CN" sz="1800" dirty="0" err="1">
                <a:solidFill>
                  <a:srgbClr val="A9B7C6"/>
                </a:solidFill>
                <a:effectLst/>
                <a:latin typeface="JetBrains Mono"/>
              </a:rPr>
              <a:t>left_list</a:t>
            </a: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lang="en-US" altLang="zh-CN" sz="1800" dirty="0" err="1">
                <a:solidFill>
                  <a:srgbClr val="6A8759"/>
                </a:solidFill>
                <a:effectLst/>
                <a:latin typeface="JetBrains Mono"/>
              </a:rPr>
              <a:t>right_list</a:t>
            </a:r>
            <a:r>
              <a:rPr lang="en-US" altLang="zh-CN" sz="1800" dirty="0">
                <a:solidFill>
                  <a:srgbClr val="6A8759"/>
                </a:solidFill>
                <a:effectLst/>
                <a:latin typeface="JetBrains Mono"/>
              </a:rPr>
              <a:t>:"</a:t>
            </a: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altLang="zh-CN" sz="1800" dirty="0" err="1">
                <a:solidFill>
                  <a:srgbClr val="A9B7C6"/>
                </a:solidFill>
                <a:effectLst/>
                <a:latin typeface="JetBrains Mono"/>
              </a:rPr>
              <a:t>right_list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altLang="zh-CN" sz="1800" dirty="0"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lang="en-US" altLang="zh-CN" sz="1800" dirty="0" err="1">
                <a:solidFill>
                  <a:srgbClr val="A9B7C6"/>
                </a:solidFill>
                <a:effectLst/>
                <a:latin typeface="JetBrains Mono"/>
              </a:rPr>
              <a:t>quick_sort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altLang="zh-CN" sz="1800" dirty="0" err="1">
                <a:solidFill>
                  <a:srgbClr val="A9B7C6"/>
                </a:solidFill>
                <a:effectLst/>
                <a:latin typeface="JetBrains Mono"/>
              </a:rPr>
              <a:t>left_list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) + [</a:t>
            </a:r>
            <a:r>
              <a:rPr lang="en-US" altLang="zh-CN" sz="1800" dirty="0" err="1">
                <a:solidFill>
                  <a:srgbClr val="A9B7C6"/>
                </a:solidFill>
                <a:effectLst/>
                <a:latin typeface="JetBrains Mono"/>
              </a:rPr>
              <a:t>random_number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] + </a:t>
            </a:r>
            <a:r>
              <a:rPr lang="en-US" altLang="zh-CN" sz="1800" dirty="0" err="1">
                <a:solidFill>
                  <a:srgbClr val="A9B7C6"/>
                </a:solidFill>
                <a:effectLst/>
                <a:latin typeface="JetBrains Mono"/>
              </a:rPr>
              <a:t>quick_sort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altLang="zh-CN" sz="1800" dirty="0" err="1">
                <a:solidFill>
                  <a:srgbClr val="A9B7C6"/>
                </a:solidFill>
                <a:effectLst/>
                <a:latin typeface="JetBrains Mono"/>
              </a:rPr>
              <a:t>right_list</a:t>
            </a:r>
            <a:r>
              <a:rPr lang="en-US" altLang="zh-CN" sz="18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</a:p>
          <a:p>
            <a:endParaRPr lang="en-US" altLang="zh-CN" sz="1800" dirty="0">
              <a:solidFill>
                <a:srgbClr val="A9B7C6"/>
              </a:solidFill>
              <a:latin typeface="JetBrains Mono"/>
            </a:endParaRPr>
          </a:p>
          <a:p>
            <a:pPr marL="0" indent="0">
              <a:buNone/>
            </a:pPr>
            <a:r>
              <a:rPr lang="fr-FR" altLang="zh-CN" sz="1800" dirty="0"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lang="fr-FR" altLang="zh-CN" sz="1800" dirty="0">
                <a:solidFill>
                  <a:srgbClr val="A9B7C6"/>
                </a:solidFill>
                <a:effectLst/>
                <a:latin typeface="JetBrains Mono"/>
              </a:rPr>
              <a:t>(quick_sort([</a:t>
            </a:r>
            <a:r>
              <a:rPr lang="fr-FR" altLang="zh-CN" sz="1800" dirty="0"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lang="fr-FR" altLang="zh-CN" sz="1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fr-FR" altLang="zh-CN" sz="1800" dirty="0">
                <a:solidFill>
                  <a:srgbClr val="6897BB"/>
                </a:solidFill>
                <a:effectLst/>
                <a:latin typeface="JetBrains Mono"/>
              </a:rPr>
              <a:t>11</a:t>
            </a:r>
            <a:r>
              <a:rPr lang="fr-FR" altLang="zh-CN" sz="1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fr-FR" altLang="zh-CN" sz="1800" dirty="0"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lang="fr-FR" altLang="zh-CN" sz="1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fr-FR" altLang="zh-CN" sz="1800" dirty="0">
                <a:solidFill>
                  <a:srgbClr val="A9B7C6"/>
                </a:solidFill>
                <a:effectLst/>
                <a:latin typeface="JetBrains Mono"/>
              </a:rPr>
              <a:t>-</a:t>
            </a:r>
            <a:r>
              <a:rPr lang="fr-FR" altLang="zh-CN" sz="1800" dirty="0"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lang="fr-FR" altLang="zh-CN" sz="1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fr-FR" altLang="zh-CN" sz="1800" dirty="0">
                <a:solidFill>
                  <a:srgbClr val="6897BB"/>
                </a:solidFill>
                <a:effectLst/>
                <a:latin typeface="JetBrains Mono"/>
              </a:rPr>
              <a:t>23</a:t>
            </a:r>
            <a:r>
              <a:rPr lang="fr-FR" altLang="zh-CN" sz="1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fr-FR" altLang="zh-CN" sz="1800" dirty="0"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lang="fr-FR" altLang="zh-CN" sz="1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fr-FR" altLang="zh-CN" sz="1800" dirty="0">
                <a:solidFill>
                  <a:srgbClr val="6897BB"/>
                </a:solidFill>
                <a:effectLst/>
                <a:latin typeface="JetBrains Mono"/>
              </a:rPr>
              <a:t>9</a:t>
            </a:r>
            <a:r>
              <a:rPr lang="fr-FR" altLang="zh-CN" sz="1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fr-FR" altLang="zh-CN" sz="1800" dirty="0">
                <a:solidFill>
                  <a:srgbClr val="6897BB"/>
                </a:solidFill>
                <a:effectLst/>
                <a:latin typeface="JetBrains Mono"/>
              </a:rPr>
              <a:t>8</a:t>
            </a:r>
            <a:r>
              <a:rPr lang="fr-FR" altLang="zh-CN" sz="1800" dirty="0">
                <a:solidFill>
                  <a:srgbClr val="A9B7C6"/>
                </a:solidFill>
                <a:effectLst/>
                <a:latin typeface="JetBrains Mono"/>
              </a:rPr>
              <a:t>]))</a:t>
            </a:r>
          </a:p>
        </p:txBody>
      </p:sp>
    </p:spTree>
    <p:extLst>
      <p:ext uri="{BB962C8B-B14F-4D97-AF65-F5344CB8AC3E}">
        <p14:creationId xmlns:p14="http://schemas.microsoft.com/office/powerpoint/2010/main" val="3802734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8F27E2-C81D-6804-FFB8-C4B6BF959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用真随机数重写</a:t>
            </a:r>
            <a:r>
              <a:rPr lang="en-US" altLang="zh-CN" dirty="0"/>
              <a:t>quick sort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EA2E2C6-1AB2-E7D2-A288-D8A57F8C624B}"/>
              </a:ext>
            </a:extLst>
          </p:cNvPr>
          <p:cNvSpPr/>
          <p:nvPr/>
        </p:nvSpPr>
        <p:spPr>
          <a:xfrm>
            <a:off x="1424137" y="1690688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3E45F4-C0BF-9561-6645-C1E1D9AB89DF}"/>
              </a:ext>
            </a:extLst>
          </p:cNvPr>
          <p:cNvSpPr/>
          <p:nvPr/>
        </p:nvSpPr>
        <p:spPr>
          <a:xfrm>
            <a:off x="2118404" y="1690688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1A1C4C7-02AC-9A4A-5FEA-EFD4B71E8BE5}"/>
              </a:ext>
            </a:extLst>
          </p:cNvPr>
          <p:cNvSpPr/>
          <p:nvPr/>
        </p:nvSpPr>
        <p:spPr>
          <a:xfrm>
            <a:off x="2804204" y="1690688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E385B2D-1B98-0B71-6C87-CD6FE482C8F8}"/>
              </a:ext>
            </a:extLst>
          </p:cNvPr>
          <p:cNvSpPr/>
          <p:nvPr/>
        </p:nvSpPr>
        <p:spPr>
          <a:xfrm>
            <a:off x="3490004" y="1690688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DFAA6D6-2341-CBB6-4631-0EAB8A82BB22}"/>
              </a:ext>
            </a:extLst>
          </p:cNvPr>
          <p:cNvSpPr/>
          <p:nvPr/>
        </p:nvSpPr>
        <p:spPr>
          <a:xfrm>
            <a:off x="4184271" y="1690688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FF48958-B5BF-8C82-5168-2DD9EE57BAA7}"/>
              </a:ext>
            </a:extLst>
          </p:cNvPr>
          <p:cNvSpPr/>
          <p:nvPr/>
        </p:nvSpPr>
        <p:spPr>
          <a:xfrm>
            <a:off x="4878538" y="1690688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7F3C3C5-5699-357F-ED10-8185E1831478}"/>
              </a:ext>
            </a:extLst>
          </p:cNvPr>
          <p:cNvSpPr/>
          <p:nvPr/>
        </p:nvSpPr>
        <p:spPr>
          <a:xfrm>
            <a:off x="5564338" y="1690688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A68ECA7-6BA9-985A-7C70-AAA49AA67A43}"/>
              </a:ext>
            </a:extLst>
          </p:cNvPr>
          <p:cNvSpPr/>
          <p:nvPr/>
        </p:nvSpPr>
        <p:spPr>
          <a:xfrm>
            <a:off x="6250138" y="1690688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34311B8-0F4A-7730-03C4-9707BF6467FA}"/>
              </a:ext>
            </a:extLst>
          </p:cNvPr>
          <p:cNvSpPr txBox="1"/>
          <p:nvPr/>
        </p:nvSpPr>
        <p:spPr>
          <a:xfrm>
            <a:off x="3589619" y="1823522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-5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D25FF02-C29F-1386-A0FF-6F3F310F1DF2}"/>
              </a:ext>
            </a:extLst>
          </p:cNvPr>
          <p:cNvSpPr txBox="1"/>
          <p:nvPr/>
        </p:nvSpPr>
        <p:spPr>
          <a:xfrm>
            <a:off x="5118121" y="18103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A86F2D4-0342-DDA6-8B23-40D200A3DDAA}"/>
              </a:ext>
            </a:extLst>
          </p:cNvPr>
          <p:cNvSpPr txBox="1"/>
          <p:nvPr/>
        </p:nvSpPr>
        <p:spPr>
          <a:xfrm>
            <a:off x="2998090" y="182352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3BA3E4E-DE12-E0BC-1B62-547D7B81EDBC}"/>
              </a:ext>
            </a:extLst>
          </p:cNvPr>
          <p:cNvSpPr txBox="1"/>
          <p:nvPr/>
        </p:nvSpPr>
        <p:spPr>
          <a:xfrm>
            <a:off x="1612415" y="18103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96B05A4-2BBD-75C1-7B37-8050817397F5}"/>
              </a:ext>
            </a:extLst>
          </p:cNvPr>
          <p:cNvSpPr txBox="1"/>
          <p:nvPr/>
        </p:nvSpPr>
        <p:spPr>
          <a:xfrm>
            <a:off x="6494423" y="1823522"/>
            <a:ext cx="253020" cy="37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8143720-F618-B798-9E68-3DBF747DFECF}"/>
              </a:ext>
            </a:extLst>
          </p:cNvPr>
          <p:cNvSpPr txBox="1"/>
          <p:nvPr/>
        </p:nvSpPr>
        <p:spPr>
          <a:xfrm>
            <a:off x="5812388" y="182352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6CFDC84-2EB4-C644-0545-89ED44C314B3}"/>
              </a:ext>
            </a:extLst>
          </p:cNvPr>
          <p:cNvSpPr txBox="1"/>
          <p:nvPr/>
        </p:nvSpPr>
        <p:spPr>
          <a:xfrm>
            <a:off x="2284734" y="182352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F955162-D3A4-9089-157F-1246E898610D}"/>
              </a:ext>
            </a:extLst>
          </p:cNvPr>
          <p:cNvSpPr txBox="1"/>
          <p:nvPr/>
        </p:nvSpPr>
        <p:spPr>
          <a:xfrm>
            <a:off x="4323994" y="182352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23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CE94FEB-DC04-37D9-B4A8-A32D6E35990B}"/>
              </a:ext>
            </a:extLst>
          </p:cNvPr>
          <p:cNvSpPr txBox="1"/>
          <p:nvPr/>
        </p:nvSpPr>
        <p:spPr>
          <a:xfrm>
            <a:off x="7685201" y="181038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随便抽一个数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0F34A37-D4BE-6B76-699D-53AFE770A489}"/>
              </a:ext>
            </a:extLst>
          </p:cNvPr>
          <p:cNvSpPr/>
          <p:nvPr/>
        </p:nvSpPr>
        <p:spPr>
          <a:xfrm>
            <a:off x="9726462" y="1690688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21779DE-4DF5-2F22-F8ED-8C98A4CC913C}"/>
              </a:ext>
            </a:extLst>
          </p:cNvPr>
          <p:cNvSpPr txBox="1"/>
          <p:nvPr/>
        </p:nvSpPr>
        <p:spPr>
          <a:xfrm>
            <a:off x="9970747" y="1823522"/>
            <a:ext cx="253020" cy="37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1C0E22C-2245-5E4B-52BB-0A47EA8980BF}"/>
              </a:ext>
            </a:extLst>
          </p:cNvPr>
          <p:cNvSpPr/>
          <p:nvPr/>
        </p:nvSpPr>
        <p:spPr>
          <a:xfrm>
            <a:off x="1321288" y="3299355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32F04EE-4CF1-9D62-D99C-D78916C479C9}"/>
              </a:ext>
            </a:extLst>
          </p:cNvPr>
          <p:cNvSpPr txBox="1"/>
          <p:nvPr/>
        </p:nvSpPr>
        <p:spPr>
          <a:xfrm>
            <a:off x="1565573" y="3432189"/>
            <a:ext cx="253020" cy="37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1B1DEBF-9F6D-9099-B831-54405F800F14}"/>
              </a:ext>
            </a:extLst>
          </p:cNvPr>
          <p:cNvSpPr/>
          <p:nvPr/>
        </p:nvSpPr>
        <p:spPr>
          <a:xfrm>
            <a:off x="6258605" y="3323636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BCA02C8-4294-58D1-0492-7B915DBD10C5}"/>
              </a:ext>
            </a:extLst>
          </p:cNvPr>
          <p:cNvSpPr txBox="1"/>
          <p:nvPr/>
        </p:nvSpPr>
        <p:spPr>
          <a:xfrm>
            <a:off x="6446883" y="34433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1C8D9FC-897E-6F2C-AAF6-DC2ACD9DF111}"/>
              </a:ext>
            </a:extLst>
          </p:cNvPr>
          <p:cNvSpPr/>
          <p:nvPr/>
        </p:nvSpPr>
        <p:spPr>
          <a:xfrm>
            <a:off x="1312821" y="4346046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6955C23-6430-0ECC-3B42-62F75BB771F1}"/>
              </a:ext>
            </a:extLst>
          </p:cNvPr>
          <p:cNvSpPr txBox="1"/>
          <p:nvPr/>
        </p:nvSpPr>
        <p:spPr>
          <a:xfrm>
            <a:off x="1557106" y="4478880"/>
            <a:ext cx="253020" cy="37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AC81AE0-6BBB-8050-4034-5C5665C5DF8F}"/>
              </a:ext>
            </a:extLst>
          </p:cNvPr>
          <p:cNvSpPr/>
          <p:nvPr/>
        </p:nvSpPr>
        <p:spPr>
          <a:xfrm>
            <a:off x="6147289" y="4346046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1EE1C98-C114-1309-C73E-7F8FBC5C9034}"/>
              </a:ext>
            </a:extLst>
          </p:cNvPr>
          <p:cNvSpPr txBox="1"/>
          <p:nvPr/>
        </p:nvSpPr>
        <p:spPr>
          <a:xfrm>
            <a:off x="6335567" y="44657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0383F77-0B96-8B23-14FA-020D3B95F6E0}"/>
              </a:ext>
            </a:extLst>
          </p:cNvPr>
          <p:cNvSpPr/>
          <p:nvPr/>
        </p:nvSpPr>
        <p:spPr>
          <a:xfrm>
            <a:off x="2006698" y="4346046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C66A88C-5994-26D7-9603-B40D7C7E21B1}"/>
              </a:ext>
            </a:extLst>
          </p:cNvPr>
          <p:cNvSpPr/>
          <p:nvPr/>
        </p:nvSpPr>
        <p:spPr>
          <a:xfrm>
            <a:off x="2692498" y="4346046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FE5579F-EEDA-E9EF-C049-39D84D05FB16}"/>
              </a:ext>
            </a:extLst>
          </p:cNvPr>
          <p:cNvSpPr/>
          <p:nvPr/>
        </p:nvSpPr>
        <p:spPr>
          <a:xfrm>
            <a:off x="3378298" y="4346046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EA5AF53-3F32-E781-923B-3DDD4717D866}"/>
              </a:ext>
            </a:extLst>
          </p:cNvPr>
          <p:cNvSpPr/>
          <p:nvPr/>
        </p:nvSpPr>
        <p:spPr>
          <a:xfrm>
            <a:off x="4072565" y="4346046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B4EED1F-DAD2-3119-3205-BD5864B888B2}"/>
              </a:ext>
            </a:extLst>
          </p:cNvPr>
          <p:cNvSpPr/>
          <p:nvPr/>
        </p:nvSpPr>
        <p:spPr>
          <a:xfrm>
            <a:off x="4766832" y="4346046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AA26E71-5D71-7BB1-B6B4-3C68CCAF861A}"/>
              </a:ext>
            </a:extLst>
          </p:cNvPr>
          <p:cNvSpPr/>
          <p:nvPr/>
        </p:nvSpPr>
        <p:spPr>
          <a:xfrm>
            <a:off x="5452632" y="4346046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4FACE32-268B-1B93-DA52-4C23854997FA}"/>
              </a:ext>
            </a:extLst>
          </p:cNvPr>
          <p:cNvSpPr txBox="1"/>
          <p:nvPr/>
        </p:nvSpPr>
        <p:spPr>
          <a:xfrm>
            <a:off x="3477913" y="4478880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-5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54AC861-BF13-F808-D68A-7FB0EFE7BA35}"/>
              </a:ext>
            </a:extLst>
          </p:cNvPr>
          <p:cNvSpPr txBox="1"/>
          <p:nvPr/>
        </p:nvSpPr>
        <p:spPr>
          <a:xfrm>
            <a:off x="5006415" y="44657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322FA69-27AA-EC49-A949-4619F2DC9E85}"/>
              </a:ext>
            </a:extLst>
          </p:cNvPr>
          <p:cNvSpPr txBox="1"/>
          <p:nvPr/>
        </p:nvSpPr>
        <p:spPr>
          <a:xfrm>
            <a:off x="2886384" y="44788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DB1DDDA-541E-602C-06FC-F1734197867A}"/>
              </a:ext>
            </a:extLst>
          </p:cNvPr>
          <p:cNvSpPr txBox="1"/>
          <p:nvPr/>
        </p:nvSpPr>
        <p:spPr>
          <a:xfrm>
            <a:off x="5700682" y="44788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8B82339-0C60-DD2D-7D07-CFFF86757836}"/>
              </a:ext>
            </a:extLst>
          </p:cNvPr>
          <p:cNvSpPr txBox="1"/>
          <p:nvPr/>
        </p:nvSpPr>
        <p:spPr>
          <a:xfrm>
            <a:off x="2173028" y="447888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70F62E5-FBB7-1E72-5DE5-B79042D9F6F5}"/>
              </a:ext>
            </a:extLst>
          </p:cNvPr>
          <p:cNvSpPr txBox="1"/>
          <p:nvPr/>
        </p:nvSpPr>
        <p:spPr>
          <a:xfrm>
            <a:off x="4212288" y="447888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23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899BBA4-2775-04DC-E5BE-B08064B61EAF}"/>
              </a:ext>
            </a:extLst>
          </p:cNvPr>
          <p:cNvSpPr txBox="1"/>
          <p:nvPr/>
        </p:nvSpPr>
        <p:spPr>
          <a:xfrm>
            <a:off x="3125709" y="2676009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&lt;- </a:t>
            </a:r>
            <a:r>
              <a:rPr lang="zh-CN" altLang="en-US" dirty="0"/>
              <a:t>交换顺序 </a:t>
            </a:r>
            <a:r>
              <a:rPr lang="en-US" altLang="zh-CN" dirty="0"/>
              <a:t>-&gt;</a:t>
            </a:r>
            <a:endParaRPr lang="zh-CN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F77BC627-10F0-8CE5-0AC0-86205E8DD6F7}"/>
              </a:ext>
            </a:extLst>
          </p:cNvPr>
          <p:cNvSpPr/>
          <p:nvPr/>
        </p:nvSpPr>
        <p:spPr>
          <a:xfrm>
            <a:off x="6250138" y="2518386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54C3B176-B399-A869-7873-CF0A0CC71E7E}"/>
              </a:ext>
            </a:extLst>
          </p:cNvPr>
          <p:cNvSpPr txBox="1"/>
          <p:nvPr/>
        </p:nvSpPr>
        <p:spPr>
          <a:xfrm>
            <a:off x="6494423" y="2651220"/>
            <a:ext cx="253020" cy="37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20B9ADC-0153-BA8C-C642-B873F0DB9913}"/>
              </a:ext>
            </a:extLst>
          </p:cNvPr>
          <p:cNvSpPr/>
          <p:nvPr/>
        </p:nvSpPr>
        <p:spPr>
          <a:xfrm>
            <a:off x="1321288" y="2543175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F8FE4025-F0CD-B53D-14CE-85C3B781C8D2}"/>
              </a:ext>
            </a:extLst>
          </p:cNvPr>
          <p:cNvSpPr txBox="1"/>
          <p:nvPr/>
        </p:nvSpPr>
        <p:spPr>
          <a:xfrm>
            <a:off x="1509566" y="26628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846E8D4B-895C-1C15-D835-C941CE960813}"/>
              </a:ext>
            </a:extLst>
          </p:cNvPr>
          <p:cNvSpPr txBox="1"/>
          <p:nvPr/>
        </p:nvSpPr>
        <p:spPr>
          <a:xfrm>
            <a:off x="1321288" y="5235060"/>
            <a:ext cx="6308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目的是把随机数放到列表的第</a:t>
            </a:r>
            <a:r>
              <a:rPr lang="en-US" altLang="zh-CN" dirty="0"/>
              <a:t>0</a:t>
            </a:r>
            <a:r>
              <a:rPr lang="zh-CN" altLang="en-US" dirty="0"/>
              <a:t>项，这样不会影响后续的循环</a:t>
            </a:r>
          </a:p>
        </p:txBody>
      </p:sp>
    </p:spTree>
    <p:extLst>
      <p:ext uri="{BB962C8B-B14F-4D97-AF65-F5344CB8AC3E}">
        <p14:creationId xmlns:p14="http://schemas.microsoft.com/office/powerpoint/2010/main" val="1386122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8F27E2-C81D-6804-FFB8-C4B6BF959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用真随机数重写</a:t>
            </a:r>
            <a:r>
              <a:rPr lang="en-US" altLang="zh-CN" dirty="0"/>
              <a:t>quick sort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B468B1-F105-4BE2-B9A4-86F2CADFD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如果要交换顺序的话，随机数就不能使用</a:t>
            </a:r>
            <a:r>
              <a:rPr lang="en-US" altLang="zh-CN" dirty="0" err="1"/>
              <a:t>random.choice</a:t>
            </a:r>
            <a:r>
              <a:rPr lang="en-US" altLang="zh-CN" dirty="0"/>
              <a:t>()</a:t>
            </a:r>
            <a:r>
              <a:rPr lang="zh-CN" altLang="en-US" dirty="0"/>
              <a:t>了，取而代之我们使用</a:t>
            </a:r>
            <a:r>
              <a:rPr lang="en-US" altLang="zh-CN" dirty="0" err="1"/>
              <a:t>random.randint</a:t>
            </a:r>
            <a:r>
              <a:rPr lang="en-US" altLang="zh-CN" dirty="0"/>
              <a:t>(0, </a:t>
            </a:r>
            <a:r>
              <a:rPr lang="en-US" altLang="zh-CN" dirty="0" err="1"/>
              <a:t>len</a:t>
            </a:r>
            <a:r>
              <a:rPr lang="en-US" altLang="zh-CN" dirty="0"/>
              <a:t>(</a:t>
            </a:r>
            <a:r>
              <a:rPr lang="en-US" altLang="zh-CN" dirty="0" err="1"/>
              <a:t>lst</a:t>
            </a:r>
            <a:r>
              <a:rPr lang="en-US" altLang="zh-CN" dirty="0"/>
              <a:t>)-1)</a:t>
            </a:r>
            <a:r>
              <a:rPr lang="zh-CN" altLang="en-US" dirty="0"/>
              <a:t>，从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 err="1"/>
              <a:t>len</a:t>
            </a:r>
            <a:r>
              <a:rPr lang="en-US" altLang="zh-CN" dirty="0"/>
              <a:t>(</a:t>
            </a:r>
            <a:r>
              <a:rPr lang="en-US" altLang="zh-CN" dirty="0" err="1"/>
              <a:t>lst</a:t>
            </a:r>
            <a:r>
              <a:rPr lang="en-US" altLang="zh-CN" dirty="0"/>
              <a:t>)-1</a:t>
            </a:r>
            <a:r>
              <a:rPr lang="zh-CN" altLang="en-US" dirty="0"/>
              <a:t>之间随机选取一个整数，这个整数是随机数的</a:t>
            </a:r>
            <a:r>
              <a:rPr lang="en-US" altLang="zh-CN" dirty="0"/>
              <a:t>index</a:t>
            </a:r>
          </a:p>
          <a:p>
            <a:r>
              <a:rPr lang="zh-CN" altLang="en-US" dirty="0"/>
              <a:t>注意</a:t>
            </a:r>
            <a:r>
              <a:rPr lang="en-US" altLang="zh-CN" dirty="0" err="1"/>
              <a:t>random.randint</a:t>
            </a:r>
            <a:r>
              <a:rPr lang="zh-CN" altLang="en-US" dirty="0"/>
              <a:t>方法不是左闭右开区间，是左闭右也闭</a:t>
            </a:r>
            <a:endParaRPr lang="en-US" altLang="zh-CN" dirty="0"/>
          </a:p>
          <a:p>
            <a:r>
              <a:rPr lang="en-US" altLang="zh-CN" dirty="0" err="1"/>
              <a:t>random.random</a:t>
            </a:r>
            <a:r>
              <a:rPr lang="zh-CN" altLang="en-US" dirty="0"/>
              <a:t>的作用是从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1</a:t>
            </a:r>
            <a:r>
              <a:rPr lang="zh-CN" altLang="en-US" dirty="0"/>
              <a:t>之间选取一个小数，如果你要选一个十以内的整数的话，你需要对</a:t>
            </a:r>
            <a:r>
              <a:rPr lang="en-US" altLang="zh-CN" dirty="0" err="1"/>
              <a:t>random.random</a:t>
            </a:r>
            <a:r>
              <a:rPr lang="zh-CN" altLang="en-US" dirty="0"/>
              <a:t>生成的数乘</a:t>
            </a:r>
            <a:r>
              <a:rPr lang="en-US" altLang="zh-CN" dirty="0"/>
              <a:t>10</a:t>
            </a:r>
            <a:r>
              <a:rPr lang="zh-CN" altLang="en-US" dirty="0"/>
              <a:t>再取整</a:t>
            </a:r>
            <a:r>
              <a:rPr lang="en-US" altLang="zh-CN" dirty="0"/>
              <a:t>(</a:t>
            </a:r>
            <a:r>
              <a:rPr lang="zh-CN" altLang="en-US" dirty="0"/>
              <a:t>整除</a:t>
            </a:r>
            <a:r>
              <a:rPr lang="en-US" altLang="zh-CN" dirty="0"/>
              <a:t>1)</a:t>
            </a:r>
            <a:r>
              <a:rPr lang="zh-CN" altLang="en-US" dirty="0"/>
              <a:t>，比如</a:t>
            </a:r>
            <a:r>
              <a:rPr lang="en-US" altLang="zh-CN" dirty="0"/>
              <a:t>0.42389576589 -&gt; 4.2389576589 -&gt; 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3950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8F27E2-C81D-6804-FFB8-C4B6BF959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只用</a:t>
            </a:r>
            <a:r>
              <a:rPr lang="en-US" altLang="zh-CN" dirty="0"/>
              <a:t>index</a:t>
            </a:r>
            <a:r>
              <a:rPr lang="zh-CN" altLang="en-US" dirty="0"/>
              <a:t>不用</a:t>
            </a:r>
            <a:r>
              <a:rPr lang="en-US" altLang="zh-CN" dirty="0" err="1"/>
              <a:t>left_list</a:t>
            </a:r>
            <a:r>
              <a:rPr lang="zh-CN" altLang="en-US" dirty="0"/>
              <a:t>和</a:t>
            </a:r>
            <a:r>
              <a:rPr lang="en-US" altLang="zh-CN" dirty="0" err="1"/>
              <a:t>right_list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7B1AEB7-B3FF-C739-94B7-C017EDC2792F}"/>
              </a:ext>
            </a:extLst>
          </p:cNvPr>
          <p:cNvSpPr/>
          <p:nvPr/>
        </p:nvSpPr>
        <p:spPr>
          <a:xfrm>
            <a:off x="1456755" y="1526646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399C403-A0D9-8CA3-E709-81BBDC8C5D20}"/>
              </a:ext>
            </a:extLst>
          </p:cNvPr>
          <p:cNvSpPr txBox="1"/>
          <p:nvPr/>
        </p:nvSpPr>
        <p:spPr>
          <a:xfrm>
            <a:off x="1701040" y="1659480"/>
            <a:ext cx="253020" cy="37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62DCD1D-CFD9-F2FD-EB13-DC2AF351AB81}"/>
              </a:ext>
            </a:extLst>
          </p:cNvPr>
          <p:cNvSpPr/>
          <p:nvPr/>
        </p:nvSpPr>
        <p:spPr>
          <a:xfrm>
            <a:off x="6291223" y="1526646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8DE4E6-5376-E005-7EE6-70E65B3E6A85}"/>
              </a:ext>
            </a:extLst>
          </p:cNvPr>
          <p:cNvSpPr txBox="1"/>
          <p:nvPr/>
        </p:nvSpPr>
        <p:spPr>
          <a:xfrm>
            <a:off x="6479501" y="16463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6FBF595-3D84-A437-6053-64F41158E061}"/>
              </a:ext>
            </a:extLst>
          </p:cNvPr>
          <p:cNvSpPr/>
          <p:nvPr/>
        </p:nvSpPr>
        <p:spPr>
          <a:xfrm>
            <a:off x="2150632" y="1526646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FB9EC50-0F48-F923-3BA8-7E9DB3862174}"/>
              </a:ext>
            </a:extLst>
          </p:cNvPr>
          <p:cNvSpPr/>
          <p:nvPr/>
        </p:nvSpPr>
        <p:spPr>
          <a:xfrm>
            <a:off x="2836432" y="1526646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3287210-605F-513F-18A5-D1D85D2DFFF5}"/>
              </a:ext>
            </a:extLst>
          </p:cNvPr>
          <p:cNvSpPr/>
          <p:nvPr/>
        </p:nvSpPr>
        <p:spPr>
          <a:xfrm>
            <a:off x="3522232" y="1526646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9D5565B-8781-D94F-3822-770874661293}"/>
              </a:ext>
            </a:extLst>
          </p:cNvPr>
          <p:cNvSpPr/>
          <p:nvPr/>
        </p:nvSpPr>
        <p:spPr>
          <a:xfrm>
            <a:off x="4216499" y="1526646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764D84E-79F9-D2C3-444F-5D8E9CCBF64D}"/>
              </a:ext>
            </a:extLst>
          </p:cNvPr>
          <p:cNvSpPr/>
          <p:nvPr/>
        </p:nvSpPr>
        <p:spPr>
          <a:xfrm>
            <a:off x="4910766" y="1526646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446D605-26CA-67C9-3604-D009E481EE99}"/>
              </a:ext>
            </a:extLst>
          </p:cNvPr>
          <p:cNvSpPr/>
          <p:nvPr/>
        </p:nvSpPr>
        <p:spPr>
          <a:xfrm>
            <a:off x="5596566" y="1526646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D9EBBAE-7705-C329-30C0-C0040578A7F4}"/>
              </a:ext>
            </a:extLst>
          </p:cNvPr>
          <p:cNvSpPr txBox="1"/>
          <p:nvPr/>
        </p:nvSpPr>
        <p:spPr>
          <a:xfrm>
            <a:off x="3621847" y="1659480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-5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4B5EC58-1FB4-E6BE-63E2-75F1FDE125B3}"/>
              </a:ext>
            </a:extLst>
          </p:cNvPr>
          <p:cNvSpPr txBox="1"/>
          <p:nvPr/>
        </p:nvSpPr>
        <p:spPr>
          <a:xfrm>
            <a:off x="5150349" y="16463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E5FF35B-60BC-C33B-B982-D1066D1D2225}"/>
              </a:ext>
            </a:extLst>
          </p:cNvPr>
          <p:cNvSpPr txBox="1"/>
          <p:nvPr/>
        </p:nvSpPr>
        <p:spPr>
          <a:xfrm>
            <a:off x="3030318" y="16594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B0E0087-DBAF-509C-D0EB-67E405B101E0}"/>
              </a:ext>
            </a:extLst>
          </p:cNvPr>
          <p:cNvSpPr txBox="1"/>
          <p:nvPr/>
        </p:nvSpPr>
        <p:spPr>
          <a:xfrm>
            <a:off x="5844616" y="16594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EC49202-014B-9B47-ADEB-4139A995D2EF}"/>
              </a:ext>
            </a:extLst>
          </p:cNvPr>
          <p:cNvSpPr txBox="1"/>
          <p:nvPr/>
        </p:nvSpPr>
        <p:spPr>
          <a:xfrm>
            <a:off x="2316962" y="165948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CC83F5E-2BF0-C052-A556-2641E6C4969A}"/>
              </a:ext>
            </a:extLst>
          </p:cNvPr>
          <p:cNvSpPr txBox="1"/>
          <p:nvPr/>
        </p:nvSpPr>
        <p:spPr>
          <a:xfrm>
            <a:off x="4356222" y="165948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23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6FE1351-818F-9B4D-CB32-C90C6F8A05DA}"/>
              </a:ext>
            </a:extLst>
          </p:cNvPr>
          <p:cNvSpPr/>
          <p:nvPr/>
        </p:nvSpPr>
        <p:spPr>
          <a:xfrm>
            <a:off x="6291223" y="2449512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1A334D9-EFBA-1A88-5B96-0895D6217132}"/>
              </a:ext>
            </a:extLst>
          </p:cNvPr>
          <p:cNvSpPr txBox="1"/>
          <p:nvPr/>
        </p:nvSpPr>
        <p:spPr>
          <a:xfrm>
            <a:off x="6479501" y="25692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FBD9CE1-87DC-CCBE-BD90-4A72F16BA601}"/>
              </a:ext>
            </a:extLst>
          </p:cNvPr>
          <p:cNvSpPr/>
          <p:nvPr/>
        </p:nvSpPr>
        <p:spPr>
          <a:xfrm>
            <a:off x="6996041" y="2449512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2C757BB-836B-5566-8B5D-8DD3005627BC}"/>
              </a:ext>
            </a:extLst>
          </p:cNvPr>
          <p:cNvSpPr/>
          <p:nvPr/>
        </p:nvSpPr>
        <p:spPr>
          <a:xfrm>
            <a:off x="2836432" y="2449512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0005689-B1FC-B7E3-FC06-AB3560367D8F}"/>
              </a:ext>
            </a:extLst>
          </p:cNvPr>
          <p:cNvSpPr/>
          <p:nvPr/>
        </p:nvSpPr>
        <p:spPr>
          <a:xfrm>
            <a:off x="3522232" y="2449512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BAE523C-3421-514D-2434-F730E234ED96}"/>
              </a:ext>
            </a:extLst>
          </p:cNvPr>
          <p:cNvSpPr/>
          <p:nvPr/>
        </p:nvSpPr>
        <p:spPr>
          <a:xfrm>
            <a:off x="4216499" y="2449512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7E328AE-FE5F-3473-9B39-AD57CA23F6A6}"/>
              </a:ext>
            </a:extLst>
          </p:cNvPr>
          <p:cNvSpPr/>
          <p:nvPr/>
        </p:nvSpPr>
        <p:spPr>
          <a:xfrm>
            <a:off x="4910766" y="2449512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1924A58-2DC7-BAC5-6640-CF88A0ECBE72}"/>
              </a:ext>
            </a:extLst>
          </p:cNvPr>
          <p:cNvSpPr/>
          <p:nvPr/>
        </p:nvSpPr>
        <p:spPr>
          <a:xfrm>
            <a:off x="5596566" y="2449512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3723E0A-EDD1-3115-5706-F6DBBF7BFD36}"/>
              </a:ext>
            </a:extLst>
          </p:cNvPr>
          <p:cNvSpPr txBox="1"/>
          <p:nvPr/>
        </p:nvSpPr>
        <p:spPr>
          <a:xfrm>
            <a:off x="3621847" y="2582346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-5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9E3F9AD-89C8-2558-9854-971DA9BAD7E1}"/>
              </a:ext>
            </a:extLst>
          </p:cNvPr>
          <p:cNvSpPr txBox="1"/>
          <p:nvPr/>
        </p:nvSpPr>
        <p:spPr>
          <a:xfrm>
            <a:off x="5150349" y="25692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953BD3D-532B-92B7-B495-785A4B7FD370}"/>
              </a:ext>
            </a:extLst>
          </p:cNvPr>
          <p:cNvSpPr txBox="1"/>
          <p:nvPr/>
        </p:nvSpPr>
        <p:spPr>
          <a:xfrm>
            <a:off x="3030318" y="25823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E49D5FD-0017-428A-339D-ED5FA3DC3D96}"/>
              </a:ext>
            </a:extLst>
          </p:cNvPr>
          <p:cNvSpPr txBox="1"/>
          <p:nvPr/>
        </p:nvSpPr>
        <p:spPr>
          <a:xfrm>
            <a:off x="5844616" y="25823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A2F8EA5-BAE9-E2B2-48B6-F1564B30C219}"/>
              </a:ext>
            </a:extLst>
          </p:cNvPr>
          <p:cNvSpPr txBox="1"/>
          <p:nvPr/>
        </p:nvSpPr>
        <p:spPr>
          <a:xfrm>
            <a:off x="7162371" y="258234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A27173D-BFF9-1546-1E10-1F982B3A7C82}"/>
              </a:ext>
            </a:extLst>
          </p:cNvPr>
          <p:cNvSpPr txBox="1"/>
          <p:nvPr/>
        </p:nvSpPr>
        <p:spPr>
          <a:xfrm>
            <a:off x="4356222" y="258234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23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BC422C8-4270-5D3A-5852-3C66C38F9EF1}"/>
              </a:ext>
            </a:extLst>
          </p:cNvPr>
          <p:cNvSpPr txBox="1"/>
          <p:nvPr/>
        </p:nvSpPr>
        <p:spPr>
          <a:xfrm>
            <a:off x="7874000" y="1690688"/>
            <a:ext cx="285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r>
              <a:rPr lang="zh-CN" altLang="en-US" dirty="0"/>
              <a:t>比</a:t>
            </a:r>
            <a:r>
              <a:rPr lang="en-US" altLang="zh-CN" dirty="0"/>
              <a:t>8</a:t>
            </a:r>
            <a:r>
              <a:rPr lang="zh-CN" altLang="en-US" dirty="0"/>
              <a:t>大，放在列表的末尾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6B49AF7-13A8-51E1-832E-E2D628A0E31F}"/>
              </a:ext>
            </a:extLst>
          </p:cNvPr>
          <p:cNvSpPr/>
          <p:nvPr/>
        </p:nvSpPr>
        <p:spPr>
          <a:xfrm>
            <a:off x="1447898" y="2449512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2BB2B6A-12C0-07B9-C259-30C28CE08D60}"/>
              </a:ext>
            </a:extLst>
          </p:cNvPr>
          <p:cNvSpPr txBox="1"/>
          <p:nvPr/>
        </p:nvSpPr>
        <p:spPr>
          <a:xfrm>
            <a:off x="1692183" y="2582346"/>
            <a:ext cx="253020" cy="37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B5CB2C2-9C0C-391F-3010-F3A90EDF46F9}"/>
              </a:ext>
            </a:extLst>
          </p:cNvPr>
          <p:cNvSpPr/>
          <p:nvPr/>
        </p:nvSpPr>
        <p:spPr>
          <a:xfrm>
            <a:off x="6282756" y="3455989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2E0B52C-CC20-9CA0-299D-9E3CA358407E}"/>
              </a:ext>
            </a:extLst>
          </p:cNvPr>
          <p:cNvSpPr txBox="1"/>
          <p:nvPr/>
        </p:nvSpPr>
        <p:spPr>
          <a:xfrm>
            <a:off x="6471034" y="35756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4953812-1CCB-87F5-4D92-F702E65FD25D}"/>
              </a:ext>
            </a:extLst>
          </p:cNvPr>
          <p:cNvSpPr/>
          <p:nvPr/>
        </p:nvSpPr>
        <p:spPr>
          <a:xfrm>
            <a:off x="6987574" y="3455989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73DA8D0-F332-6DF5-F779-E348CAF9E16D}"/>
              </a:ext>
            </a:extLst>
          </p:cNvPr>
          <p:cNvSpPr/>
          <p:nvPr/>
        </p:nvSpPr>
        <p:spPr>
          <a:xfrm>
            <a:off x="2827965" y="3455989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F5B8BCA-E7A6-B344-ED79-3EEEF36A8EA8}"/>
              </a:ext>
            </a:extLst>
          </p:cNvPr>
          <p:cNvSpPr/>
          <p:nvPr/>
        </p:nvSpPr>
        <p:spPr>
          <a:xfrm>
            <a:off x="3513765" y="3455989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72C68E4-5E45-ED5A-9FE2-D792AFE82618}"/>
              </a:ext>
            </a:extLst>
          </p:cNvPr>
          <p:cNvSpPr/>
          <p:nvPr/>
        </p:nvSpPr>
        <p:spPr>
          <a:xfrm>
            <a:off x="4208032" y="3455989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AB403E4-F849-D10F-99F8-5777D94F05EF}"/>
              </a:ext>
            </a:extLst>
          </p:cNvPr>
          <p:cNvSpPr/>
          <p:nvPr/>
        </p:nvSpPr>
        <p:spPr>
          <a:xfrm>
            <a:off x="4902299" y="3455989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7A3195C-3A8A-F1E3-90DE-3513F7AD3734}"/>
              </a:ext>
            </a:extLst>
          </p:cNvPr>
          <p:cNvSpPr/>
          <p:nvPr/>
        </p:nvSpPr>
        <p:spPr>
          <a:xfrm>
            <a:off x="5588099" y="3455989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862E43C-E75F-50D1-7D91-446C5FB3E544}"/>
              </a:ext>
            </a:extLst>
          </p:cNvPr>
          <p:cNvSpPr txBox="1"/>
          <p:nvPr/>
        </p:nvSpPr>
        <p:spPr>
          <a:xfrm>
            <a:off x="3613380" y="3588823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-5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284F090-A2BA-E340-D65F-A11D4C6C69C9}"/>
              </a:ext>
            </a:extLst>
          </p:cNvPr>
          <p:cNvSpPr txBox="1"/>
          <p:nvPr/>
        </p:nvSpPr>
        <p:spPr>
          <a:xfrm>
            <a:off x="5141882" y="35756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046245B-D70B-8B43-9C52-434525D4436D}"/>
              </a:ext>
            </a:extLst>
          </p:cNvPr>
          <p:cNvSpPr txBox="1"/>
          <p:nvPr/>
        </p:nvSpPr>
        <p:spPr>
          <a:xfrm>
            <a:off x="3021851" y="35888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67CFB4D6-C496-15D6-732C-48082FC48F19}"/>
              </a:ext>
            </a:extLst>
          </p:cNvPr>
          <p:cNvSpPr txBox="1"/>
          <p:nvPr/>
        </p:nvSpPr>
        <p:spPr>
          <a:xfrm>
            <a:off x="5836149" y="35888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338CEFD-7C40-BAB1-A6F0-294631C31CC7}"/>
              </a:ext>
            </a:extLst>
          </p:cNvPr>
          <p:cNvSpPr txBox="1"/>
          <p:nvPr/>
        </p:nvSpPr>
        <p:spPr>
          <a:xfrm>
            <a:off x="7153904" y="358882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24F5BF3-ADC3-3C86-36C2-A8AD09343CA2}"/>
              </a:ext>
            </a:extLst>
          </p:cNvPr>
          <p:cNvSpPr txBox="1"/>
          <p:nvPr/>
        </p:nvSpPr>
        <p:spPr>
          <a:xfrm>
            <a:off x="4347755" y="358882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23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0B27563A-16C9-58FD-603A-1EDFD4243D98}"/>
              </a:ext>
            </a:extLst>
          </p:cNvPr>
          <p:cNvSpPr/>
          <p:nvPr/>
        </p:nvSpPr>
        <p:spPr>
          <a:xfrm>
            <a:off x="1439431" y="3455989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5ACCFA6-A109-CA5A-3F31-08315DB5636A}"/>
              </a:ext>
            </a:extLst>
          </p:cNvPr>
          <p:cNvSpPr txBox="1"/>
          <p:nvPr/>
        </p:nvSpPr>
        <p:spPr>
          <a:xfrm>
            <a:off x="1683716" y="3588823"/>
            <a:ext cx="253020" cy="37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AD4935E7-7890-A378-53BE-6396D9301911}"/>
              </a:ext>
            </a:extLst>
          </p:cNvPr>
          <p:cNvSpPr txBox="1"/>
          <p:nvPr/>
        </p:nvSpPr>
        <p:spPr>
          <a:xfrm>
            <a:off x="7894094" y="3575688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-5</a:t>
            </a:r>
            <a:r>
              <a:rPr lang="zh-CN" altLang="en-US" dirty="0"/>
              <a:t>比</a:t>
            </a:r>
            <a:r>
              <a:rPr lang="en-US" altLang="zh-CN" dirty="0"/>
              <a:t>8</a:t>
            </a:r>
            <a:r>
              <a:rPr lang="zh-CN" altLang="en-US" dirty="0"/>
              <a:t>小，不动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7012D8A3-5934-1955-CC80-74EAA2A41B5D}"/>
              </a:ext>
            </a:extLst>
          </p:cNvPr>
          <p:cNvSpPr/>
          <p:nvPr/>
        </p:nvSpPr>
        <p:spPr>
          <a:xfrm>
            <a:off x="6272205" y="4576655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4A88E39-D95F-1BD4-CF79-E33C8636F8B1}"/>
              </a:ext>
            </a:extLst>
          </p:cNvPr>
          <p:cNvSpPr txBox="1"/>
          <p:nvPr/>
        </p:nvSpPr>
        <p:spPr>
          <a:xfrm>
            <a:off x="6460483" y="46963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719A133F-CB7F-5233-83C6-C2F755ED489B}"/>
              </a:ext>
            </a:extLst>
          </p:cNvPr>
          <p:cNvSpPr/>
          <p:nvPr/>
        </p:nvSpPr>
        <p:spPr>
          <a:xfrm>
            <a:off x="6977023" y="4576655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6B203BA-F957-D2E1-6916-13E9CEF51358}"/>
              </a:ext>
            </a:extLst>
          </p:cNvPr>
          <p:cNvSpPr/>
          <p:nvPr/>
        </p:nvSpPr>
        <p:spPr>
          <a:xfrm>
            <a:off x="2817414" y="4576655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41B17CB-3D32-3706-46C6-EA40DB937AD1}"/>
              </a:ext>
            </a:extLst>
          </p:cNvPr>
          <p:cNvSpPr/>
          <p:nvPr/>
        </p:nvSpPr>
        <p:spPr>
          <a:xfrm>
            <a:off x="3503214" y="4576655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84736F18-90ED-B9A3-3E47-C185038B2660}"/>
              </a:ext>
            </a:extLst>
          </p:cNvPr>
          <p:cNvSpPr/>
          <p:nvPr/>
        </p:nvSpPr>
        <p:spPr>
          <a:xfrm>
            <a:off x="7671290" y="4587902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7E0E349-05C4-85CC-0F38-6E3E011E8ABB}"/>
              </a:ext>
            </a:extLst>
          </p:cNvPr>
          <p:cNvSpPr/>
          <p:nvPr/>
        </p:nvSpPr>
        <p:spPr>
          <a:xfrm>
            <a:off x="4891748" y="4576655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9B2165E9-D05D-9388-3159-A45A6A574C4F}"/>
              </a:ext>
            </a:extLst>
          </p:cNvPr>
          <p:cNvSpPr/>
          <p:nvPr/>
        </p:nvSpPr>
        <p:spPr>
          <a:xfrm>
            <a:off x="5577548" y="4576655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70F363DB-1922-9FD1-E350-85889A36CF16}"/>
              </a:ext>
            </a:extLst>
          </p:cNvPr>
          <p:cNvSpPr txBox="1"/>
          <p:nvPr/>
        </p:nvSpPr>
        <p:spPr>
          <a:xfrm>
            <a:off x="3602829" y="4709489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-5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4AA5C284-4C75-9AE5-1280-29092AED439B}"/>
              </a:ext>
            </a:extLst>
          </p:cNvPr>
          <p:cNvSpPr txBox="1"/>
          <p:nvPr/>
        </p:nvSpPr>
        <p:spPr>
          <a:xfrm>
            <a:off x="5131331" y="46963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B55FD8D0-A945-A6EE-3C04-97E394E1DCB5}"/>
              </a:ext>
            </a:extLst>
          </p:cNvPr>
          <p:cNvSpPr txBox="1"/>
          <p:nvPr/>
        </p:nvSpPr>
        <p:spPr>
          <a:xfrm>
            <a:off x="3011300" y="47094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5757AA8A-6604-6594-E92C-8EB8A4B4EB04}"/>
              </a:ext>
            </a:extLst>
          </p:cNvPr>
          <p:cNvSpPr txBox="1"/>
          <p:nvPr/>
        </p:nvSpPr>
        <p:spPr>
          <a:xfrm>
            <a:off x="5825598" y="47094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805636A7-40A8-AACD-B44C-4157D733B64F}"/>
              </a:ext>
            </a:extLst>
          </p:cNvPr>
          <p:cNvSpPr txBox="1"/>
          <p:nvPr/>
        </p:nvSpPr>
        <p:spPr>
          <a:xfrm>
            <a:off x="7143353" y="470948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E7E04E32-0B8D-13C9-DDD0-703456E488B9}"/>
              </a:ext>
            </a:extLst>
          </p:cNvPr>
          <p:cNvSpPr txBox="1"/>
          <p:nvPr/>
        </p:nvSpPr>
        <p:spPr>
          <a:xfrm>
            <a:off x="7811013" y="472073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23</a:t>
            </a:r>
            <a:endParaRPr lang="zh-CN" altLang="en-US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72077C88-5D51-9D0E-4F52-3A273CEFC51D}"/>
              </a:ext>
            </a:extLst>
          </p:cNvPr>
          <p:cNvSpPr/>
          <p:nvPr/>
        </p:nvSpPr>
        <p:spPr>
          <a:xfrm>
            <a:off x="1428880" y="4576655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B00D0DC5-13A1-6DA6-CC71-48818D61E760}"/>
              </a:ext>
            </a:extLst>
          </p:cNvPr>
          <p:cNvSpPr txBox="1"/>
          <p:nvPr/>
        </p:nvSpPr>
        <p:spPr>
          <a:xfrm>
            <a:off x="1673165" y="4709489"/>
            <a:ext cx="253020" cy="37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766A016-CC79-D804-E93D-7FCD38226155}"/>
              </a:ext>
            </a:extLst>
          </p:cNvPr>
          <p:cNvSpPr txBox="1"/>
          <p:nvPr/>
        </p:nvSpPr>
        <p:spPr>
          <a:xfrm>
            <a:off x="8561225" y="4696354"/>
            <a:ext cx="21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23</a:t>
            </a:r>
            <a:r>
              <a:rPr lang="zh-CN" altLang="en-US" dirty="0"/>
              <a:t>比</a:t>
            </a:r>
            <a:r>
              <a:rPr lang="en-US" altLang="zh-CN" dirty="0"/>
              <a:t>8</a:t>
            </a:r>
            <a:r>
              <a:rPr lang="zh-CN" altLang="en-US" dirty="0"/>
              <a:t>大，放到末尾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9F84F4D9-C1A8-1287-9C12-66F64652E24D}"/>
              </a:ext>
            </a:extLst>
          </p:cNvPr>
          <p:cNvSpPr txBox="1"/>
          <p:nvPr/>
        </p:nvSpPr>
        <p:spPr>
          <a:xfrm>
            <a:off x="2292928" y="2086979"/>
            <a:ext cx="55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</a:t>
            </a:r>
            <a:r>
              <a:rPr lang="en-US" altLang="zh-CN" dirty="0"/>
              <a:t>=1</a:t>
            </a:r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60A0ED3E-725D-9403-3543-EDA941A4C76B}"/>
              </a:ext>
            </a:extLst>
          </p:cNvPr>
          <p:cNvSpPr txBox="1"/>
          <p:nvPr/>
        </p:nvSpPr>
        <p:spPr>
          <a:xfrm>
            <a:off x="2919508" y="3028490"/>
            <a:ext cx="55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</a:t>
            </a:r>
            <a:r>
              <a:rPr lang="en-US" altLang="zh-CN" dirty="0"/>
              <a:t>=1</a:t>
            </a:r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AD9853CF-D0A2-05A9-F152-64CB2E7FE0E2}"/>
              </a:ext>
            </a:extLst>
          </p:cNvPr>
          <p:cNvSpPr txBox="1"/>
          <p:nvPr/>
        </p:nvSpPr>
        <p:spPr>
          <a:xfrm>
            <a:off x="4290486" y="4039157"/>
            <a:ext cx="55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</a:t>
            </a:r>
            <a:r>
              <a:rPr lang="en-US" altLang="zh-CN" dirty="0"/>
              <a:t>=3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6410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5F655-96D8-F600-53F9-D4ACEB975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只用</a:t>
            </a:r>
            <a:r>
              <a:rPr lang="en-US" altLang="zh-CN" dirty="0"/>
              <a:t>index</a:t>
            </a:r>
            <a:r>
              <a:rPr lang="zh-CN" altLang="en-US" dirty="0"/>
              <a:t>不用</a:t>
            </a:r>
            <a:r>
              <a:rPr lang="en-US" altLang="zh-CN" dirty="0" err="1"/>
              <a:t>left_list</a:t>
            </a:r>
            <a:r>
              <a:rPr lang="zh-CN" altLang="en-US" dirty="0"/>
              <a:t>和</a:t>
            </a:r>
            <a:r>
              <a:rPr lang="en-US" altLang="zh-CN" dirty="0" err="1"/>
              <a:t>right_list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361AF51-C633-2757-E315-3EF5164F33C8}"/>
              </a:ext>
            </a:extLst>
          </p:cNvPr>
          <p:cNvSpPr/>
          <p:nvPr/>
        </p:nvSpPr>
        <p:spPr>
          <a:xfrm>
            <a:off x="3884214" y="2461020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3E1548-01B3-DD17-5479-290E527AC568}"/>
              </a:ext>
            </a:extLst>
          </p:cNvPr>
          <p:cNvSpPr txBox="1"/>
          <p:nvPr/>
        </p:nvSpPr>
        <p:spPr>
          <a:xfrm>
            <a:off x="4072492" y="25807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24098AF-A90C-6301-7002-890BAB70475F}"/>
              </a:ext>
            </a:extLst>
          </p:cNvPr>
          <p:cNvSpPr/>
          <p:nvPr/>
        </p:nvSpPr>
        <p:spPr>
          <a:xfrm>
            <a:off x="4589032" y="2461020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90EC376-668D-6127-A26B-432C1A60EADF}"/>
              </a:ext>
            </a:extLst>
          </p:cNvPr>
          <p:cNvSpPr/>
          <p:nvPr/>
        </p:nvSpPr>
        <p:spPr>
          <a:xfrm>
            <a:off x="1809880" y="2472267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FD4AB0F-0CE9-FEBB-8D11-CCE578E0A812}"/>
              </a:ext>
            </a:extLst>
          </p:cNvPr>
          <p:cNvSpPr/>
          <p:nvPr/>
        </p:nvSpPr>
        <p:spPr>
          <a:xfrm>
            <a:off x="2495680" y="2472267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5A49DC3-9673-FD57-DB79-2F590C5B483B}"/>
              </a:ext>
            </a:extLst>
          </p:cNvPr>
          <p:cNvSpPr/>
          <p:nvPr/>
        </p:nvSpPr>
        <p:spPr>
          <a:xfrm>
            <a:off x="5283299" y="2472267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D218CCF-73C1-DA6F-AC51-A04341BD91CC}"/>
              </a:ext>
            </a:extLst>
          </p:cNvPr>
          <p:cNvSpPr/>
          <p:nvPr/>
        </p:nvSpPr>
        <p:spPr>
          <a:xfrm>
            <a:off x="3189947" y="2466581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315C777-E605-6209-93E6-DEBD43C05FAF}"/>
              </a:ext>
            </a:extLst>
          </p:cNvPr>
          <p:cNvSpPr/>
          <p:nvPr/>
        </p:nvSpPr>
        <p:spPr>
          <a:xfrm>
            <a:off x="5973408" y="2472267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E5B72AC-15CF-0E76-49AC-4B5980157CE5}"/>
              </a:ext>
            </a:extLst>
          </p:cNvPr>
          <p:cNvSpPr txBox="1"/>
          <p:nvPr/>
        </p:nvSpPr>
        <p:spPr>
          <a:xfrm>
            <a:off x="2595295" y="2605101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-5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DEB353B-0491-D0C2-B9F2-154C86C9ABB0}"/>
              </a:ext>
            </a:extLst>
          </p:cNvPr>
          <p:cNvSpPr txBox="1"/>
          <p:nvPr/>
        </p:nvSpPr>
        <p:spPr>
          <a:xfrm>
            <a:off x="3429530" y="25862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DFB4F3B-251F-5A1C-7AB6-E6781A44572F}"/>
              </a:ext>
            </a:extLst>
          </p:cNvPr>
          <p:cNvSpPr txBox="1"/>
          <p:nvPr/>
        </p:nvSpPr>
        <p:spPr>
          <a:xfrm>
            <a:off x="2003766" y="26051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AE7FB9F-57AA-0614-E61E-73A695CC82BC}"/>
              </a:ext>
            </a:extLst>
          </p:cNvPr>
          <p:cNvSpPr txBox="1"/>
          <p:nvPr/>
        </p:nvSpPr>
        <p:spPr>
          <a:xfrm>
            <a:off x="6221458" y="26051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48B178B-09BA-364C-976C-F2C4D88EDAD4}"/>
              </a:ext>
            </a:extLst>
          </p:cNvPr>
          <p:cNvSpPr txBox="1"/>
          <p:nvPr/>
        </p:nvSpPr>
        <p:spPr>
          <a:xfrm>
            <a:off x="4755362" y="259385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5432695-7F06-A543-C78E-7E347D27AD99}"/>
              </a:ext>
            </a:extLst>
          </p:cNvPr>
          <p:cNvSpPr txBox="1"/>
          <p:nvPr/>
        </p:nvSpPr>
        <p:spPr>
          <a:xfrm>
            <a:off x="5423022" y="260510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23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7A878DA-0F62-F401-0EBB-AC2B2A4C93A3}"/>
              </a:ext>
            </a:extLst>
          </p:cNvPr>
          <p:cNvSpPr/>
          <p:nvPr/>
        </p:nvSpPr>
        <p:spPr>
          <a:xfrm>
            <a:off x="1107146" y="2472267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0CD9D28-2AA4-272C-5DF8-B05E9F6970DE}"/>
              </a:ext>
            </a:extLst>
          </p:cNvPr>
          <p:cNvSpPr txBox="1"/>
          <p:nvPr/>
        </p:nvSpPr>
        <p:spPr>
          <a:xfrm>
            <a:off x="1351431" y="2605101"/>
            <a:ext cx="253020" cy="37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6C65B70-04E9-914D-6D56-9D7E69C0CD4F}"/>
              </a:ext>
            </a:extLst>
          </p:cNvPr>
          <p:cNvSpPr txBox="1"/>
          <p:nvPr/>
        </p:nvSpPr>
        <p:spPr>
          <a:xfrm>
            <a:off x="4102758" y="3096020"/>
            <a:ext cx="253020" cy="37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857EED9-933A-F6D6-C0B5-D17E4AC40D93}"/>
              </a:ext>
            </a:extLst>
          </p:cNvPr>
          <p:cNvSpPr txBox="1"/>
          <p:nvPr/>
        </p:nvSpPr>
        <p:spPr>
          <a:xfrm>
            <a:off x="1107146" y="181155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所有比</a:t>
            </a:r>
            <a:r>
              <a:rPr lang="en-US" altLang="zh-CN" dirty="0"/>
              <a:t>8</a:t>
            </a:r>
            <a:r>
              <a:rPr lang="zh-CN" altLang="en-US" dirty="0"/>
              <a:t>大的数挪到列表的末尾，比</a:t>
            </a:r>
            <a:r>
              <a:rPr lang="en-US" altLang="zh-CN" dirty="0"/>
              <a:t>8</a:t>
            </a:r>
            <a:r>
              <a:rPr lang="zh-CN" altLang="en-US" dirty="0"/>
              <a:t>小的数放在原位不动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C567B3E-B6C4-B211-7C18-987C181F66C1}"/>
              </a:ext>
            </a:extLst>
          </p:cNvPr>
          <p:cNvSpPr txBox="1"/>
          <p:nvPr/>
        </p:nvSpPr>
        <p:spPr>
          <a:xfrm>
            <a:off x="1054758" y="395362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这样小于等于索引为</a:t>
            </a:r>
            <a:r>
              <a:rPr lang="en-US" altLang="zh-CN" dirty="0" err="1"/>
              <a:t>i</a:t>
            </a:r>
            <a:r>
              <a:rPr lang="zh-CN" altLang="en-US" dirty="0"/>
              <a:t>的数都比</a:t>
            </a:r>
            <a:r>
              <a:rPr lang="en-US" altLang="zh-CN" dirty="0"/>
              <a:t>8</a:t>
            </a:r>
            <a:r>
              <a:rPr lang="zh-CN" altLang="en-US" dirty="0"/>
              <a:t>小，大于索引为</a:t>
            </a:r>
            <a:r>
              <a:rPr lang="en-US" altLang="zh-CN" dirty="0" err="1"/>
              <a:t>i</a:t>
            </a:r>
            <a:r>
              <a:rPr lang="zh-CN" altLang="en-US" dirty="0"/>
              <a:t>的数比</a:t>
            </a:r>
            <a:r>
              <a:rPr lang="en-US" altLang="zh-CN" dirty="0"/>
              <a:t>8</a:t>
            </a:r>
            <a:r>
              <a:rPr lang="zh-CN" altLang="en-US" dirty="0"/>
              <a:t>大</a:t>
            </a:r>
          </a:p>
        </p:txBody>
      </p:sp>
    </p:spTree>
    <p:extLst>
      <p:ext uri="{BB962C8B-B14F-4D97-AF65-F5344CB8AC3E}">
        <p14:creationId xmlns:p14="http://schemas.microsoft.com/office/powerpoint/2010/main" val="1118671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5F655-96D8-F600-53F9-D4ACEB975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只用</a:t>
            </a:r>
            <a:r>
              <a:rPr lang="en-US" altLang="zh-CN" dirty="0"/>
              <a:t>index</a:t>
            </a:r>
            <a:r>
              <a:rPr lang="zh-CN" altLang="en-US" dirty="0"/>
              <a:t>不用</a:t>
            </a:r>
            <a:r>
              <a:rPr lang="en-US" altLang="zh-CN" dirty="0" err="1"/>
              <a:t>left_list</a:t>
            </a:r>
            <a:r>
              <a:rPr lang="zh-CN" altLang="en-US" dirty="0"/>
              <a:t>和</a:t>
            </a:r>
            <a:r>
              <a:rPr lang="en-US" altLang="zh-CN" dirty="0" err="1"/>
              <a:t>right_list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1D3B512-DF21-5905-C663-DA4AAFD8930B}"/>
              </a:ext>
            </a:extLst>
          </p:cNvPr>
          <p:cNvSpPr/>
          <p:nvPr/>
        </p:nvSpPr>
        <p:spPr>
          <a:xfrm>
            <a:off x="1499088" y="1594379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856AFC4-D9F5-C607-8246-2E08CCAE41E0}"/>
              </a:ext>
            </a:extLst>
          </p:cNvPr>
          <p:cNvSpPr txBox="1"/>
          <p:nvPr/>
        </p:nvSpPr>
        <p:spPr>
          <a:xfrm>
            <a:off x="1743373" y="1727213"/>
            <a:ext cx="253020" cy="37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E3A5584-68C7-E229-7292-AE2F81D8819F}"/>
              </a:ext>
            </a:extLst>
          </p:cNvPr>
          <p:cNvSpPr/>
          <p:nvPr/>
        </p:nvSpPr>
        <p:spPr>
          <a:xfrm>
            <a:off x="6333556" y="1594379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DF8D846-68DB-2576-26C4-206E77AF01CC}"/>
              </a:ext>
            </a:extLst>
          </p:cNvPr>
          <p:cNvSpPr txBox="1"/>
          <p:nvPr/>
        </p:nvSpPr>
        <p:spPr>
          <a:xfrm>
            <a:off x="6521834" y="171407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B9B52AB-16D1-BF47-F7C1-B602A39714BF}"/>
              </a:ext>
            </a:extLst>
          </p:cNvPr>
          <p:cNvSpPr/>
          <p:nvPr/>
        </p:nvSpPr>
        <p:spPr>
          <a:xfrm>
            <a:off x="2192965" y="1594379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A7B3AB4-BB8E-14CA-D50E-D11AA47C4258}"/>
              </a:ext>
            </a:extLst>
          </p:cNvPr>
          <p:cNvSpPr/>
          <p:nvPr/>
        </p:nvSpPr>
        <p:spPr>
          <a:xfrm>
            <a:off x="2878765" y="1594379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2CAB765-60D8-F322-5A18-BA971BC7774C}"/>
              </a:ext>
            </a:extLst>
          </p:cNvPr>
          <p:cNvSpPr/>
          <p:nvPr/>
        </p:nvSpPr>
        <p:spPr>
          <a:xfrm>
            <a:off x="3564565" y="1594379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720C43D-FB56-8803-4716-79076025E19A}"/>
              </a:ext>
            </a:extLst>
          </p:cNvPr>
          <p:cNvSpPr/>
          <p:nvPr/>
        </p:nvSpPr>
        <p:spPr>
          <a:xfrm>
            <a:off x="4258832" y="1594379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225787F-2C17-A5A2-0B21-46542FE3001A}"/>
              </a:ext>
            </a:extLst>
          </p:cNvPr>
          <p:cNvSpPr/>
          <p:nvPr/>
        </p:nvSpPr>
        <p:spPr>
          <a:xfrm>
            <a:off x="4953099" y="1594379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DD043419-CF1A-1079-8250-08F67384E9D9}"/>
              </a:ext>
            </a:extLst>
          </p:cNvPr>
          <p:cNvSpPr/>
          <p:nvPr/>
        </p:nvSpPr>
        <p:spPr>
          <a:xfrm>
            <a:off x="5638899" y="1594379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6513325-5E50-46EF-D426-BEB9B03FEA34}"/>
              </a:ext>
            </a:extLst>
          </p:cNvPr>
          <p:cNvSpPr txBox="1"/>
          <p:nvPr/>
        </p:nvSpPr>
        <p:spPr>
          <a:xfrm>
            <a:off x="3664180" y="1727213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-5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91FEAF5-6FA0-3C97-9C35-BD6959A244F8}"/>
              </a:ext>
            </a:extLst>
          </p:cNvPr>
          <p:cNvSpPr txBox="1"/>
          <p:nvPr/>
        </p:nvSpPr>
        <p:spPr>
          <a:xfrm>
            <a:off x="5192682" y="171407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FB2D78C-F422-36B5-F0D6-D805B57A1274}"/>
              </a:ext>
            </a:extLst>
          </p:cNvPr>
          <p:cNvSpPr txBox="1"/>
          <p:nvPr/>
        </p:nvSpPr>
        <p:spPr>
          <a:xfrm>
            <a:off x="3072651" y="172721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871AC5E6-D4D3-E843-1F4F-75A20C06E9AA}"/>
              </a:ext>
            </a:extLst>
          </p:cNvPr>
          <p:cNvSpPr txBox="1"/>
          <p:nvPr/>
        </p:nvSpPr>
        <p:spPr>
          <a:xfrm>
            <a:off x="5886949" y="172721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ED63809-50D8-EA2E-3C84-2194E84B687B}"/>
              </a:ext>
            </a:extLst>
          </p:cNvPr>
          <p:cNvSpPr txBox="1"/>
          <p:nvPr/>
        </p:nvSpPr>
        <p:spPr>
          <a:xfrm>
            <a:off x="2359295" y="172721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EDA4D4D-FF28-C3F4-544A-FF911E89EFDF}"/>
              </a:ext>
            </a:extLst>
          </p:cNvPr>
          <p:cNvSpPr txBox="1"/>
          <p:nvPr/>
        </p:nvSpPr>
        <p:spPr>
          <a:xfrm>
            <a:off x="4398555" y="172721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23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EA3B6663-1397-0A35-3E56-5C988A361EF5}"/>
              </a:ext>
            </a:extLst>
          </p:cNvPr>
          <p:cNvSpPr txBox="1"/>
          <p:nvPr/>
        </p:nvSpPr>
        <p:spPr>
          <a:xfrm>
            <a:off x="7916333" y="1758421"/>
            <a:ext cx="285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r>
              <a:rPr lang="zh-CN" altLang="en-US" dirty="0"/>
              <a:t>比</a:t>
            </a:r>
            <a:r>
              <a:rPr lang="en-US" altLang="zh-CN" dirty="0"/>
              <a:t>8</a:t>
            </a:r>
            <a:r>
              <a:rPr lang="zh-CN" altLang="en-US" dirty="0"/>
              <a:t>大，放在列表的末尾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CCEC1DB-5C3E-1E8B-0C17-A6C0DF381C9C}"/>
              </a:ext>
            </a:extLst>
          </p:cNvPr>
          <p:cNvSpPr/>
          <p:nvPr/>
        </p:nvSpPr>
        <p:spPr>
          <a:xfrm>
            <a:off x="1491111" y="2695045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9451C98B-E8EC-164C-FE1B-1000C755F620}"/>
              </a:ext>
            </a:extLst>
          </p:cNvPr>
          <p:cNvSpPr txBox="1"/>
          <p:nvPr/>
        </p:nvSpPr>
        <p:spPr>
          <a:xfrm>
            <a:off x="1735396" y="2827879"/>
            <a:ext cx="253020" cy="37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4972D7B5-AC71-0623-07C0-24829C91FD1D}"/>
              </a:ext>
            </a:extLst>
          </p:cNvPr>
          <p:cNvSpPr/>
          <p:nvPr/>
        </p:nvSpPr>
        <p:spPr>
          <a:xfrm>
            <a:off x="6325579" y="2695045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85BC7807-13CF-F2D2-AD4E-0B58B5264B6B}"/>
              </a:ext>
            </a:extLst>
          </p:cNvPr>
          <p:cNvSpPr txBox="1"/>
          <p:nvPr/>
        </p:nvSpPr>
        <p:spPr>
          <a:xfrm>
            <a:off x="6513857" y="28147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452F189B-7576-B51F-5BD4-B387467C8F02}"/>
              </a:ext>
            </a:extLst>
          </p:cNvPr>
          <p:cNvSpPr/>
          <p:nvPr/>
        </p:nvSpPr>
        <p:spPr>
          <a:xfrm>
            <a:off x="7027823" y="2695045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FFAE025-7190-16FE-B9E1-1DA8EA0DEE6E}"/>
              </a:ext>
            </a:extLst>
          </p:cNvPr>
          <p:cNvSpPr/>
          <p:nvPr/>
        </p:nvSpPr>
        <p:spPr>
          <a:xfrm>
            <a:off x="2870788" y="2695045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35430474-CDC8-100C-BFF4-6CAF56F27856}"/>
              </a:ext>
            </a:extLst>
          </p:cNvPr>
          <p:cNvSpPr/>
          <p:nvPr/>
        </p:nvSpPr>
        <p:spPr>
          <a:xfrm>
            <a:off x="3556588" y="2695045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BDE0E3A0-530C-5164-DDC1-FF84A4AE704F}"/>
              </a:ext>
            </a:extLst>
          </p:cNvPr>
          <p:cNvSpPr/>
          <p:nvPr/>
        </p:nvSpPr>
        <p:spPr>
          <a:xfrm>
            <a:off x="4250855" y="2695045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11871CC-876A-2C37-A655-0B6F505FDC84}"/>
              </a:ext>
            </a:extLst>
          </p:cNvPr>
          <p:cNvSpPr/>
          <p:nvPr/>
        </p:nvSpPr>
        <p:spPr>
          <a:xfrm>
            <a:off x="4945122" y="2695045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832C1349-DF46-5F55-764A-B28A3C51CF23}"/>
              </a:ext>
            </a:extLst>
          </p:cNvPr>
          <p:cNvSpPr/>
          <p:nvPr/>
        </p:nvSpPr>
        <p:spPr>
          <a:xfrm>
            <a:off x="5630922" y="2695045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C134979B-CEBA-D1FF-4AD9-F8988DFA97B1}"/>
              </a:ext>
            </a:extLst>
          </p:cNvPr>
          <p:cNvSpPr txBox="1"/>
          <p:nvPr/>
        </p:nvSpPr>
        <p:spPr>
          <a:xfrm>
            <a:off x="3656203" y="2827879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-5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5271CFFC-3693-0BBC-2D5A-058BFE4B5E3F}"/>
              </a:ext>
            </a:extLst>
          </p:cNvPr>
          <p:cNvSpPr txBox="1"/>
          <p:nvPr/>
        </p:nvSpPr>
        <p:spPr>
          <a:xfrm>
            <a:off x="5184705" y="28147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633C52E1-AB60-9467-A348-9A7D86E44B27}"/>
              </a:ext>
            </a:extLst>
          </p:cNvPr>
          <p:cNvSpPr txBox="1"/>
          <p:nvPr/>
        </p:nvSpPr>
        <p:spPr>
          <a:xfrm>
            <a:off x="3064674" y="28278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6BB0FC7C-FB91-7420-9881-3123309B7DC3}"/>
              </a:ext>
            </a:extLst>
          </p:cNvPr>
          <p:cNvSpPr txBox="1"/>
          <p:nvPr/>
        </p:nvSpPr>
        <p:spPr>
          <a:xfrm>
            <a:off x="5878972" y="28278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CB0F53BD-9ED5-0D4D-F19A-6DC3C25D2000}"/>
              </a:ext>
            </a:extLst>
          </p:cNvPr>
          <p:cNvSpPr txBox="1"/>
          <p:nvPr/>
        </p:nvSpPr>
        <p:spPr>
          <a:xfrm>
            <a:off x="7194153" y="282787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BDF3A7F5-1B89-D6C9-16D4-8C123DA68B49}"/>
              </a:ext>
            </a:extLst>
          </p:cNvPr>
          <p:cNvSpPr txBox="1"/>
          <p:nvPr/>
        </p:nvSpPr>
        <p:spPr>
          <a:xfrm>
            <a:off x="4390578" y="282787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23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C304C083-C964-F5B6-2DEE-3582C30162D0}"/>
              </a:ext>
            </a:extLst>
          </p:cNvPr>
          <p:cNvSpPr txBox="1"/>
          <p:nvPr/>
        </p:nvSpPr>
        <p:spPr>
          <a:xfrm>
            <a:off x="7916333" y="281474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把空格删掉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8F87EE7B-15FF-1D3E-4866-ED5C9805B044}"/>
              </a:ext>
            </a:extLst>
          </p:cNvPr>
          <p:cNvSpPr/>
          <p:nvPr/>
        </p:nvSpPr>
        <p:spPr>
          <a:xfrm>
            <a:off x="1483134" y="3795711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E45BB8E4-9EB1-3A67-56CF-680E3598FF87}"/>
              </a:ext>
            </a:extLst>
          </p:cNvPr>
          <p:cNvSpPr txBox="1"/>
          <p:nvPr/>
        </p:nvSpPr>
        <p:spPr>
          <a:xfrm>
            <a:off x="1727419" y="3928545"/>
            <a:ext cx="253020" cy="37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A914B855-C116-9E5E-9A53-89C450892853}"/>
              </a:ext>
            </a:extLst>
          </p:cNvPr>
          <p:cNvSpPr/>
          <p:nvPr/>
        </p:nvSpPr>
        <p:spPr>
          <a:xfrm>
            <a:off x="5631312" y="3795711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5415DC92-5557-8F44-774C-A3794D2A19AC}"/>
              </a:ext>
            </a:extLst>
          </p:cNvPr>
          <p:cNvSpPr txBox="1"/>
          <p:nvPr/>
        </p:nvSpPr>
        <p:spPr>
          <a:xfrm>
            <a:off x="5819590" y="391541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BD37B7DF-9F7B-900F-33D0-892745988B34}"/>
              </a:ext>
            </a:extLst>
          </p:cNvPr>
          <p:cNvSpPr/>
          <p:nvPr/>
        </p:nvSpPr>
        <p:spPr>
          <a:xfrm>
            <a:off x="6333556" y="3795711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57E9FD4B-078D-8E8D-5AC1-6B82991B3576}"/>
              </a:ext>
            </a:extLst>
          </p:cNvPr>
          <p:cNvSpPr/>
          <p:nvPr/>
        </p:nvSpPr>
        <p:spPr>
          <a:xfrm>
            <a:off x="2176521" y="3795711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8DD103A8-C7CA-74D6-B0D5-E4C610424571}"/>
              </a:ext>
            </a:extLst>
          </p:cNvPr>
          <p:cNvSpPr/>
          <p:nvPr/>
        </p:nvSpPr>
        <p:spPr>
          <a:xfrm>
            <a:off x="2862321" y="3795711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D7E4CAE4-BAC5-7C7C-62D1-5C0E5B34D257}"/>
              </a:ext>
            </a:extLst>
          </p:cNvPr>
          <p:cNvSpPr/>
          <p:nvPr/>
        </p:nvSpPr>
        <p:spPr>
          <a:xfrm>
            <a:off x="3556588" y="3795711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62BD3838-DA7D-1C43-B0E3-0CAAD428D941}"/>
              </a:ext>
            </a:extLst>
          </p:cNvPr>
          <p:cNvSpPr/>
          <p:nvPr/>
        </p:nvSpPr>
        <p:spPr>
          <a:xfrm>
            <a:off x="4250855" y="3795711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857255DF-A8BF-90F8-1ABC-AAE649ED2C97}"/>
              </a:ext>
            </a:extLst>
          </p:cNvPr>
          <p:cNvSpPr/>
          <p:nvPr/>
        </p:nvSpPr>
        <p:spPr>
          <a:xfrm>
            <a:off x="4936655" y="3795711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1B9320A1-8317-5C44-0009-B4C0FF538C8A}"/>
              </a:ext>
            </a:extLst>
          </p:cNvPr>
          <p:cNvSpPr txBox="1"/>
          <p:nvPr/>
        </p:nvSpPr>
        <p:spPr>
          <a:xfrm>
            <a:off x="2961936" y="3928545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-5</a:t>
            </a:r>
            <a:endParaRPr lang="zh-CN" altLang="en-US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DEDFA63F-776B-5D01-CF38-92303D255922}"/>
              </a:ext>
            </a:extLst>
          </p:cNvPr>
          <p:cNvSpPr txBox="1"/>
          <p:nvPr/>
        </p:nvSpPr>
        <p:spPr>
          <a:xfrm>
            <a:off x="4490438" y="391541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D89011A6-D482-DA8D-97B7-DAADE53A83CB}"/>
              </a:ext>
            </a:extLst>
          </p:cNvPr>
          <p:cNvSpPr txBox="1"/>
          <p:nvPr/>
        </p:nvSpPr>
        <p:spPr>
          <a:xfrm>
            <a:off x="2370407" y="39285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7AE939F-4FBB-23B3-AC7B-A6CE2AAFAECC}"/>
              </a:ext>
            </a:extLst>
          </p:cNvPr>
          <p:cNvSpPr txBox="1"/>
          <p:nvPr/>
        </p:nvSpPr>
        <p:spPr>
          <a:xfrm>
            <a:off x="5184705" y="39285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D0419CA7-B4A9-36F1-333A-F216585C16E0}"/>
              </a:ext>
            </a:extLst>
          </p:cNvPr>
          <p:cNvSpPr txBox="1"/>
          <p:nvPr/>
        </p:nvSpPr>
        <p:spPr>
          <a:xfrm>
            <a:off x="6499886" y="392854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71EDEC83-DCFF-88C9-2286-89D1CB2823EB}"/>
              </a:ext>
            </a:extLst>
          </p:cNvPr>
          <p:cNvSpPr txBox="1"/>
          <p:nvPr/>
        </p:nvSpPr>
        <p:spPr>
          <a:xfrm>
            <a:off x="3696311" y="392854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23</a:t>
            </a:r>
            <a:endParaRPr lang="zh-CN" altLang="en-US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475BE27E-FD08-3B36-66F1-22C2DEC6656E}"/>
              </a:ext>
            </a:extLst>
          </p:cNvPr>
          <p:cNvSpPr txBox="1"/>
          <p:nvPr/>
        </p:nvSpPr>
        <p:spPr>
          <a:xfrm>
            <a:off x="7990851" y="3915410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end -= 1</a:t>
            </a:r>
            <a:endParaRPr lang="zh-CN" altLang="en-US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BE6660D8-F299-5CD3-FAE9-52D0638B36FD}"/>
              </a:ext>
            </a:extLst>
          </p:cNvPr>
          <p:cNvSpPr txBox="1"/>
          <p:nvPr/>
        </p:nvSpPr>
        <p:spPr>
          <a:xfrm>
            <a:off x="2413588" y="4515390"/>
            <a:ext cx="253020" cy="37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DBBEFF97-E688-78EE-6747-DF8196CAAA1F}"/>
              </a:ext>
            </a:extLst>
          </p:cNvPr>
          <p:cNvSpPr txBox="1"/>
          <p:nvPr/>
        </p:nvSpPr>
        <p:spPr>
          <a:xfrm>
            <a:off x="6438009" y="2173274"/>
            <a:ext cx="58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end</a:t>
            </a:r>
            <a:endParaRPr lang="zh-CN" altLang="en-US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2C190C6D-A739-0CCB-7165-F95522389FEC}"/>
              </a:ext>
            </a:extLst>
          </p:cNvPr>
          <p:cNvSpPr txBox="1"/>
          <p:nvPr/>
        </p:nvSpPr>
        <p:spPr>
          <a:xfrm>
            <a:off x="5723516" y="4515390"/>
            <a:ext cx="58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end</a:t>
            </a:r>
            <a:endParaRPr lang="zh-CN" altLang="en-US" dirty="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2183485E-C2B1-C17C-D9F1-6B101B575427}"/>
              </a:ext>
            </a:extLst>
          </p:cNvPr>
          <p:cNvSpPr/>
          <p:nvPr/>
        </p:nvSpPr>
        <p:spPr>
          <a:xfrm>
            <a:off x="1454051" y="5263621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81A66E3A-7F65-522E-1603-42D085E31333}"/>
              </a:ext>
            </a:extLst>
          </p:cNvPr>
          <p:cNvSpPr txBox="1"/>
          <p:nvPr/>
        </p:nvSpPr>
        <p:spPr>
          <a:xfrm>
            <a:off x="1698336" y="5396455"/>
            <a:ext cx="253020" cy="37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B9FDBD99-E887-16C0-9B8A-3CD05133E4DA}"/>
              </a:ext>
            </a:extLst>
          </p:cNvPr>
          <p:cNvSpPr/>
          <p:nvPr/>
        </p:nvSpPr>
        <p:spPr>
          <a:xfrm>
            <a:off x="4915549" y="5263621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70CB97F2-233B-EDCF-4594-BC2CFBAB71FA}"/>
              </a:ext>
            </a:extLst>
          </p:cNvPr>
          <p:cNvSpPr txBox="1"/>
          <p:nvPr/>
        </p:nvSpPr>
        <p:spPr>
          <a:xfrm>
            <a:off x="5103827" y="53833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5C78D491-4B84-DB6B-0DFE-56575DF1C4BF}"/>
              </a:ext>
            </a:extLst>
          </p:cNvPr>
          <p:cNvSpPr/>
          <p:nvPr/>
        </p:nvSpPr>
        <p:spPr>
          <a:xfrm>
            <a:off x="5617793" y="5263621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926AAC20-2204-89F2-BD98-90D7B3B832F1}"/>
              </a:ext>
            </a:extLst>
          </p:cNvPr>
          <p:cNvSpPr/>
          <p:nvPr/>
        </p:nvSpPr>
        <p:spPr>
          <a:xfrm>
            <a:off x="2147438" y="5263621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0CBFA02F-40AB-2D32-9E6F-5B7044DE123E}"/>
              </a:ext>
            </a:extLst>
          </p:cNvPr>
          <p:cNvSpPr/>
          <p:nvPr/>
        </p:nvSpPr>
        <p:spPr>
          <a:xfrm>
            <a:off x="2833238" y="5263621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E93941A0-938B-B8CA-D524-B5D294E9ECA4}"/>
              </a:ext>
            </a:extLst>
          </p:cNvPr>
          <p:cNvSpPr/>
          <p:nvPr/>
        </p:nvSpPr>
        <p:spPr>
          <a:xfrm>
            <a:off x="6312060" y="5263621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52BBAE86-CEE0-687B-8DD7-628A07E15C98}"/>
              </a:ext>
            </a:extLst>
          </p:cNvPr>
          <p:cNvSpPr/>
          <p:nvPr/>
        </p:nvSpPr>
        <p:spPr>
          <a:xfrm>
            <a:off x="3535092" y="5263621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D0F070BC-60E0-DD3A-BE02-F808BFD5DB5F}"/>
              </a:ext>
            </a:extLst>
          </p:cNvPr>
          <p:cNvSpPr/>
          <p:nvPr/>
        </p:nvSpPr>
        <p:spPr>
          <a:xfrm>
            <a:off x="4220892" y="5263621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2CCD1D72-DAE3-7446-8A56-44BDD61A9CB3}"/>
              </a:ext>
            </a:extLst>
          </p:cNvPr>
          <p:cNvSpPr txBox="1"/>
          <p:nvPr/>
        </p:nvSpPr>
        <p:spPr>
          <a:xfrm>
            <a:off x="2932853" y="5396455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-5</a:t>
            </a:r>
            <a:endParaRPr lang="zh-CN" altLang="en-US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9288287A-547B-4AF5-8EC0-AC4988838E96}"/>
              </a:ext>
            </a:extLst>
          </p:cNvPr>
          <p:cNvSpPr txBox="1"/>
          <p:nvPr/>
        </p:nvSpPr>
        <p:spPr>
          <a:xfrm>
            <a:off x="3774675" y="53833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2F57AEE6-AD62-4B97-A144-2287902F9094}"/>
              </a:ext>
            </a:extLst>
          </p:cNvPr>
          <p:cNvSpPr txBox="1"/>
          <p:nvPr/>
        </p:nvSpPr>
        <p:spPr>
          <a:xfrm>
            <a:off x="2341324" y="539645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987CBDD8-5232-4368-BCDB-1049DEADF02E}"/>
              </a:ext>
            </a:extLst>
          </p:cNvPr>
          <p:cNvSpPr txBox="1"/>
          <p:nvPr/>
        </p:nvSpPr>
        <p:spPr>
          <a:xfrm>
            <a:off x="4468942" y="539645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D0D52813-9759-243F-9379-093C1BA868FF}"/>
              </a:ext>
            </a:extLst>
          </p:cNvPr>
          <p:cNvSpPr txBox="1"/>
          <p:nvPr/>
        </p:nvSpPr>
        <p:spPr>
          <a:xfrm>
            <a:off x="5784123" y="539645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8294D8F0-7800-305B-2DD1-36EF9116F601}"/>
              </a:ext>
            </a:extLst>
          </p:cNvPr>
          <p:cNvSpPr txBox="1"/>
          <p:nvPr/>
        </p:nvSpPr>
        <p:spPr>
          <a:xfrm>
            <a:off x="6451783" y="539645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23</a:t>
            </a:r>
            <a:endParaRPr lang="zh-CN" altLang="en-US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83AF9443-39C6-4788-39F2-6CDEC0252C0E}"/>
              </a:ext>
            </a:extLst>
          </p:cNvPr>
          <p:cNvSpPr txBox="1"/>
          <p:nvPr/>
        </p:nvSpPr>
        <p:spPr>
          <a:xfrm>
            <a:off x="3783962" y="5983300"/>
            <a:ext cx="253020" cy="37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B9D3E785-785B-D00E-0C46-53F697BD53A1}"/>
              </a:ext>
            </a:extLst>
          </p:cNvPr>
          <p:cNvSpPr txBox="1"/>
          <p:nvPr/>
        </p:nvSpPr>
        <p:spPr>
          <a:xfrm>
            <a:off x="5009753" y="5983300"/>
            <a:ext cx="58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end</a:t>
            </a:r>
            <a:endParaRPr lang="zh-CN" altLang="en-US" dirty="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C71D17CB-85F1-3446-4DC6-6CFEE3D3863C}"/>
              </a:ext>
            </a:extLst>
          </p:cNvPr>
          <p:cNvSpPr txBox="1"/>
          <p:nvPr/>
        </p:nvSpPr>
        <p:spPr>
          <a:xfrm>
            <a:off x="7962643" y="5383320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end -=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0960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5F655-96D8-F600-53F9-D4ACEB975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只用</a:t>
            </a:r>
            <a:r>
              <a:rPr lang="en-US" altLang="zh-CN" dirty="0"/>
              <a:t>index</a:t>
            </a:r>
            <a:r>
              <a:rPr lang="zh-CN" altLang="en-US" dirty="0"/>
              <a:t>不用</a:t>
            </a:r>
            <a:r>
              <a:rPr lang="en-US" altLang="zh-CN" dirty="0" err="1"/>
              <a:t>left_list</a:t>
            </a:r>
            <a:r>
              <a:rPr lang="zh-CN" altLang="en-US" dirty="0"/>
              <a:t>和</a:t>
            </a:r>
            <a:r>
              <a:rPr lang="en-US" altLang="zh-CN" dirty="0" err="1"/>
              <a:t>right_list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CB7D643-8C73-0AC4-DCC8-F18482ADBB6E}"/>
              </a:ext>
            </a:extLst>
          </p:cNvPr>
          <p:cNvSpPr/>
          <p:nvPr/>
        </p:nvSpPr>
        <p:spPr>
          <a:xfrm>
            <a:off x="1073051" y="2531004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D3907D-BE9F-E92C-69AE-00F3EBC1098A}"/>
              </a:ext>
            </a:extLst>
          </p:cNvPr>
          <p:cNvSpPr txBox="1"/>
          <p:nvPr/>
        </p:nvSpPr>
        <p:spPr>
          <a:xfrm>
            <a:off x="1317336" y="2663838"/>
            <a:ext cx="253020" cy="37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FD9A53E-F62A-374B-804F-12506FD9D847}"/>
              </a:ext>
            </a:extLst>
          </p:cNvPr>
          <p:cNvSpPr/>
          <p:nvPr/>
        </p:nvSpPr>
        <p:spPr>
          <a:xfrm>
            <a:off x="3831425" y="2531004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1769B6C-05CF-9C86-C2DA-A047D5D51DF2}"/>
              </a:ext>
            </a:extLst>
          </p:cNvPr>
          <p:cNvSpPr txBox="1"/>
          <p:nvPr/>
        </p:nvSpPr>
        <p:spPr>
          <a:xfrm>
            <a:off x="4019703" y="265070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730D57B-D346-778E-9352-809A6DB76907}"/>
              </a:ext>
            </a:extLst>
          </p:cNvPr>
          <p:cNvSpPr/>
          <p:nvPr/>
        </p:nvSpPr>
        <p:spPr>
          <a:xfrm>
            <a:off x="4533669" y="2531004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7048CE-C14F-0919-E395-B4308613B47B}"/>
              </a:ext>
            </a:extLst>
          </p:cNvPr>
          <p:cNvSpPr/>
          <p:nvPr/>
        </p:nvSpPr>
        <p:spPr>
          <a:xfrm>
            <a:off x="1766438" y="2531004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3ECFBB9-AC31-932D-758A-7359E32010CF}"/>
              </a:ext>
            </a:extLst>
          </p:cNvPr>
          <p:cNvSpPr/>
          <p:nvPr/>
        </p:nvSpPr>
        <p:spPr>
          <a:xfrm>
            <a:off x="2452238" y="2531004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634E9BA-B693-8436-CA79-0F3441E9340E}"/>
              </a:ext>
            </a:extLst>
          </p:cNvPr>
          <p:cNvSpPr/>
          <p:nvPr/>
        </p:nvSpPr>
        <p:spPr>
          <a:xfrm>
            <a:off x="5227936" y="2531004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D8FF954-21D2-7A6C-3311-3B6A7E776F3D}"/>
              </a:ext>
            </a:extLst>
          </p:cNvPr>
          <p:cNvSpPr/>
          <p:nvPr/>
        </p:nvSpPr>
        <p:spPr>
          <a:xfrm>
            <a:off x="3154092" y="2531004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DB3608D-10B4-BF0E-2472-561AF6128E93}"/>
              </a:ext>
            </a:extLst>
          </p:cNvPr>
          <p:cNvSpPr/>
          <p:nvPr/>
        </p:nvSpPr>
        <p:spPr>
          <a:xfrm>
            <a:off x="5922203" y="2531004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239EF67-2DC7-3A49-A950-45A1EED4A82F}"/>
              </a:ext>
            </a:extLst>
          </p:cNvPr>
          <p:cNvSpPr txBox="1"/>
          <p:nvPr/>
        </p:nvSpPr>
        <p:spPr>
          <a:xfrm>
            <a:off x="2551853" y="266383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-5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D26B954-2906-5B3A-B8DC-206F58BAD42C}"/>
              </a:ext>
            </a:extLst>
          </p:cNvPr>
          <p:cNvSpPr txBox="1"/>
          <p:nvPr/>
        </p:nvSpPr>
        <p:spPr>
          <a:xfrm>
            <a:off x="3393675" y="265070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C8E55B7-14D3-1383-8A52-A42D1826405C}"/>
              </a:ext>
            </a:extLst>
          </p:cNvPr>
          <p:cNvSpPr txBox="1"/>
          <p:nvPr/>
        </p:nvSpPr>
        <p:spPr>
          <a:xfrm>
            <a:off x="1960324" y="266383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333F7A3-2E30-FC32-6A9F-E723A12D38AE}"/>
              </a:ext>
            </a:extLst>
          </p:cNvPr>
          <p:cNvSpPr txBox="1"/>
          <p:nvPr/>
        </p:nvSpPr>
        <p:spPr>
          <a:xfrm>
            <a:off x="6170253" y="266383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7DF39C6-1A9F-82B1-42E2-C9727D845C1C}"/>
              </a:ext>
            </a:extLst>
          </p:cNvPr>
          <p:cNvSpPr txBox="1"/>
          <p:nvPr/>
        </p:nvSpPr>
        <p:spPr>
          <a:xfrm>
            <a:off x="4699999" y="266383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3B9385A-CB15-7A4E-96FB-130ACF6B18DA}"/>
              </a:ext>
            </a:extLst>
          </p:cNvPr>
          <p:cNvSpPr txBox="1"/>
          <p:nvPr/>
        </p:nvSpPr>
        <p:spPr>
          <a:xfrm>
            <a:off x="5367659" y="266383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23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CD32DEC-F5A6-429A-B07D-F0D748DCBACF}"/>
              </a:ext>
            </a:extLst>
          </p:cNvPr>
          <p:cNvSpPr txBox="1"/>
          <p:nvPr/>
        </p:nvSpPr>
        <p:spPr>
          <a:xfrm>
            <a:off x="4787650" y="3241417"/>
            <a:ext cx="253020" cy="37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3A3C446-351E-3180-A808-7F615761297D}"/>
              </a:ext>
            </a:extLst>
          </p:cNvPr>
          <p:cNvSpPr txBox="1"/>
          <p:nvPr/>
        </p:nvSpPr>
        <p:spPr>
          <a:xfrm>
            <a:off x="1073050" y="1810387"/>
            <a:ext cx="65977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此时的</a:t>
            </a:r>
            <a:r>
              <a:rPr lang="en-US" altLang="zh-CN" dirty="0" err="1"/>
              <a:t>i</a:t>
            </a:r>
            <a:r>
              <a:rPr lang="zh-CN" altLang="en-US" dirty="0"/>
              <a:t>是比随机数大的数，</a:t>
            </a:r>
            <a:r>
              <a:rPr lang="en-US" altLang="zh-CN" dirty="0"/>
              <a:t>i-1</a:t>
            </a:r>
            <a:r>
              <a:rPr lang="zh-CN" altLang="en-US" dirty="0"/>
              <a:t>是比随机数小（或相等）的数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F46D5A1-E318-BD4F-BD35-C2529722E520}"/>
              </a:ext>
            </a:extLst>
          </p:cNvPr>
          <p:cNvSpPr txBox="1"/>
          <p:nvPr/>
        </p:nvSpPr>
        <p:spPr>
          <a:xfrm>
            <a:off x="1027322" y="3837966"/>
            <a:ext cx="65977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把随机数和第</a:t>
            </a:r>
            <a:r>
              <a:rPr lang="en-US" altLang="zh-CN" dirty="0"/>
              <a:t>i-1</a:t>
            </a:r>
            <a:r>
              <a:rPr lang="zh-CN" altLang="en-US" dirty="0"/>
              <a:t>个数交换位置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5741B0E-4C45-BAEA-A8E7-4907C78F4CBA}"/>
              </a:ext>
            </a:extLst>
          </p:cNvPr>
          <p:cNvSpPr/>
          <p:nvPr/>
        </p:nvSpPr>
        <p:spPr>
          <a:xfrm>
            <a:off x="4542403" y="3705063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7832E5C-4C52-3ADF-F8EE-19728D65D0A2}"/>
              </a:ext>
            </a:extLst>
          </p:cNvPr>
          <p:cNvSpPr txBox="1"/>
          <p:nvPr/>
        </p:nvSpPr>
        <p:spPr>
          <a:xfrm>
            <a:off x="4786688" y="3837897"/>
            <a:ext cx="253020" cy="37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B18F480-DB0B-CB35-D2A1-DD814576911C}"/>
              </a:ext>
            </a:extLst>
          </p:cNvPr>
          <p:cNvSpPr/>
          <p:nvPr/>
        </p:nvSpPr>
        <p:spPr>
          <a:xfrm>
            <a:off x="7170892" y="3705063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B8B4023-1C18-AC6F-57F4-DE01315DC081}"/>
              </a:ext>
            </a:extLst>
          </p:cNvPr>
          <p:cNvSpPr txBox="1"/>
          <p:nvPr/>
        </p:nvSpPr>
        <p:spPr>
          <a:xfrm>
            <a:off x="7359170" y="382476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1F92527-414F-4836-0327-042C5597BF9A}"/>
              </a:ext>
            </a:extLst>
          </p:cNvPr>
          <p:cNvSpPr txBox="1"/>
          <p:nvPr/>
        </p:nvSpPr>
        <p:spPr>
          <a:xfrm>
            <a:off x="5833897" y="3904349"/>
            <a:ext cx="828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&lt;- -&gt;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31A4D03-C033-D3BF-A7BB-619898585BAF}"/>
              </a:ext>
            </a:extLst>
          </p:cNvPr>
          <p:cNvSpPr/>
          <p:nvPr/>
        </p:nvSpPr>
        <p:spPr>
          <a:xfrm>
            <a:off x="3855946" y="4879122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3DF871F-5E65-77E2-3666-A2E3A1D69E0C}"/>
              </a:ext>
            </a:extLst>
          </p:cNvPr>
          <p:cNvSpPr txBox="1"/>
          <p:nvPr/>
        </p:nvSpPr>
        <p:spPr>
          <a:xfrm>
            <a:off x="4100231" y="5011956"/>
            <a:ext cx="253020" cy="37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61B40B1-ACD4-875C-D362-EE1D4E62D533}"/>
              </a:ext>
            </a:extLst>
          </p:cNvPr>
          <p:cNvSpPr/>
          <p:nvPr/>
        </p:nvSpPr>
        <p:spPr>
          <a:xfrm>
            <a:off x="1080637" y="4879122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2A56281-0C0E-5F18-1ED2-ACCF52F30D5C}"/>
              </a:ext>
            </a:extLst>
          </p:cNvPr>
          <p:cNvSpPr txBox="1"/>
          <p:nvPr/>
        </p:nvSpPr>
        <p:spPr>
          <a:xfrm>
            <a:off x="1268915" y="499882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022A609-7D8B-C20E-8D8B-B97D28E45A03}"/>
              </a:ext>
            </a:extLst>
          </p:cNvPr>
          <p:cNvSpPr/>
          <p:nvPr/>
        </p:nvSpPr>
        <p:spPr>
          <a:xfrm>
            <a:off x="4533669" y="4879122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AE170F9-1E50-FB8A-8785-FC5E5DBA1400}"/>
              </a:ext>
            </a:extLst>
          </p:cNvPr>
          <p:cNvSpPr/>
          <p:nvPr/>
        </p:nvSpPr>
        <p:spPr>
          <a:xfrm>
            <a:off x="1766438" y="4879122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772C24B-12FD-2E9D-C482-5ABDA0177A20}"/>
              </a:ext>
            </a:extLst>
          </p:cNvPr>
          <p:cNvSpPr/>
          <p:nvPr/>
        </p:nvSpPr>
        <p:spPr>
          <a:xfrm>
            <a:off x="2452238" y="4879122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768C5FF3-3D5E-A4E5-A156-167C491C7ED0}"/>
              </a:ext>
            </a:extLst>
          </p:cNvPr>
          <p:cNvSpPr/>
          <p:nvPr/>
        </p:nvSpPr>
        <p:spPr>
          <a:xfrm>
            <a:off x="5227936" y="4879122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8EC80403-A15E-35F7-038D-547FBCDCC2AB}"/>
              </a:ext>
            </a:extLst>
          </p:cNvPr>
          <p:cNvSpPr/>
          <p:nvPr/>
        </p:nvSpPr>
        <p:spPr>
          <a:xfrm>
            <a:off x="3154092" y="4879122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A916CE4D-B14A-1BB4-092E-575934C06380}"/>
              </a:ext>
            </a:extLst>
          </p:cNvPr>
          <p:cNvSpPr/>
          <p:nvPr/>
        </p:nvSpPr>
        <p:spPr>
          <a:xfrm>
            <a:off x="5922203" y="4879122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45172C50-8177-5447-FD5D-033DD2E2420A}"/>
              </a:ext>
            </a:extLst>
          </p:cNvPr>
          <p:cNvSpPr txBox="1"/>
          <p:nvPr/>
        </p:nvSpPr>
        <p:spPr>
          <a:xfrm>
            <a:off x="2551853" y="5011956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-5</a:t>
            </a:r>
            <a:endParaRPr lang="zh-CN" altLang="en-US" dirty="0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AD9054E4-EF36-08CE-9667-7B45E88DE355}"/>
              </a:ext>
            </a:extLst>
          </p:cNvPr>
          <p:cNvSpPr txBox="1"/>
          <p:nvPr/>
        </p:nvSpPr>
        <p:spPr>
          <a:xfrm>
            <a:off x="3393675" y="499882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B3D73C1C-5607-17F6-FA79-AE07BB9DAC35}"/>
              </a:ext>
            </a:extLst>
          </p:cNvPr>
          <p:cNvSpPr txBox="1"/>
          <p:nvPr/>
        </p:nvSpPr>
        <p:spPr>
          <a:xfrm>
            <a:off x="1960324" y="50119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60C67DF3-D7F9-5CAA-E374-9CD4BD0C60C9}"/>
              </a:ext>
            </a:extLst>
          </p:cNvPr>
          <p:cNvSpPr txBox="1"/>
          <p:nvPr/>
        </p:nvSpPr>
        <p:spPr>
          <a:xfrm>
            <a:off x="6170253" y="50119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8DB63357-03B2-D663-E9F9-F375643216DD}"/>
              </a:ext>
            </a:extLst>
          </p:cNvPr>
          <p:cNvSpPr txBox="1"/>
          <p:nvPr/>
        </p:nvSpPr>
        <p:spPr>
          <a:xfrm>
            <a:off x="4699999" y="501195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78808C13-91E0-3EB2-F445-C4F2B1BD10B9}"/>
              </a:ext>
            </a:extLst>
          </p:cNvPr>
          <p:cNvSpPr txBox="1"/>
          <p:nvPr/>
        </p:nvSpPr>
        <p:spPr>
          <a:xfrm>
            <a:off x="5367659" y="501195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23</a:t>
            </a:r>
            <a:endParaRPr lang="zh-CN" altLang="en-US" dirty="0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6F03E405-A032-2600-15A1-40C8BC786967}"/>
              </a:ext>
            </a:extLst>
          </p:cNvPr>
          <p:cNvSpPr txBox="1"/>
          <p:nvPr/>
        </p:nvSpPr>
        <p:spPr>
          <a:xfrm>
            <a:off x="4100231" y="5507842"/>
            <a:ext cx="253020" cy="37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81F42E80-CDDE-C30A-0B08-6D76730CEAC5}"/>
              </a:ext>
            </a:extLst>
          </p:cNvPr>
          <p:cNvSpPr txBox="1"/>
          <p:nvPr/>
        </p:nvSpPr>
        <p:spPr>
          <a:xfrm>
            <a:off x="1012753" y="6123538"/>
            <a:ext cx="65977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这样随机数</a:t>
            </a:r>
            <a:r>
              <a:rPr lang="en-US" altLang="zh-CN" dirty="0"/>
              <a:t>8</a:t>
            </a:r>
            <a:r>
              <a:rPr lang="zh-CN" altLang="en-US" dirty="0"/>
              <a:t>就排在了它该在的位置上</a:t>
            </a:r>
          </a:p>
        </p:txBody>
      </p:sp>
    </p:spTree>
    <p:extLst>
      <p:ext uri="{BB962C8B-B14F-4D97-AF65-F5344CB8AC3E}">
        <p14:creationId xmlns:p14="http://schemas.microsoft.com/office/powerpoint/2010/main" val="881429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5F655-96D8-F600-53F9-D4ACEB975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只用</a:t>
            </a:r>
            <a:r>
              <a:rPr lang="en-US" altLang="zh-CN" dirty="0"/>
              <a:t>index</a:t>
            </a:r>
            <a:r>
              <a:rPr lang="zh-CN" altLang="en-US" dirty="0"/>
              <a:t>不用</a:t>
            </a:r>
            <a:r>
              <a:rPr lang="en-US" altLang="zh-CN" dirty="0" err="1"/>
              <a:t>left_list</a:t>
            </a:r>
            <a:r>
              <a:rPr lang="zh-CN" altLang="en-US" dirty="0"/>
              <a:t>和</a:t>
            </a:r>
            <a:r>
              <a:rPr lang="en-US" altLang="zh-CN" dirty="0" err="1"/>
              <a:t>right_list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3A3C446-351E-3180-A808-7F615761297D}"/>
              </a:ext>
            </a:extLst>
          </p:cNvPr>
          <p:cNvSpPr txBox="1"/>
          <p:nvPr/>
        </p:nvSpPr>
        <p:spPr>
          <a:xfrm>
            <a:off x="1073050" y="1810387"/>
            <a:ext cx="65977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left_list</a:t>
            </a:r>
            <a:r>
              <a:rPr lang="en-US" altLang="zh-CN" dirty="0"/>
              <a:t>: </a:t>
            </a:r>
            <a:r>
              <a:rPr lang="en-US" altLang="zh-CN" dirty="0" err="1"/>
              <a:t>lst</a:t>
            </a:r>
            <a:r>
              <a:rPr lang="en-US" altLang="zh-CN" dirty="0"/>
              <a:t>[:i]     </a:t>
            </a:r>
            <a:r>
              <a:rPr lang="en-US" altLang="zh-CN" dirty="0" err="1"/>
              <a:t>right_list</a:t>
            </a:r>
            <a:r>
              <a:rPr lang="en-US" altLang="zh-CN" dirty="0"/>
              <a:t>: </a:t>
            </a:r>
            <a:r>
              <a:rPr lang="en-US" altLang="zh-CN" dirty="0" err="1"/>
              <a:t>lst</a:t>
            </a:r>
            <a:r>
              <a:rPr lang="en-US" altLang="zh-CN" dirty="0"/>
              <a:t>[i+1:]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31A4D03-C033-D3BF-A7BB-619898585BAF}"/>
              </a:ext>
            </a:extLst>
          </p:cNvPr>
          <p:cNvSpPr/>
          <p:nvPr/>
        </p:nvSpPr>
        <p:spPr>
          <a:xfrm>
            <a:off x="3848359" y="2338917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3DF871F-5E65-77E2-3666-A2E3A1D69E0C}"/>
              </a:ext>
            </a:extLst>
          </p:cNvPr>
          <p:cNvSpPr txBox="1"/>
          <p:nvPr/>
        </p:nvSpPr>
        <p:spPr>
          <a:xfrm>
            <a:off x="4092644" y="2471751"/>
            <a:ext cx="253020" cy="37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61B40B1-ACD4-875C-D362-EE1D4E62D533}"/>
              </a:ext>
            </a:extLst>
          </p:cNvPr>
          <p:cNvSpPr/>
          <p:nvPr/>
        </p:nvSpPr>
        <p:spPr>
          <a:xfrm>
            <a:off x="1073050" y="2338917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2A56281-0C0E-5F18-1ED2-ACCF52F30D5C}"/>
              </a:ext>
            </a:extLst>
          </p:cNvPr>
          <p:cNvSpPr txBox="1"/>
          <p:nvPr/>
        </p:nvSpPr>
        <p:spPr>
          <a:xfrm>
            <a:off x="1261328" y="24586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022A609-7D8B-C20E-8D8B-B97D28E45A03}"/>
              </a:ext>
            </a:extLst>
          </p:cNvPr>
          <p:cNvSpPr/>
          <p:nvPr/>
        </p:nvSpPr>
        <p:spPr>
          <a:xfrm>
            <a:off x="4526082" y="2338917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AE170F9-1E50-FB8A-8785-FC5E5DBA1400}"/>
              </a:ext>
            </a:extLst>
          </p:cNvPr>
          <p:cNvSpPr/>
          <p:nvPr/>
        </p:nvSpPr>
        <p:spPr>
          <a:xfrm>
            <a:off x="1758851" y="2338917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772C24B-12FD-2E9D-C482-5ABDA0177A20}"/>
              </a:ext>
            </a:extLst>
          </p:cNvPr>
          <p:cNvSpPr/>
          <p:nvPr/>
        </p:nvSpPr>
        <p:spPr>
          <a:xfrm>
            <a:off x="2444651" y="2338917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768C5FF3-3D5E-A4E5-A156-167C491C7ED0}"/>
              </a:ext>
            </a:extLst>
          </p:cNvPr>
          <p:cNvSpPr/>
          <p:nvPr/>
        </p:nvSpPr>
        <p:spPr>
          <a:xfrm>
            <a:off x="5220349" y="2338917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8EC80403-A15E-35F7-038D-547FBCDCC2AB}"/>
              </a:ext>
            </a:extLst>
          </p:cNvPr>
          <p:cNvSpPr/>
          <p:nvPr/>
        </p:nvSpPr>
        <p:spPr>
          <a:xfrm>
            <a:off x="3146505" y="2338917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A916CE4D-B14A-1BB4-092E-575934C06380}"/>
              </a:ext>
            </a:extLst>
          </p:cNvPr>
          <p:cNvSpPr/>
          <p:nvPr/>
        </p:nvSpPr>
        <p:spPr>
          <a:xfrm>
            <a:off x="5914616" y="2338917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45172C50-8177-5447-FD5D-033DD2E2420A}"/>
              </a:ext>
            </a:extLst>
          </p:cNvPr>
          <p:cNvSpPr txBox="1"/>
          <p:nvPr/>
        </p:nvSpPr>
        <p:spPr>
          <a:xfrm>
            <a:off x="2544266" y="2471751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-5</a:t>
            </a:r>
            <a:endParaRPr lang="zh-CN" altLang="en-US" dirty="0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AD9054E4-EF36-08CE-9667-7B45E88DE355}"/>
              </a:ext>
            </a:extLst>
          </p:cNvPr>
          <p:cNvSpPr txBox="1"/>
          <p:nvPr/>
        </p:nvSpPr>
        <p:spPr>
          <a:xfrm>
            <a:off x="3386088" y="24586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B3D73C1C-5607-17F6-FA79-AE07BB9DAC35}"/>
              </a:ext>
            </a:extLst>
          </p:cNvPr>
          <p:cNvSpPr txBox="1"/>
          <p:nvPr/>
        </p:nvSpPr>
        <p:spPr>
          <a:xfrm>
            <a:off x="1952737" y="247175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60C67DF3-D7F9-5CAA-E374-9CD4BD0C60C9}"/>
              </a:ext>
            </a:extLst>
          </p:cNvPr>
          <p:cNvSpPr txBox="1"/>
          <p:nvPr/>
        </p:nvSpPr>
        <p:spPr>
          <a:xfrm>
            <a:off x="6162666" y="247175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8DB63357-03B2-D663-E9F9-F375643216DD}"/>
              </a:ext>
            </a:extLst>
          </p:cNvPr>
          <p:cNvSpPr txBox="1"/>
          <p:nvPr/>
        </p:nvSpPr>
        <p:spPr>
          <a:xfrm>
            <a:off x="4692412" y="247175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78808C13-91E0-3EB2-F445-C4F2B1BD10B9}"/>
              </a:ext>
            </a:extLst>
          </p:cNvPr>
          <p:cNvSpPr txBox="1"/>
          <p:nvPr/>
        </p:nvSpPr>
        <p:spPr>
          <a:xfrm>
            <a:off x="5360072" y="247175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23</a:t>
            </a:r>
            <a:endParaRPr lang="zh-CN" altLang="en-US" dirty="0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6F03E405-A032-2600-15A1-40C8BC786967}"/>
              </a:ext>
            </a:extLst>
          </p:cNvPr>
          <p:cNvSpPr txBox="1"/>
          <p:nvPr/>
        </p:nvSpPr>
        <p:spPr>
          <a:xfrm>
            <a:off x="4092644" y="2973917"/>
            <a:ext cx="253020" cy="37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F913607-72E0-BC82-CF28-58EBBF0762CB}"/>
              </a:ext>
            </a:extLst>
          </p:cNvPr>
          <p:cNvSpPr txBox="1"/>
          <p:nvPr/>
        </p:nvSpPr>
        <p:spPr>
          <a:xfrm>
            <a:off x="1030138" y="3324253"/>
            <a:ext cx="65977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再进行</a:t>
            </a:r>
            <a:r>
              <a:rPr lang="en-US" altLang="zh-CN" dirty="0" err="1"/>
              <a:t>left_list</a:t>
            </a:r>
            <a:r>
              <a:rPr lang="en-US" altLang="zh-CN" dirty="0"/>
              <a:t> + </a:t>
            </a:r>
            <a:r>
              <a:rPr lang="en-US" altLang="zh-CN" dirty="0" err="1"/>
              <a:t>random_num</a:t>
            </a:r>
            <a:r>
              <a:rPr lang="en-US" altLang="zh-CN" dirty="0"/>
              <a:t> + </a:t>
            </a:r>
            <a:r>
              <a:rPr lang="en-US" altLang="zh-CN" dirty="0" err="1"/>
              <a:t>right_list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1001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5F655-96D8-F600-53F9-D4ACEB975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只用</a:t>
            </a:r>
            <a:r>
              <a:rPr lang="en-US" altLang="zh-CN" dirty="0"/>
              <a:t>index</a:t>
            </a:r>
            <a:r>
              <a:rPr lang="zh-CN" altLang="en-US" dirty="0"/>
              <a:t>不用</a:t>
            </a:r>
            <a:r>
              <a:rPr lang="en-US" altLang="zh-CN" dirty="0" err="1"/>
              <a:t>left_list</a:t>
            </a:r>
            <a:r>
              <a:rPr lang="zh-CN" altLang="en-US" dirty="0"/>
              <a:t>和</a:t>
            </a:r>
            <a:r>
              <a:rPr lang="en-US" altLang="zh-CN" dirty="0" err="1"/>
              <a:t>right_list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B96631-6B92-FF9E-6C83-2025BCB82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5400"/>
            <a:ext cx="10515600" cy="5562599"/>
          </a:xfrm>
        </p:spPr>
        <p:txBody>
          <a:bodyPr>
            <a:normAutofit lnSpcReduction="10000"/>
          </a:bodyPr>
          <a:lstStyle/>
          <a:p>
            <a:pPr>
              <a:lnSpc>
                <a:spcPct val="170000"/>
              </a:lnSpc>
            </a:pPr>
            <a:r>
              <a:rPr lang="en-US" altLang="zh-CN" sz="800" dirty="0"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lang="en-US" altLang="zh-CN" sz="800" dirty="0">
                <a:solidFill>
                  <a:srgbClr val="FFC66D"/>
                </a:solidFill>
                <a:effectLst/>
                <a:latin typeface="JetBrains Mono"/>
              </a:rPr>
              <a:t>quick_sort2</a:t>
            </a:r>
            <a:r>
              <a:rPr lang="en-US" altLang="zh-CN" sz="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altLang="zh-CN" sz="800" dirty="0" err="1">
                <a:solidFill>
                  <a:srgbClr val="A9B7C6"/>
                </a:solidFill>
                <a:effectLst/>
                <a:latin typeface="JetBrains Mono"/>
              </a:rPr>
              <a:t>lst</a:t>
            </a:r>
            <a:r>
              <a:rPr lang="en-US" altLang="zh-CN" sz="800" dirty="0">
                <a:solidFill>
                  <a:srgbClr val="A9B7C6"/>
                </a:solidFill>
                <a:effectLst/>
                <a:latin typeface="JetBrains Mono"/>
              </a:rPr>
              <a:t>):</a:t>
            </a:r>
            <a:r>
              <a:rPr lang="en-US" altLang="zh-CN" sz="800" i="1" dirty="0"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lang="en-US" altLang="zh-CN" sz="800" dirty="0">
                <a:solidFill>
                  <a:srgbClr val="808080"/>
                </a:solidFill>
                <a:effectLst/>
                <a:latin typeface="JetBrains Mono"/>
              </a:rPr>
              <a:t># </a:t>
            </a:r>
            <a:r>
              <a:rPr lang="zh-CN" altLang="en-US" sz="80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边界条件，</a:t>
            </a:r>
            <a:r>
              <a:rPr lang="en-US" altLang="zh-CN" sz="800" dirty="0" err="1">
                <a:solidFill>
                  <a:srgbClr val="808080"/>
                </a:solidFill>
                <a:effectLst/>
                <a:latin typeface="JetBrains Mono"/>
              </a:rPr>
              <a:t>lst</a:t>
            </a:r>
            <a:r>
              <a:rPr lang="zh-CN" altLang="en-US" sz="80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只有一项</a:t>
            </a:r>
            <a:br>
              <a:rPr lang="zh-CN" altLang="en-US" sz="80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80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800" dirty="0"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lang="en-US" altLang="zh-CN" sz="800" dirty="0" err="1">
                <a:solidFill>
                  <a:srgbClr val="8888C6"/>
                </a:solidFill>
                <a:effectLst/>
                <a:latin typeface="JetBrains Mono"/>
              </a:rPr>
              <a:t>len</a:t>
            </a:r>
            <a:r>
              <a:rPr lang="en-US" altLang="zh-CN" sz="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altLang="zh-CN" sz="800" dirty="0" err="1">
                <a:solidFill>
                  <a:srgbClr val="A9B7C6"/>
                </a:solidFill>
                <a:effectLst/>
                <a:latin typeface="JetBrains Mono"/>
              </a:rPr>
              <a:t>lst</a:t>
            </a:r>
            <a:r>
              <a:rPr lang="en-US" altLang="zh-CN" sz="800" dirty="0">
                <a:solidFill>
                  <a:srgbClr val="A9B7C6"/>
                </a:solidFill>
                <a:effectLst/>
                <a:latin typeface="JetBrains Mono"/>
              </a:rPr>
              <a:t>) &lt;= </a:t>
            </a:r>
            <a:r>
              <a:rPr lang="en-US" altLang="zh-CN" sz="800" dirty="0"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lang="en-US" altLang="zh-CN" sz="800" dirty="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altLang="zh-CN" sz="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zh-CN" sz="8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altLang="zh-CN" sz="800" dirty="0"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lang="en-US" altLang="zh-CN" sz="800" dirty="0" err="1">
                <a:solidFill>
                  <a:srgbClr val="A9B7C6"/>
                </a:solidFill>
                <a:effectLst/>
                <a:latin typeface="JetBrains Mono"/>
              </a:rPr>
              <a:t>lst</a:t>
            </a:r>
            <a:br>
              <a:rPr lang="en-US" altLang="zh-CN" sz="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zh-CN" sz="8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altLang="zh-CN" sz="800" dirty="0"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lang="en-US" altLang="zh-CN" sz="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altLang="zh-CN" sz="800" dirty="0"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lang="zh-CN" altLang="en-US" sz="800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此时的列表是：</a:t>
            </a:r>
            <a:r>
              <a:rPr lang="en-US" altLang="zh-CN" sz="800" dirty="0"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lang="en-US" altLang="zh-CN" sz="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altLang="zh-CN" sz="800" dirty="0" err="1">
                <a:solidFill>
                  <a:srgbClr val="A9B7C6"/>
                </a:solidFill>
                <a:effectLst/>
                <a:latin typeface="JetBrains Mono"/>
              </a:rPr>
              <a:t>lst</a:t>
            </a:r>
            <a:r>
              <a:rPr lang="en-US" altLang="zh-CN" sz="8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lang="en-US" altLang="zh-CN" sz="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zh-CN" sz="8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altLang="zh-CN" sz="800" dirty="0">
                <a:solidFill>
                  <a:srgbClr val="808080"/>
                </a:solidFill>
                <a:effectLst/>
                <a:latin typeface="JetBrains Mono"/>
              </a:rPr>
              <a:t># </a:t>
            </a:r>
            <a:r>
              <a:rPr lang="zh-CN" altLang="en-US" sz="80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在列表里随机挑选一个索引</a:t>
            </a:r>
            <a:br>
              <a:rPr lang="zh-CN" altLang="en-US" sz="80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80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800" dirty="0" err="1">
                <a:solidFill>
                  <a:srgbClr val="A9B7C6"/>
                </a:solidFill>
                <a:effectLst/>
                <a:latin typeface="JetBrains Mono"/>
              </a:rPr>
              <a:t>random_index</a:t>
            </a:r>
            <a:r>
              <a:rPr lang="en-US" altLang="zh-CN" sz="800" dirty="0"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lang="en-US" altLang="zh-CN" sz="800" dirty="0" err="1">
                <a:solidFill>
                  <a:srgbClr val="A9B7C6"/>
                </a:solidFill>
                <a:effectLst/>
                <a:latin typeface="JetBrains Mono"/>
              </a:rPr>
              <a:t>random.randint</a:t>
            </a:r>
            <a:r>
              <a:rPr lang="en-US" altLang="zh-CN" sz="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altLang="zh-CN" sz="800" dirty="0"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lang="en-US" altLang="zh-CN" sz="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altLang="zh-CN" sz="800" dirty="0" err="1">
                <a:solidFill>
                  <a:srgbClr val="8888C6"/>
                </a:solidFill>
                <a:effectLst/>
                <a:latin typeface="JetBrains Mono"/>
              </a:rPr>
              <a:t>len</a:t>
            </a:r>
            <a:r>
              <a:rPr lang="en-US" altLang="zh-CN" sz="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altLang="zh-CN" sz="800" dirty="0" err="1">
                <a:solidFill>
                  <a:srgbClr val="A9B7C6"/>
                </a:solidFill>
                <a:effectLst/>
                <a:latin typeface="JetBrains Mono"/>
              </a:rPr>
              <a:t>lst</a:t>
            </a:r>
            <a:r>
              <a:rPr lang="en-US" altLang="zh-CN" sz="800" dirty="0">
                <a:solidFill>
                  <a:srgbClr val="A9B7C6"/>
                </a:solidFill>
                <a:effectLst/>
                <a:latin typeface="JetBrains Mono"/>
              </a:rPr>
              <a:t>) - </a:t>
            </a:r>
            <a:r>
              <a:rPr lang="en-US" altLang="zh-CN" sz="800" dirty="0"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lang="en-US" altLang="zh-CN" sz="8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lang="en-US" altLang="zh-CN" sz="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zh-CN" sz="8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altLang="zh-CN" sz="800" dirty="0">
                <a:solidFill>
                  <a:srgbClr val="808080"/>
                </a:solidFill>
                <a:effectLst/>
                <a:latin typeface="JetBrains Mono"/>
              </a:rPr>
              <a:t># </a:t>
            </a:r>
            <a:r>
              <a:rPr lang="zh-CN" altLang="en-US" sz="80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对列表的两个数进行交换位置</a:t>
            </a:r>
            <a:br>
              <a:rPr lang="zh-CN" altLang="en-US" sz="80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80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800" dirty="0" err="1">
                <a:solidFill>
                  <a:srgbClr val="A9B7C6"/>
                </a:solidFill>
                <a:effectLst/>
                <a:latin typeface="JetBrains Mono"/>
              </a:rPr>
              <a:t>lst</a:t>
            </a:r>
            <a:r>
              <a:rPr lang="en-US" altLang="zh-CN" sz="800" dirty="0"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lang="en-US" altLang="zh-CN" sz="800" dirty="0"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lang="en-US" altLang="zh-CN" sz="800" dirty="0"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lang="en-US" altLang="zh-CN" sz="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altLang="zh-CN" sz="800" dirty="0" err="1">
                <a:solidFill>
                  <a:srgbClr val="A9B7C6"/>
                </a:solidFill>
                <a:effectLst/>
                <a:latin typeface="JetBrains Mono"/>
              </a:rPr>
              <a:t>lst</a:t>
            </a:r>
            <a:r>
              <a:rPr lang="en-US" altLang="zh-CN" sz="800" dirty="0"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lang="en-US" altLang="zh-CN" sz="800" dirty="0" err="1">
                <a:solidFill>
                  <a:srgbClr val="A9B7C6"/>
                </a:solidFill>
                <a:effectLst/>
                <a:latin typeface="JetBrains Mono"/>
              </a:rPr>
              <a:t>random_index</a:t>
            </a:r>
            <a:r>
              <a:rPr lang="en-US" altLang="zh-CN" sz="800" dirty="0">
                <a:solidFill>
                  <a:srgbClr val="A9B7C6"/>
                </a:solidFill>
                <a:effectLst/>
                <a:latin typeface="JetBrains Mono"/>
              </a:rPr>
              <a:t>] = </a:t>
            </a:r>
            <a:r>
              <a:rPr lang="en-US" altLang="zh-CN" sz="800" dirty="0" err="1">
                <a:solidFill>
                  <a:srgbClr val="A9B7C6"/>
                </a:solidFill>
                <a:effectLst/>
                <a:latin typeface="JetBrains Mono"/>
              </a:rPr>
              <a:t>lst</a:t>
            </a:r>
            <a:r>
              <a:rPr lang="en-US" altLang="zh-CN" sz="800" dirty="0"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lang="en-US" altLang="zh-CN" sz="800" dirty="0" err="1">
                <a:solidFill>
                  <a:srgbClr val="A9B7C6"/>
                </a:solidFill>
                <a:effectLst/>
                <a:latin typeface="JetBrains Mono"/>
              </a:rPr>
              <a:t>random_index</a:t>
            </a:r>
            <a:r>
              <a:rPr lang="en-US" altLang="zh-CN" sz="800" dirty="0"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lang="en-US" altLang="zh-CN" sz="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altLang="zh-CN" sz="800" dirty="0" err="1">
                <a:solidFill>
                  <a:srgbClr val="A9B7C6"/>
                </a:solidFill>
                <a:effectLst/>
                <a:latin typeface="JetBrains Mono"/>
              </a:rPr>
              <a:t>lst</a:t>
            </a:r>
            <a:r>
              <a:rPr lang="en-US" altLang="zh-CN" sz="800" dirty="0"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lang="en-US" altLang="zh-CN" sz="800" dirty="0"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lang="en-US" altLang="zh-CN" sz="800" dirty="0"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lang="en-US" altLang="zh-CN" sz="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zh-CN" sz="8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altLang="zh-CN" sz="800" dirty="0" err="1">
                <a:solidFill>
                  <a:srgbClr val="A9B7C6"/>
                </a:solidFill>
                <a:effectLst/>
                <a:latin typeface="JetBrains Mono"/>
              </a:rPr>
              <a:t>random_number</a:t>
            </a:r>
            <a:r>
              <a:rPr lang="en-US" altLang="zh-CN" sz="800" dirty="0"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lang="en-US" altLang="zh-CN" sz="800" dirty="0" err="1">
                <a:solidFill>
                  <a:srgbClr val="A9B7C6"/>
                </a:solidFill>
                <a:effectLst/>
                <a:latin typeface="JetBrains Mono"/>
              </a:rPr>
              <a:t>lst</a:t>
            </a:r>
            <a:r>
              <a:rPr lang="en-US" altLang="zh-CN" sz="800" dirty="0"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lang="en-US" altLang="zh-CN" sz="800" dirty="0"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lang="en-US" altLang="zh-CN" sz="800" dirty="0"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lang="en-US" altLang="zh-CN" sz="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zh-CN" sz="8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altLang="zh-CN" sz="800" dirty="0"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lang="en-US" altLang="zh-CN" sz="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altLang="zh-CN" sz="800" dirty="0"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lang="zh-CN" altLang="en-US" sz="800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随机数是：</a:t>
            </a:r>
            <a:r>
              <a:rPr lang="en-US" altLang="zh-CN" sz="800" dirty="0"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lang="en-US" altLang="zh-CN" sz="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altLang="zh-CN" sz="800" dirty="0" err="1">
                <a:solidFill>
                  <a:srgbClr val="A9B7C6"/>
                </a:solidFill>
                <a:effectLst/>
                <a:latin typeface="JetBrains Mono"/>
              </a:rPr>
              <a:t>random_number</a:t>
            </a:r>
            <a:r>
              <a:rPr lang="en-US" altLang="zh-CN" sz="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altLang="zh-CN" sz="800" dirty="0"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lang="zh-CN" altLang="en-US" sz="800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交换完位置的列表是</a:t>
            </a:r>
            <a:r>
              <a:rPr lang="en-US" altLang="zh-CN" sz="800" dirty="0"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lang="en-US" altLang="zh-CN" sz="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altLang="zh-CN" sz="800" dirty="0" err="1">
                <a:solidFill>
                  <a:srgbClr val="A9B7C6"/>
                </a:solidFill>
                <a:effectLst/>
                <a:latin typeface="JetBrains Mono"/>
              </a:rPr>
              <a:t>lst</a:t>
            </a:r>
            <a:r>
              <a:rPr lang="en-US" altLang="zh-CN" sz="8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lang="en-US" altLang="zh-CN" sz="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zh-CN" sz="8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altLang="zh-CN" sz="800" dirty="0" err="1"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lang="en-US" altLang="zh-CN" sz="800" dirty="0"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lang="en-US" altLang="zh-CN" sz="800" dirty="0">
                <a:solidFill>
                  <a:srgbClr val="6897BB"/>
                </a:solidFill>
                <a:effectLst/>
                <a:latin typeface="JetBrains Mono"/>
              </a:rPr>
              <a:t>1</a:t>
            </a:r>
            <a:br>
              <a:rPr lang="en-US" altLang="zh-CN" sz="800" dirty="0">
                <a:solidFill>
                  <a:srgbClr val="6897BB"/>
                </a:solidFill>
                <a:effectLst/>
                <a:latin typeface="JetBrains Mono"/>
              </a:rPr>
            </a:br>
            <a:r>
              <a:rPr lang="en-US" altLang="zh-CN" sz="800" dirty="0">
                <a:solidFill>
                  <a:srgbClr val="6897BB"/>
                </a:solidFill>
                <a:effectLst/>
                <a:latin typeface="JetBrains Mono"/>
              </a:rPr>
              <a:t>    </a:t>
            </a:r>
            <a:r>
              <a:rPr lang="en-US" altLang="zh-CN" sz="800" dirty="0">
                <a:solidFill>
                  <a:srgbClr val="808080"/>
                </a:solidFill>
                <a:effectLst/>
                <a:latin typeface="JetBrains Mono"/>
              </a:rPr>
              <a:t># counter</a:t>
            </a:r>
            <a:r>
              <a:rPr lang="zh-CN" altLang="en-US" sz="80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是有几个数比随机数要大</a:t>
            </a:r>
            <a:br>
              <a:rPr lang="zh-CN" altLang="en-US" sz="80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80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800" dirty="0">
                <a:solidFill>
                  <a:srgbClr val="A9B7C6"/>
                </a:solidFill>
                <a:effectLst/>
                <a:latin typeface="JetBrains Mono"/>
              </a:rPr>
              <a:t>end = </a:t>
            </a:r>
            <a:r>
              <a:rPr lang="en-US" altLang="zh-CN" sz="800" dirty="0" err="1">
                <a:solidFill>
                  <a:srgbClr val="8888C6"/>
                </a:solidFill>
                <a:effectLst/>
                <a:latin typeface="JetBrains Mono"/>
              </a:rPr>
              <a:t>len</a:t>
            </a:r>
            <a:r>
              <a:rPr lang="en-US" altLang="zh-CN" sz="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altLang="zh-CN" sz="800" dirty="0" err="1">
                <a:solidFill>
                  <a:srgbClr val="A9B7C6"/>
                </a:solidFill>
                <a:effectLst/>
                <a:latin typeface="JetBrains Mono"/>
              </a:rPr>
              <a:t>lst</a:t>
            </a:r>
            <a:r>
              <a:rPr lang="en-US" altLang="zh-CN" sz="8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lang="en-US" altLang="zh-CN" sz="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zh-CN" sz="8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altLang="zh-CN" sz="800" dirty="0">
                <a:solidFill>
                  <a:srgbClr val="CC7832"/>
                </a:solidFill>
                <a:effectLst/>
                <a:latin typeface="JetBrains Mono"/>
              </a:rPr>
              <a:t>while </a:t>
            </a:r>
            <a:r>
              <a:rPr lang="en-US" altLang="zh-CN" sz="800" dirty="0" err="1"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lang="en-US" altLang="zh-CN" sz="800" dirty="0">
                <a:solidFill>
                  <a:srgbClr val="A9B7C6"/>
                </a:solidFill>
                <a:effectLst/>
                <a:latin typeface="JetBrains Mono"/>
              </a:rPr>
              <a:t> &lt; end:</a:t>
            </a:r>
            <a:br>
              <a:rPr lang="en-US" altLang="zh-CN" sz="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zh-CN" sz="8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altLang="zh-CN" sz="800" dirty="0"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lang="en-US" altLang="zh-CN" sz="800" dirty="0" err="1">
                <a:solidFill>
                  <a:srgbClr val="A9B7C6"/>
                </a:solidFill>
                <a:effectLst/>
                <a:latin typeface="JetBrains Mono"/>
              </a:rPr>
              <a:t>lst</a:t>
            </a:r>
            <a:r>
              <a:rPr lang="en-US" altLang="zh-CN" sz="800" dirty="0"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lang="en-US" altLang="zh-CN" sz="800" dirty="0" err="1"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lang="en-US" altLang="zh-CN" sz="800" dirty="0">
                <a:solidFill>
                  <a:srgbClr val="A9B7C6"/>
                </a:solidFill>
                <a:effectLst/>
                <a:latin typeface="JetBrains Mono"/>
              </a:rPr>
              <a:t>] &gt; </a:t>
            </a:r>
            <a:r>
              <a:rPr lang="en-US" altLang="zh-CN" sz="800" dirty="0" err="1">
                <a:solidFill>
                  <a:srgbClr val="A9B7C6"/>
                </a:solidFill>
                <a:effectLst/>
                <a:latin typeface="JetBrains Mono"/>
              </a:rPr>
              <a:t>random_number</a:t>
            </a:r>
            <a:r>
              <a:rPr lang="en-US" altLang="zh-CN" sz="800" dirty="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altLang="zh-CN" sz="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zh-CN" sz="800" dirty="0"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lang="en-US" altLang="zh-CN" sz="800" dirty="0">
                <a:solidFill>
                  <a:srgbClr val="808080"/>
                </a:solidFill>
                <a:effectLst/>
                <a:latin typeface="JetBrains Mono"/>
              </a:rPr>
              <a:t># </a:t>
            </a:r>
            <a:r>
              <a:rPr lang="zh-CN" altLang="en-US" sz="80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把</a:t>
            </a:r>
            <a:r>
              <a:rPr lang="en-US" altLang="zh-CN" sz="800" dirty="0" err="1">
                <a:solidFill>
                  <a:srgbClr val="808080"/>
                </a:solidFill>
                <a:effectLst/>
                <a:latin typeface="JetBrains Mono"/>
              </a:rPr>
              <a:t>lst</a:t>
            </a:r>
            <a:r>
              <a:rPr lang="en-US" altLang="zh-CN" sz="800" dirty="0">
                <a:solidFill>
                  <a:srgbClr val="808080"/>
                </a:solidFill>
                <a:effectLst/>
                <a:latin typeface="JetBrains Mono"/>
              </a:rPr>
              <a:t>[</a:t>
            </a:r>
            <a:r>
              <a:rPr lang="en-US" altLang="zh-CN" sz="800" dirty="0" err="1">
                <a:solidFill>
                  <a:srgbClr val="808080"/>
                </a:solidFill>
                <a:effectLst/>
                <a:latin typeface="JetBrains Mono"/>
              </a:rPr>
              <a:t>i</a:t>
            </a:r>
            <a:r>
              <a:rPr lang="en-US" altLang="zh-CN" sz="800" dirty="0">
                <a:solidFill>
                  <a:srgbClr val="808080"/>
                </a:solidFill>
                <a:effectLst/>
                <a:latin typeface="JetBrains Mono"/>
              </a:rPr>
              <a:t>]</a:t>
            </a:r>
            <a:r>
              <a:rPr lang="zh-CN" altLang="en-US" sz="80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追加到列表的末尾</a:t>
            </a:r>
            <a:br>
              <a:rPr lang="zh-CN" altLang="en-US" sz="80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80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lang="en-US" altLang="zh-CN" sz="800" dirty="0" err="1">
                <a:solidFill>
                  <a:srgbClr val="A9B7C6"/>
                </a:solidFill>
                <a:effectLst/>
                <a:latin typeface="JetBrains Mono"/>
              </a:rPr>
              <a:t>lst.append</a:t>
            </a:r>
            <a:r>
              <a:rPr lang="en-US" altLang="zh-CN" sz="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altLang="zh-CN" sz="800" dirty="0" err="1">
                <a:solidFill>
                  <a:srgbClr val="A9B7C6"/>
                </a:solidFill>
                <a:effectLst/>
                <a:latin typeface="JetBrains Mono"/>
              </a:rPr>
              <a:t>lst</a:t>
            </a:r>
            <a:r>
              <a:rPr lang="en-US" altLang="zh-CN" sz="800" dirty="0"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lang="en-US" altLang="zh-CN" sz="800" dirty="0" err="1"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lang="en-US" altLang="zh-CN" sz="800" dirty="0">
                <a:solidFill>
                  <a:srgbClr val="A9B7C6"/>
                </a:solidFill>
                <a:effectLst/>
                <a:latin typeface="JetBrains Mono"/>
              </a:rPr>
              <a:t>])</a:t>
            </a:r>
            <a:br>
              <a:rPr lang="en-US" altLang="zh-CN" sz="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zh-CN" sz="800" dirty="0"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lang="en-US" altLang="zh-CN" sz="800" dirty="0">
                <a:solidFill>
                  <a:srgbClr val="808080"/>
                </a:solidFill>
                <a:effectLst/>
                <a:latin typeface="JetBrains Mono"/>
              </a:rPr>
              <a:t># </a:t>
            </a:r>
            <a:r>
              <a:rPr lang="zh-CN" altLang="en-US" sz="80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删除原来第</a:t>
            </a:r>
            <a:r>
              <a:rPr lang="en-US" altLang="zh-CN" sz="800" dirty="0" err="1">
                <a:solidFill>
                  <a:srgbClr val="808080"/>
                </a:solidFill>
                <a:effectLst/>
                <a:latin typeface="JetBrains Mono"/>
              </a:rPr>
              <a:t>i</a:t>
            </a:r>
            <a:r>
              <a:rPr lang="zh-CN" altLang="en-US" sz="80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项的数</a:t>
            </a:r>
            <a:br>
              <a:rPr lang="zh-CN" altLang="en-US" sz="80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80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lang="en-US" altLang="zh-CN" sz="800" dirty="0" err="1">
                <a:solidFill>
                  <a:srgbClr val="A9B7C6"/>
                </a:solidFill>
                <a:effectLst/>
                <a:latin typeface="JetBrains Mono"/>
              </a:rPr>
              <a:t>lst</a:t>
            </a:r>
            <a:r>
              <a:rPr lang="en-US" altLang="zh-CN" sz="800" dirty="0"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lang="en-US" altLang="zh-CN" sz="800" dirty="0" err="1">
                <a:solidFill>
                  <a:srgbClr val="A9B7C6"/>
                </a:solidFill>
                <a:effectLst/>
                <a:latin typeface="JetBrains Mono"/>
              </a:rPr>
              <a:t>lst</a:t>
            </a:r>
            <a:r>
              <a:rPr lang="en-US" altLang="zh-CN" sz="800" dirty="0">
                <a:solidFill>
                  <a:srgbClr val="A9B7C6"/>
                </a:solidFill>
                <a:effectLst/>
                <a:latin typeface="JetBrains Mono"/>
              </a:rPr>
              <a:t>[:</a:t>
            </a:r>
            <a:r>
              <a:rPr lang="en-US" altLang="zh-CN" sz="800" dirty="0" err="1"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lang="en-US" altLang="zh-CN" sz="800" dirty="0">
                <a:solidFill>
                  <a:srgbClr val="A9B7C6"/>
                </a:solidFill>
                <a:effectLst/>
                <a:latin typeface="JetBrains Mono"/>
              </a:rPr>
              <a:t>] + </a:t>
            </a:r>
            <a:r>
              <a:rPr lang="en-US" altLang="zh-CN" sz="800" dirty="0" err="1">
                <a:solidFill>
                  <a:srgbClr val="A9B7C6"/>
                </a:solidFill>
                <a:effectLst/>
                <a:latin typeface="JetBrains Mono"/>
              </a:rPr>
              <a:t>lst</a:t>
            </a:r>
            <a:r>
              <a:rPr lang="en-US" altLang="zh-CN" sz="800" dirty="0">
                <a:solidFill>
                  <a:srgbClr val="A9B7C6"/>
                </a:solidFill>
                <a:effectLst/>
                <a:latin typeface="JetBrains Mono"/>
              </a:rPr>
              <a:t>[i+</a:t>
            </a:r>
            <a:r>
              <a:rPr lang="en-US" altLang="zh-CN" sz="800" dirty="0"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lang="en-US" altLang="zh-CN" sz="800" dirty="0">
                <a:solidFill>
                  <a:srgbClr val="A9B7C6"/>
                </a:solidFill>
                <a:effectLst/>
                <a:latin typeface="JetBrains Mono"/>
              </a:rPr>
              <a:t>:]</a:t>
            </a:r>
            <a:br>
              <a:rPr lang="en-US" altLang="zh-CN" sz="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zh-CN" sz="800" dirty="0">
                <a:solidFill>
                  <a:srgbClr val="A9B7C6"/>
                </a:solidFill>
                <a:effectLst/>
                <a:latin typeface="JetBrains Mono"/>
              </a:rPr>
              <a:t>            end -= </a:t>
            </a:r>
            <a:r>
              <a:rPr lang="en-US" altLang="zh-CN" sz="800" dirty="0">
                <a:solidFill>
                  <a:srgbClr val="6897BB"/>
                </a:solidFill>
                <a:effectLst/>
                <a:latin typeface="JetBrains Mono"/>
              </a:rPr>
              <a:t>1</a:t>
            </a:r>
            <a:br>
              <a:rPr lang="en-US" altLang="zh-CN" sz="800" dirty="0">
                <a:solidFill>
                  <a:srgbClr val="6897BB"/>
                </a:solidFill>
                <a:effectLst/>
                <a:latin typeface="JetBrains Mono"/>
              </a:rPr>
            </a:br>
            <a:r>
              <a:rPr lang="en-US" altLang="zh-CN" sz="800" dirty="0">
                <a:solidFill>
                  <a:srgbClr val="6897BB"/>
                </a:solidFill>
                <a:effectLst/>
                <a:latin typeface="JetBrains Mono"/>
              </a:rPr>
              <a:t>            </a:t>
            </a:r>
            <a:r>
              <a:rPr lang="en-US" altLang="zh-CN" sz="800" dirty="0"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lang="en-US" altLang="zh-CN" sz="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altLang="zh-CN" sz="800" dirty="0" err="1">
                <a:solidFill>
                  <a:srgbClr val="A9B7C6"/>
                </a:solidFill>
                <a:effectLst/>
                <a:latin typeface="JetBrains Mono"/>
              </a:rPr>
              <a:t>lst</a:t>
            </a:r>
            <a:r>
              <a:rPr lang="en-US" altLang="zh-CN" sz="8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lang="en-US" altLang="zh-CN" sz="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zh-CN" sz="8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altLang="zh-CN" sz="800" dirty="0"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lang="en-US" altLang="zh-CN" sz="800" dirty="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altLang="zh-CN" sz="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zh-CN" sz="800" dirty="0"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lang="en-US" altLang="zh-CN" sz="800" dirty="0" err="1"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lang="en-US" altLang="zh-CN" sz="800" dirty="0">
                <a:solidFill>
                  <a:srgbClr val="A9B7C6"/>
                </a:solidFill>
                <a:effectLst/>
                <a:latin typeface="JetBrains Mono"/>
              </a:rPr>
              <a:t> += </a:t>
            </a:r>
            <a:r>
              <a:rPr lang="en-US" altLang="zh-CN" sz="800" dirty="0">
                <a:solidFill>
                  <a:srgbClr val="6897BB"/>
                </a:solidFill>
                <a:effectLst/>
                <a:latin typeface="JetBrains Mono"/>
              </a:rPr>
              <a:t>1</a:t>
            </a:r>
            <a:br>
              <a:rPr lang="en-US" altLang="zh-CN" sz="800" dirty="0">
                <a:solidFill>
                  <a:srgbClr val="6897BB"/>
                </a:solidFill>
                <a:effectLst/>
                <a:latin typeface="JetBrains Mono"/>
              </a:rPr>
            </a:br>
            <a:r>
              <a:rPr lang="en-US" altLang="zh-CN" sz="800" dirty="0">
                <a:solidFill>
                  <a:srgbClr val="6897BB"/>
                </a:solidFill>
                <a:effectLst/>
                <a:latin typeface="JetBrains Mono"/>
              </a:rPr>
              <a:t>    </a:t>
            </a:r>
            <a:r>
              <a:rPr lang="en-US" altLang="zh-CN" sz="800" dirty="0">
                <a:solidFill>
                  <a:srgbClr val="808080"/>
                </a:solidFill>
                <a:effectLst/>
                <a:latin typeface="JetBrains Mono"/>
              </a:rPr>
              <a:t># </a:t>
            </a:r>
            <a:r>
              <a:rPr lang="zh-CN" altLang="en-US" sz="80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随机数</a:t>
            </a:r>
            <a:r>
              <a:rPr lang="en-US" altLang="zh-CN" sz="800" dirty="0">
                <a:solidFill>
                  <a:srgbClr val="808080"/>
                </a:solidFill>
                <a:effectLst/>
                <a:latin typeface="JetBrains Mono"/>
              </a:rPr>
              <a:t>(</a:t>
            </a:r>
            <a:r>
              <a:rPr lang="zh-CN" altLang="en-US" sz="80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列表的第</a:t>
            </a:r>
            <a:r>
              <a:rPr lang="en-US" altLang="zh-CN" sz="800" dirty="0">
                <a:solidFill>
                  <a:srgbClr val="808080"/>
                </a:solidFill>
                <a:effectLst/>
                <a:latin typeface="JetBrains Mono"/>
              </a:rPr>
              <a:t>0</a:t>
            </a:r>
            <a:r>
              <a:rPr lang="zh-CN" altLang="en-US" sz="80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项</a:t>
            </a:r>
            <a:r>
              <a:rPr lang="en-US" altLang="zh-CN" sz="800" dirty="0">
                <a:solidFill>
                  <a:srgbClr val="808080"/>
                </a:solidFill>
                <a:effectLst/>
                <a:latin typeface="JetBrains Mono"/>
              </a:rPr>
              <a:t>)</a:t>
            </a:r>
            <a:r>
              <a:rPr lang="zh-CN" altLang="en-US" sz="80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800" dirty="0">
                <a:solidFill>
                  <a:srgbClr val="808080"/>
                </a:solidFill>
                <a:effectLst/>
                <a:latin typeface="JetBrains Mono"/>
              </a:rPr>
              <a:t>i-1</a:t>
            </a:r>
            <a:r>
              <a:rPr lang="zh-CN" altLang="en-US" sz="80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交换顺序</a:t>
            </a:r>
            <a:br>
              <a:rPr lang="zh-CN" altLang="en-US" sz="80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80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800" dirty="0" err="1">
                <a:solidFill>
                  <a:srgbClr val="A9B7C6"/>
                </a:solidFill>
                <a:effectLst/>
                <a:latin typeface="JetBrains Mono"/>
              </a:rPr>
              <a:t>lst</a:t>
            </a:r>
            <a:r>
              <a:rPr lang="en-US" altLang="zh-CN" sz="800" dirty="0"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lang="en-US" altLang="zh-CN" sz="800" dirty="0"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lang="en-US" altLang="zh-CN" sz="800" dirty="0"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lang="en-US" altLang="zh-CN" sz="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altLang="zh-CN" sz="800" dirty="0" err="1">
                <a:solidFill>
                  <a:srgbClr val="A9B7C6"/>
                </a:solidFill>
                <a:effectLst/>
                <a:latin typeface="JetBrains Mono"/>
              </a:rPr>
              <a:t>lst</a:t>
            </a:r>
            <a:r>
              <a:rPr lang="en-US" altLang="zh-CN" sz="800" dirty="0">
                <a:solidFill>
                  <a:srgbClr val="A9B7C6"/>
                </a:solidFill>
                <a:effectLst/>
                <a:latin typeface="JetBrains Mono"/>
              </a:rPr>
              <a:t>[i-</a:t>
            </a:r>
            <a:r>
              <a:rPr lang="en-US" altLang="zh-CN" sz="800" dirty="0"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lang="en-US" altLang="zh-CN" sz="800" dirty="0">
                <a:solidFill>
                  <a:srgbClr val="A9B7C6"/>
                </a:solidFill>
                <a:effectLst/>
                <a:latin typeface="JetBrains Mono"/>
              </a:rPr>
              <a:t>] = </a:t>
            </a:r>
            <a:r>
              <a:rPr lang="en-US" altLang="zh-CN" sz="800" dirty="0" err="1">
                <a:solidFill>
                  <a:srgbClr val="A9B7C6"/>
                </a:solidFill>
                <a:effectLst/>
                <a:latin typeface="JetBrains Mono"/>
              </a:rPr>
              <a:t>lst</a:t>
            </a:r>
            <a:r>
              <a:rPr lang="en-US" altLang="zh-CN" sz="800" dirty="0">
                <a:solidFill>
                  <a:srgbClr val="A9B7C6"/>
                </a:solidFill>
                <a:effectLst/>
                <a:latin typeface="JetBrains Mono"/>
              </a:rPr>
              <a:t>[i-</a:t>
            </a:r>
            <a:r>
              <a:rPr lang="en-US" altLang="zh-CN" sz="800" dirty="0"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lang="en-US" altLang="zh-CN" sz="800" dirty="0"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lang="en-US" altLang="zh-CN" sz="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altLang="zh-CN" sz="800" dirty="0" err="1">
                <a:solidFill>
                  <a:srgbClr val="A9B7C6"/>
                </a:solidFill>
                <a:effectLst/>
                <a:latin typeface="JetBrains Mono"/>
              </a:rPr>
              <a:t>lst</a:t>
            </a:r>
            <a:r>
              <a:rPr lang="en-US" altLang="zh-CN" sz="800" dirty="0"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lang="en-US" altLang="zh-CN" sz="800" dirty="0"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lang="en-US" altLang="zh-CN" sz="800" dirty="0"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lang="en-US" altLang="zh-CN" sz="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zh-CN" sz="8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altLang="zh-CN" sz="800" dirty="0"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lang="en-US" altLang="zh-CN" sz="800" dirty="0">
                <a:solidFill>
                  <a:srgbClr val="A9B7C6"/>
                </a:solidFill>
                <a:effectLst/>
                <a:latin typeface="JetBrains Mono"/>
              </a:rPr>
              <a:t>quick_sort2(</a:t>
            </a:r>
            <a:r>
              <a:rPr lang="en-US" altLang="zh-CN" sz="800" dirty="0" err="1">
                <a:solidFill>
                  <a:srgbClr val="A9B7C6"/>
                </a:solidFill>
                <a:effectLst/>
                <a:latin typeface="JetBrains Mono"/>
              </a:rPr>
              <a:t>lst</a:t>
            </a:r>
            <a:r>
              <a:rPr lang="en-US" altLang="zh-CN" sz="800" dirty="0">
                <a:solidFill>
                  <a:srgbClr val="A9B7C6"/>
                </a:solidFill>
                <a:effectLst/>
                <a:latin typeface="JetBrains Mono"/>
              </a:rPr>
              <a:t>[:i-</a:t>
            </a:r>
            <a:r>
              <a:rPr lang="en-US" altLang="zh-CN" sz="800" dirty="0"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lang="en-US" altLang="zh-CN" sz="800" dirty="0">
                <a:solidFill>
                  <a:srgbClr val="A9B7C6"/>
                </a:solidFill>
                <a:effectLst/>
                <a:latin typeface="JetBrains Mono"/>
              </a:rPr>
              <a:t>]) + [</a:t>
            </a:r>
            <a:r>
              <a:rPr lang="en-US" altLang="zh-CN" sz="800" dirty="0" err="1">
                <a:solidFill>
                  <a:srgbClr val="A9B7C6"/>
                </a:solidFill>
                <a:effectLst/>
                <a:latin typeface="JetBrains Mono"/>
              </a:rPr>
              <a:t>random_number</a:t>
            </a:r>
            <a:r>
              <a:rPr lang="en-US" altLang="zh-CN" sz="800" dirty="0">
                <a:solidFill>
                  <a:srgbClr val="A9B7C6"/>
                </a:solidFill>
                <a:effectLst/>
                <a:latin typeface="JetBrains Mono"/>
              </a:rPr>
              <a:t>] + quick_sort2(</a:t>
            </a:r>
            <a:r>
              <a:rPr lang="en-US" altLang="zh-CN" sz="800" dirty="0" err="1">
                <a:solidFill>
                  <a:srgbClr val="A9B7C6"/>
                </a:solidFill>
                <a:effectLst/>
                <a:latin typeface="JetBrains Mono"/>
              </a:rPr>
              <a:t>lst</a:t>
            </a:r>
            <a:r>
              <a:rPr lang="en-US" altLang="zh-CN" sz="800" dirty="0"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lang="en-US" altLang="zh-CN" sz="800" dirty="0" err="1"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lang="en-US" altLang="zh-CN" sz="800" dirty="0">
                <a:solidFill>
                  <a:srgbClr val="A9B7C6"/>
                </a:solidFill>
                <a:effectLst/>
                <a:latin typeface="JetBrains Mono"/>
              </a:rPr>
              <a:t>:])</a:t>
            </a:r>
          </a:p>
          <a:p>
            <a:pPr>
              <a:lnSpc>
                <a:spcPct val="170000"/>
              </a:lnSpc>
            </a:pPr>
            <a:r>
              <a:rPr lang="fr-FR" altLang="zh-CN" sz="800" dirty="0"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lang="fr-FR" altLang="zh-CN" sz="800" dirty="0">
                <a:solidFill>
                  <a:srgbClr val="A9B7C6"/>
                </a:solidFill>
                <a:effectLst/>
                <a:latin typeface="JetBrains Mono"/>
              </a:rPr>
              <a:t>(quick_sort2([</a:t>
            </a:r>
            <a:r>
              <a:rPr lang="fr-FR" altLang="zh-CN" sz="800" dirty="0"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lang="fr-FR" altLang="zh-CN" sz="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fr-FR" altLang="zh-CN" sz="800" dirty="0">
                <a:solidFill>
                  <a:srgbClr val="6897BB"/>
                </a:solidFill>
                <a:effectLst/>
                <a:latin typeface="JetBrains Mono"/>
              </a:rPr>
              <a:t>11</a:t>
            </a:r>
            <a:r>
              <a:rPr lang="fr-FR" altLang="zh-CN" sz="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fr-FR" altLang="zh-CN" sz="800" dirty="0"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lang="fr-FR" altLang="zh-CN" sz="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fr-FR" altLang="zh-CN" sz="800" dirty="0">
                <a:solidFill>
                  <a:srgbClr val="A9B7C6"/>
                </a:solidFill>
                <a:effectLst/>
                <a:latin typeface="JetBrains Mono"/>
              </a:rPr>
              <a:t>-</a:t>
            </a:r>
            <a:r>
              <a:rPr lang="fr-FR" altLang="zh-CN" sz="800" dirty="0"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lang="fr-FR" altLang="zh-CN" sz="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fr-FR" altLang="zh-CN" sz="800" dirty="0">
                <a:solidFill>
                  <a:srgbClr val="6897BB"/>
                </a:solidFill>
                <a:effectLst/>
                <a:latin typeface="JetBrains Mono"/>
              </a:rPr>
              <a:t>23</a:t>
            </a:r>
            <a:r>
              <a:rPr lang="fr-FR" altLang="zh-CN" sz="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fr-FR" altLang="zh-CN" sz="800" dirty="0"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lang="fr-FR" altLang="zh-CN" sz="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fr-FR" altLang="zh-CN" sz="800" dirty="0">
                <a:solidFill>
                  <a:srgbClr val="6897BB"/>
                </a:solidFill>
                <a:effectLst/>
                <a:latin typeface="JetBrains Mono"/>
              </a:rPr>
              <a:t>9</a:t>
            </a:r>
            <a:r>
              <a:rPr lang="fr-FR" altLang="zh-CN" sz="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fr-FR" altLang="zh-CN" sz="800" dirty="0">
                <a:solidFill>
                  <a:srgbClr val="6897BB"/>
                </a:solidFill>
                <a:effectLst/>
                <a:latin typeface="JetBrains Mono"/>
              </a:rPr>
              <a:t>8</a:t>
            </a:r>
            <a:r>
              <a:rPr lang="fr-FR" altLang="zh-CN" sz="800" dirty="0">
                <a:solidFill>
                  <a:srgbClr val="A9B7C6"/>
                </a:solidFill>
                <a:effectLst/>
                <a:latin typeface="JetBrains Mono"/>
              </a:rPr>
              <a:t>]))</a:t>
            </a:r>
          </a:p>
        </p:txBody>
      </p:sp>
    </p:spTree>
    <p:extLst>
      <p:ext uri="{BB962C8B-B14F-4D97-AF65-F5344CB8AC3E}">
        <p14:creationId xmlns:p14="http://schemas.microsoft.com/office/powerpoint/2010/main" val="7091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9B738-47E0-5963-07D6-19E9BEBED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两个有序列表的合并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5BB5864-660F-4145-FC49-7A03FF281C15}"/>
              </a:ext>
            </a:extLst>
          </p:cNvPr>
          <p:cNvSpPr/>
          <p:nvPr/>
        </p:nvSpPr>
        <p:spPr>
          <a:xfrm>
            <a:off x="982133" y="1566334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5FAF1B-2A7E-8C95-FC16-C84F7DBF2F43}"/>
              </a:ext>
            </a:extLst>
          </p:cNvPr>
          <p:cNvSpPr/>
          <p:nvPr/>
        </p:nvSpPr>
        <p:spPr>
          <a:xfrm>
            <a:off x="1676400" y="1566334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DDDE79B-3AA4-0664-5FA5-6AEC65479A72}"/>
              </a:ext>
            </a:extLst>
          </p:cNvPr>
          <p:cNvSpPr/>
          <p:nvPr/>
        </p:nvSpPr>
        <p:spPr>
          <a:xfrm>
            <a:off x="2362200" y="1566334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F7E09FE-F0DC-1BC9-E0D8-3D6B6C37505C}"/>
              </a:ext>
            </a:extLst>
          </p:cNvPr>
          <p:cNvSpPr/>
          <p:nvPr/>
        </p:nvSpPr>
        <p:spPr>
          <a:xfrm>
            <a:off x="3048000" y="1566334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A6EF841-D383-FCC2-E4B1-888EA4102A65}"/>
              </a:ext>
            </a:extLst>
          </p:cNvPr>
          <p:cNvSpPr/>
          <p:nvPr/>
        </p:nvSpPr>
        <p:spPr>
          <a:xfrm>
            <a:off x="5621867" y="1566334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03E264-3DB8-8815-6750-F16EDADD05E6}"/>
              </a:ext>
            </a:extLst>
          </p:cNvPr>
          <p:cNvSpPr/>
          <p:nvPr/>
        </p:nvSpPr>
        <p:spPr>
          <a:xfrm>
            <a:off x="6316134" y="1566334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D8283F8-F9B0-840C-905B-D48B6238C728}"/>
              </a:ext>
            </a:extLst>
          </p:cNvPr>
          <p:cNvSpPr/>
          <p:nvPr/>
        </p:nvSpPr>
        <p:spPr>
          <a:xfrm>
            <a:off x="7001934" y="1566334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E990C01-ADF3-AC37-46A8-1155ADE50AF1}"/>
              </a:ext>
            </a:extLst>
          </p:cNvPr>
          <p:cNvSpPr/>
          <p:nvPr/>
        </p:nvSpPr>
        <p:spPr>
          <a:xfrm>
            <a:off x="7687734" y="1566334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C49F5D7-7BEF-4E95-48B9-8958616203BB}"/>
              </a:ext>
            </a:extLst>
          </p:cNvPr>
          <p:cNvSpPr txBox="1"/>
          <p:nvPr/>
        </p:nvSpPr>
        <p:spPr>
          <a:xfrm>
            <a:off x="1184487" y="16906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ACA8F38-DD4C-473B-9762-30F219604240}"/>
              </a:ext>
            </a:extLst>
          </p:cNvPr>
          <p:cNvSpPr txBox="1"/>
          <p:nvPr/>
        </p:nvSpPr>
        <p:spPr>
          <a:xfrm>
            <a:off x="1928284" y="16906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63781A3-996E-3B21-6BEF-A2B9DC0B5CA0}"/>
              </a:ext>
            </a:extLst>
          </p:cNvPr>
          <p:cNvSpPr txBox="1"/>
          <p:nvPr/>
        </p:nvSpPr>
        <p:spPr>
          <a:xfrm>
            <a:off x="2614084" y="16991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A9B550B-D05D-8D06-B4E9-8F7727379DFE}"/>
              </a:ext>
            </a:extLst>
          </p:cNvPr>
          <p:cNvSpPr txBox="1"/>
          <p:nvPr/>
        </p:nvSpPr>
        <p:spPr>
          <a:xfrm>
            <a:off x="3214083" y="172164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23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EDD64E9-63C4-007B-1AC9-BADF2F2DC38C}"/>
              </a:ext>
            </a:extLst>
          </p:cNvPr>
          <p:cNvSpPr txBox="1"/>
          <p:nvPr/>
        </p:nvSpPr>
        <p:spPr>
          <a:xfrm>
            <a:off x="5758045" y="169068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-5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2CC1F10-C04D-F1FE-B122-6CF3A964E56D}"/>
              </a:ext>
            </a:extLst>
          </p:cNvPr>
          <p:cNvSpPr txBox="1"/>
          <p:nvPr/>
        </p:nvSpPr>
        <p:spPr>
          <a:xfrm>
            <a:off x="6510021" y="16991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9D31387-9BD6-1DEA-B37E-3F3E9BC675CD}"/>
              </a:ext>
            </a:extLst>
          </p:cNvPr>
          <p:cNvSpPr txBox="1"/>
          <p:nvPr/>
        </p:nvSpPr>
        <p:spPr>
          <a:xfrm>
            <a:off x="7206113" y="16991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5EEA1D4-D641-9419-76C0-DE82907D5409}"/>
              </a:ext>
            </a:extLst>
          </p:cNvPr>
          <p:cNvSpPr txBox="1"/>
          <p:nvPr/>
        </p:nvSpPr>
        <p:spPr>
          <a:xfrm>
            <a:off x="7839557" y="172164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E725AC8-7790-E023-2E43-39588B594FA1}"/>
              </a:ext>
            </a:extLst>
          </p:cNvPr>
          <p:cNvSpPr/>
          <p:nvPr/>
        </p:nvSpPr>
        <p:spPr>
          <a:xfrm>
            <a:off x="1923671" y="3488267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BB99781-30D4-DD32-0047-0BA0707D2A22}"/>
              </a:ext>
            </a:extLst>
          </p:cNvPr>
          <p:cNvSpPr/>
          <p:nvPr/>
        </p:nvSpPr>
        <p:spPr>
          <a:xfrm>
            <a:off x="2617938" y="3488267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C7C27CF-DC97-707F-9AD1-B0E02B3D5EDA}"/>
              </a:ext>
            </a:extLst>
          </p:cNvPr>
          <p:cNvSpPr/>
          <p:nvPr/>
        </p:nvSpPr>
        <p:spPr>
          <a:xfrm>
            <a:off x="3303738" y="3488267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7F2E968-5A80-8030-CFB9-E30F5C032BE2}"/>
              </a:ext>
            </a:extLst>
          </p:cNvPr>
          <p:cNvSpPr/>
          <p:nvPr/>
        </p:nvSpPr>
        <p:spPr>
          <a:xfrm>
            <a:off x="3989538" y="3488267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1272AD0-6FDE-4B07-95CF-B1F7DBF709C6}"/>
              </a:ext>
            </a:extLst>
          </p:cNvPr>
          <p:cNvSpPr/>
          <p:nvPr/>
        </p:nvSpPr>
        <p:spPr>
          <a:xfrm>
            <a:off x="4683805" y="3488267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4A575A6-FBE3-77CB-011C-1ACFD938F914}"/>
              </a:ext>
            </a:extLst>
          </p:cNvPr>
          <p:cNvSpPr/>
          <p:nvPr/>
        </p:nvSpPr>
        <p:spPr>
          <a:xfrm>
            <a:off x="5378072" y="3488267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95AB9F9-858A-B775-263E-93888D3145FF}"/>
              </a:ext>
            </a:extLst>
          </p:cNvPr>
          <p:cNvSpPr/>
          <p:nvPr/>
        </p:nvSpPr>
        <p:spPr>
          <a:xfrm>
            <a:off x="6063872" y="3488267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ECE79FF-A97F-7BB6-36B0-38AFEAC2D62B}"/>
              </a:ext>
            </a:extLst>
          </p:cNvPr>
          <p:cNvSpPr/>
          <p:nvPr/>
        </p:nvSpPr>
        <p:spPr>
          <a:xfrm>
            <a:off x="6749672" y="3488267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43615F0-AD68-7A19-D809-267DE425E678}"/>
              </a:ext>
            </a:extLst>
          </p:cNvPr>
          <p:cNvSpPr txBox="1"/>
          <p:nvPr/>
        </p:nvSpPr>
        <p:spPr>
          <a:xfrm>
            <a:off x="1184487" y="2325688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A2F9EA6-15D7-E7C9-3E4D-77F0596580A7}"/>
              </a:ext>
            </a:extLst>
          </p:cNvPr>
          <p:cNvSpPr txBox="1"/>
          <p:nvPr/>
        </p:nvSpPr>
        <p:spPr>
          <a:xfrm>
            <a:off x="5860038" y="2325688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31C52AE-C96C-264B-0875-922583E5DD88}"/>
              </a:ext>
            </a:extLst>
          </p:cNvPr>
          <p:cNvSpPr txBox="1"/>
          <p:nvPr/>
        </p:nvSpPr>
        <p:spPr>
          <a:xfrm>
            <a:off x="1159935" y="2891897"/>
            <a:ext cx="6125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比较</a:t>
            </a:r>
            <a:r>
              <a:rPr lang="en-US" altLang="zh-CN" dirty="0" err="1"/>
              <a:t>i</a:t>
            </a:r>
            <a:r>
              <a:rPr lang="zh-CN" altLang="en-US" dirty="0"/>
              <a:t>和</a:t>
            </a:r>
            <a:r>
              <a:rPr lang="en-US" altLang="zh-CN" dirty="0"/>
              <a:t>j</a:t>
            </a:r>
            <a:r>
              <a:rPr lang="zh-CN" altLang="en-US" dirty="0"/>
              <a:t>谁更小，更小的用</a:t>
            </a:r>
            <a:r>
              <a:rPr lang="en-US" altLang="zh-CN" dirty="0"/>
              <a:t>append</a:t>
            </a:r>
            <a:r>
              <a:rPr lang="zh-CN" altLang="en-US" dirty="0"/>
              <a:t>方法追加到新列表的末尾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2B47A30-6523-40FE-E609-C18759FE91F6}"/>
              </a:ext>
            </a:extLst>
          </p:cNvPr>
          <p:cNvSpPr txBox="1"/>
          <p:nvPr/>
        </p:nvSpPr>
        <p:spPr>
          <a:xfrm>
            <a:off x="2056820" y="3621101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8035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9B738-47E0-5963-07D6-19E9BEBED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两个有序列表的合并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5BB5864-660F-4145-FC49-7A03FF281C15}"/>
              </a:ext>
            </a:extLst>
          </p:cNvPr>
          <p:cNvSpPr/>
          <p:nvPr/>
        </p:nvSpPr>
        <p:spPr>
          <a:xfrm>
            <a:off x="982133" y="1566334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5FAF1B-2A7E-8C95-FC16-C84F7DBF2F43}"/>
              </a:ext>
            </a:extLst>
          </p:cNvPr>
          <p:cNvSpPr/>
          <p:nvPr/>
        </p:nvSpPr>
        <p:spPr>
          <a:xfrm>
            <a:off x="1676400" y="1566334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DDDE79B-3AA4-0664-5FA5-6AEC65479A72}"/>
              </a:ext>
            </a:extLst>
          </p:cNvPr>
          <p:cNvSpPr/>
          <p:nvPr/>
        </p:nvSpPr>
        <p:spPr>
          <a:xfrm>
            <a:off x="2362200" y="1566334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F7E09FE-F0DC-1BC9-E0D8-3D6B6C37505C}"/>
              </a:ext>
            </a:extLst>
          </p:cNvPr>
          <p:cNvSpPr/>
          <p:nvPr/>
        </p:nvSpPr>
        <p:spPr>
          <a:xfrm>
            <a:off x="3048000" y="1566334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A6EF841-D383-FCC2-E4B1-888EA4102A65}"/>
              </a:ext>
            </a:extLst>
          </p:cNvPr>
          <p:cNvSpPr/>
          <p:nvPr/>
        </p:nvSpPr>
        <p:spPr>
          <a:xfrm>
            <a:off x="5621867" y="1566334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03E264-3DB8-8815-6750-F16EDADD05E6}"/>
              </a:ext>
            </a:extLst>
          </p:cNvPr>
          <p:cNvSpPr/>
          <p:nvPr/>
        </p:nvSpPr>
        <p:spPr>
          <a:xfrm>
            <a:off x="6316134" y="1566334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D8283F8-F9B0-840C-905B-D48B6238C728}"/>
              </a:ext>
            </a:extLst>
          </p:cNvPr>
          <p:cNvSpPr/>
          <p:nvPr/>
        </p:nvSpPr>
        <p:spPr>
          <a:xfrm>
            <a:off x="7001934" y="1566334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E990C01-ADF3-AC37-46A8-1155ADE50AF1}"/>
              </a:ext>
            </a:extLst>
          </p:cNvPr>
          <p:cNvSpPr/>
          <p:nvPr/>
        </p:nvSpPr>
        <p:spPr>
          <a:xfrm>
            <a:off x="7687734" y="1566334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C49F5D7-7BEF-4E95-48B9-8958616203BB}"/>
              </a:ext>
            </a:extLst>
          </p:cNvPr>
          <p:cNvSpPr txBox="1"/>
          <p:nvPr/>
        </p:nvSpPr>
        <p:spPr>
          <a:xfrm>
            <a:off x="1184487" y="16906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ACA8F38-DD4C-473B-9762-30F219604240}"/>
              </a:ext>
            </a:extLst>
          </p:cNvPr>
          <p:cNvSpPr txBox="1"/>
          <p:nvPr/>
        </p:nvSpPr>
        <p:spPr>
          <a:xfrm>
            <a:off x="1928284" y="16906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63781A3-996E-3B21-6BEF-A2B9DC0B5CA0}"/>
              </a:ext>
            </a:extLst>
          </p:cNvPr>
          <p:cNvSpPr txBox="1"/>
          <p:nvPr/>
        </p:nvSpPr>
        <p:spPr>
          <a:xfrm>
            <a:off x="2614084" y="16991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A9B550B-D05D-8D06-B4E9-8F7727379DFE}"/>
              </a:ext>
            </a:extLst>
          </p:cNvPr>
          <p:cNvSpPr txBox="1"/>
          <p:nvPr/>
        </p:nvSpPr>
        <p:spPr>
          <a:xfrm>
            <a:off x="3214083" y="172164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23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EDD64E9-63C4-007B-1AC9-BADF2F2DC38C}"/>
              </a:ext>
            </a:extLst>
          </p:cNvPr>
          <p:cNvSpPr txBox="1"/>
          <p:nvPr/>
        </p:nvSpPr>
        <p:spPr>
          <a:xfrm>
            <a:off x="5758045" y="169068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-5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2CC1F10-C04D-F1FE-B122-6CF3A964E56D}"/>
              </a:ext>
            </a:extLst>
          </p:cNvPr>
          <p:cNvSpPr txBox="1"/>
          <p:nvPr/>
        </p:nvSpPr>
        <p:spPr>
          <a:xfrm>
            <a:off x="6510021" y="16991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9D31387-9BD6-1DEA-B37E-3F3E9BC675CD}"/>
              </a:ext>
            </a:extLst>
          </p:cNvPr>
          <p:cNvSpPr txBox="1"/>
          <p:nvPr/>
        </p:nvSpPr>
        <p:spPr>
          <a:xfrm>
            <a:off x="7206113" y="16991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5EEA1D4-D641-9419-76C0-DE82907D5409}"/>
              </a:ext>
            </a:extLst>
          </p:cNvPr>
          <p:cNvSpPr txBox="1"/>
          <p:nvPr/>
        </p:nvSpPr>
        <p:spPr>
          <a:xfrm>
            <a:off x="7839557" y="172164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E725AC8-7790-E023-2E43-39588B594FA1}"/>
              </a:ext>
            </a:extLst>
          </p:cNvPr>
          <p:cNvSpPr/>
          <p:nvPr/>
        </p:nvSpPr>
        <p:spPr>
          <a:xfrm>
            <a:off x="1923671" y="3488267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BB99781-30D4-DD32-0047-0BA0707D2A22}"/>
              </a:ext>
            </a:extLst>
          </p:cNvPr>
          <p:cNvSpPr/>
          <p:nvPr/>
        </p:nvSpPr>
        <p:spPr>
          <a:xfrm>
            <a:off x="2617938" y="3488267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C7C27CF-DC97-707F-9AD1-B0E02B3D5EDA}"/>
              </a:ext>
            </a:extLst>
          </p:cNvPr>
          <p:cNvSpPr/>
          <p:nvPr/>
        </p:nvSpPr>
        <p:spPr>
          <a:xfrm>
            <a:off x="3303738" y="3488267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7F2E968-5A80-8030-CFB9-E30F5C032BE2}"/>
              </a:ext>
            </a:extLst>
          </p:cNvPr>
          <p:cNvSpPr/>
          <p:nvPr/>
        </p:nvSpPr>
        <p:spPr>
          <a:xfrm>
            <a:off x="3989538" y="3488267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1272AD0-6FDE-4B07-95CF-B1F7DBF709C6}"/>
              </a:ext>
            </a:extLst>
          </p:cNvPr>
          <p:cNvSpPr/>
          <p:nvPr/>
        </p:nvSpPr>
        <p:spPr>
          <a:xfrm>
            <a:off x="4683805" y="3488267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4A575A6-FBE3-77CB-011C-1ACFD938F914}"/>
              </a:ext>
            </a:extLst>
          </p:cNvPr>
          <p:cNvSpPr/>
          <p:nvPr/>
        </p:nvSpPr>
        <p:spPr>
          <a:xfrm>
            <a:off x="5378072" y="3488267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95AB9F9-858A-B775-263E-93888D3145FF}"/>
              </a:ext>
            </a:extLst>
          </p:cNvPr>
          <p:cNvSpPr/>
          <p:nvPr/>
        </p:nvSpPr>
        <p:spPr>
          <a:xfrm>
            <a:off x="6063872" y="3488267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ECE79FF-A97F-7BB6-36B0-38AFEAC2D62B}"/>
              </a:ext>
            </a:extLst>
          </p:cNvPr>
          <p:cNvSpPr/>
          <p:nvPr/>
        </p:nvSpPr>
        <p:spPr>
          <a:xfrm>
            <a:off x="6749672" y="3488267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43615F0-AD68-7A19-D809-267DE425E678}"/>
              </a:ext>
            </a:extLst>
          </p:cNvPr>
          <p:cNvSpPr txBox="1"/>
          <p:nvPr/>
        </p:nvSpPr>
        <p:spPr>
          <a:xfrm>
            <a:off x="1184487" y="2325688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A2F9EA6-15D7-E7C9-3E4D-77F0596580A7}"/>
              </a:ext>
            </a:extLst>
          </p:cNvPr>
          <p:cNvSpPr txBox="1"/>
          <p:nvPr/>
        </p:nvSpPr>
        <p:spPr>
          <a:xfrm>
            <a:off x="6545286" y="2325688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31C52AE-C96C-264B-0875-922583E5DD88}"/>
              </a:ext>
            </a:extLst>
          </p:cNvPr>
          <p:cNvSpPr txBox="1"/>
          <p:nvPr/>
        </p:nvSpPr>
        <p:spPr>
          <a:xfrm>
            <a:off x="1159935" y="2891897"/>
            <a:ext cx="6322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比较</a:t>
            </a:r>
            <a:r>
              <a:rPr lang="en-US" altLang="zh-CN" dirty="0" err="1"/>
              <a:t>i</a:t>
            </a:r>
            <a:r>
              <a:rPr lang="zh-CN" altLang="en-US" dirty="0"/>
              <a:t>和</a:t>
            </a:r>
            <a:r>
              <a:rPr lang="en-US" altLang="zh-CN" dirty="0"/>
              <a:t>j</a:t>
            </a:r>
            <a:r>
              <a:rPr lang="zh-CN" altLang="en-US" dirty="0"/>
              <a:t>谁更小，更小的用</a:t>
            </a:r>
            <a:r>
              <a:rPr lang="en-US" altLang="zh-CN" dirty="0"/>
              <a:t>append</a:t>
            </a:r>
            <a:r>
              <a:rPr lang="zh-CN" altLang="en-US" dirty="0"/>
              <a:t>方法追加到新列表的末尾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2B47A30-6523-40FE-E609-C18759FE91F6}"/>
              </a:ext>
            </a:extLst>
          </p:cNvPr>
          <p:cNvSpPr txBox="1"/>
          <p:nvPr/>
        </p:nvSpPr>
        <p:spPr>
          <a:xfrm>
            <a:off x="2056820" y="3621101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-5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1C2862F-F8FF-A60A-42BA-5637707355CE}"/>
              </a:ext>
            </a:extLst>
          </p:cNvPr>
          <p:cNvSpPr txBox="1"/>
          <p:nvPr/>
        </p:nvSpPr>
        <p:spPr>
          <a:xfrm>
            <a:off x="2751087" y="36211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2703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9B738-47E0-5963-07D6-19E9BEBED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两个有序列表的合并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5BB5864-660F-4145-FC49-7A03FF281C15}"/>
              </a:ext>
            </a:extLst>
          </p:cNvPr>
          <p:cNvSpPr/>
          <p:nvPr/>
        </p:nvSpPr>
        <p:spPr>
          <a:xfrm>
            <a:off x="982133" y="1566334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5FAF1B-2A7E-8C95-FC16-C84F7DBF2F43}"/>
              </a:ext>
            </a:extLst>
          </p:cNvPr>
          <p:cNvSpPr/>
          <p:nvPr/>
        </p:nvSpPr>
        <p:spPr>
          <a:xfrm>
            <a:off x="1676400" y="1566334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DDDE79B-3AA4-0664-5FA5-6AEC65479A72}"/>
              </a:ext>
            </a:extLst>
          </p:cNvPr>
          <p:cNvSpPr/>
          <p:nvPr/>
        </p:nvSpPr>
        <p:spPr>
          <a:xfrm>
            <a:off x="2362200" y="1566334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F7E09FE-F0DC-1BC9-E0D8-3D6B6C37505C}"/>
              </a:ext>
            </a:extLst>
          </p:cNvPr>
          <p:cNvSpPr/>
          <p:nvPr/>
        </p:nvSpPr>
        <p:spPr>
          <a:xfrm>
            <a:off x="3048000" y="1566334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A6EF841-D383-FCC2-E4B1-888EA4102A65}"/>
              </a:ext>
            </a:extLst>
          </p:cNvPr>
          <p:cNvSpPr/>
          <p:nvPr/>
        </p:nvSpPr>
        <p:spPr>
          <a:xfrm>
            <a:off x="5621867" y="1566334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03E264-3DB8-8815-6750-F16EDADD05E6}"/>
              </a:ext>
            </a:extLst>
          </p:cNvPr>
          <p:cNvSpPr/>
          <p:nvPr/>
        </p:nvSpPr>
        <p:spPr>
          <a:xfrm>
            <a:off x="6316134" y="1566334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D8283F8-F9B0-840C-905B-D48B6238C728}"/>
              </a:ext>
            </a:extLst>
          </p:cNvPr>
          <p:cNvSpPr/>
          <p:nvPr/>
        </p:nvSpPr>
        <p:spPr>
          <a:xfrm>
            <a:off x="7001934" y="1566334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E990C01-ADF3-AC37-46A8-1155ADE50AF1}"/>
              </a:ext>
            </a:extLst>
          </p:cNvPr>
          <p:cNvSpPr/>
          <p:nvPr/>
        </p:nvSpPr>
        <p:spPr>
          <a:xfrm>
            <a:off x="7687734" y="1566334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C49F5D7-7BEF-4E95-48B9-8958616203BB}"/>
              </a:ext>
            </a:extLst>
          </p:cNvPr>
          <p:cNvSpPr txBox="1"/>
          <p:nvPr/>
        </p:nvSpPr>
        <p:spPr>
          <a:xfrm>
            <a:off x="1184487" y="16906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ACA8F38-DD4C-473B-9762-30F219604240}"/>
              </a:ext>
            </a:extLst>
          </p:cNvPr>
          <p:cNvSpPr txBox="1"/>
          <p:nvPr/>
        </p:nvSpPr>
        <p:spPr>
          <a:xfrm>
            <a:off x="1928284" y="16906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63781A3-996E-3B21-6BEF-A2B9DC0B5CA0}"/>
              </a:ext>
            </a:extLst>
          </p:cNvPr>
          <p:cNvSpPr txBox="1"/>
          <p:nvPr/>
        </p:nvSpPr>
        <p:spPr>
          <a:xfrm>
            <a:off x="2614084" y="16991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A9B550B-D05D-8D06-B4E9-8F7727379DFE}"/>
              </a:ext>
            </a:extLst>
          </p:cNvPr>
          <p:cNvSpPr txBox="1"/>
          <p:nvPr/>
        </p:nvSpPr>
        <p:spPr>
          <a:xfrm>
            <a:off x="3214083" y="172164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23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EDD64E9-63C4-007B-1AC9-BADF2F2DC38C}"/>
              </a:ext>
            </a:extLst>
          </p:cNvPr>
          <p:cNvSpPr txBox="1"/>
          <p:nvPr/>
        </p:nvSpPr>
        <p:spPr>
          <a:xfrm>
            <a:off x="5758045" y="169068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-5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2CC1F10-C04D-F1FE-B122-6CF3A964E56D}"/>
              </a:ext>
            </a:extLst>
          </p:cNvPr>
          <p:cNvSpPr txBox="1"/>
          <p:nvPr/>
        </p:nvSpPr>
        <p:spPr>
          <a:xfrm>
            <a:off x="6510021" y="16991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9D31387-9BD6-1DEA-B37E-3F3E9BC675CD}"/>
              </a:ext>
            </a:extLst>
          </p:cNvPr>
          <p:cNvSpPr txBox="1"/>
          <p:nvPr/>
        </p:nvSpPr>
        <p:spPr>
          <a:xfrm>
            <a:off x="7206113" y="16991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5EEA1D4-D641-9419-76C0-DE82907D5409}"/>
              </a:ext>
            </a:extLst>
          </p:cNvPr>
          <p:cNvSpPr txBox="1"/>
          <p:nvPr/>
        </p:nvSpPr>
        <p:spPr>
          <a:xfrm>
            <a:off x="7839557" y="172164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E725AC8-7790-E023-2E43-39588B594FA1}"/>
              </a:ext>
            </a:extLst>
          </p:cNvPr>
          <p:cNvSpPr/>
          <p:nvPr/>
        </p:nvSpPr>
        <p:spPr>
          <a:xfrm>
            <a:off x="1923671" y="3488267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BB99781-30D4-DD32-0047-0BA0707D2A22}"/>
              </a:ext>
            </a:extLst>
          </p:cNvPr>
          <p:cNvSpPr/>
          <p:nvPr/>
        </p:nvSpPr>
        <p:spPr>
          <a:xfrm>
            <a:off x="2617938" y="3488267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C7C27CF-DC97-707F-9AD1-B0E02B3D5EDA}"/>
              </a:ext>
            </a:extLst>
          </p:cNvPr>
          <p:cNvSpPr/>
          <p:nvPr/>
        </p:nvSpPr>
        <p:spPr>
          <a:xfrm>
            <a:off x="3303738" y="3488267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7F2E968-5A80-8030-CFB9-E30F5C032BE2}"/>
              </a:ext>
            </a:extLst>
          </p:cNvPr>
          <p:cNvSpPr/>
          <p:nvPr/>
        </p:nvSpPr>
        <p:spPr>
          <a:xfrm>
            <a:off x="3989538" y="3488267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1272AD0-6FDE-4B07-95CF-B1F7DBF709C6}"/>
              </a:ext>
            </a:extLst>
          </p:cNvPr>
          <p:cNvSpPr/>
          <p:nvPr/>
        </p:nvSpPr>
        <p:spPr>
          <a:xfrm>
            <a:off x="4683805" y="3488267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4A575A6-FBE3-77CB-011C-1ACFD938F914}"/>
              </a:ext>
            </a:extLst>
          </p:cNvPr>
          <p:cNvSpPr/>
          <p:nvPr/>
        </p:nvSpPr>
        <p:spPr>
          <a:xfrm>
            <a:off x="5378072" y="3488267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95AB9F9-858A-B775-263E-93888D3145FF}"/>
              </a:ext>
            </a:extLst>
          </p:cNvPr>
          <p:cNvSpPr/>
          <p:nvPr/>
        </p:nvSpPr>
        <p:spPr>
          <a:xfrm>
            <a:off x="6063872" y="3488267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ECE79FF-A97F-7BB6-36B0-38AFEAC2D62B}"/>
              </a:ext>
            </a:extLst>
          </p:cNvPr>
          <p:cNvSpPr/>
          <p:nvPr/>
        </p:nvSpPr>
        <p:spPr>
          <a:xfrm>
            <a:off x="6749672" y="3488267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43615F0-AD68-7A19-D809-267DE425E678}"/>
              </a:ext>
            </a:extLst>
          </p:cNvPr>
          <p:cNvSpPr txBox="1"/>
          <p:nvPr/>
        </p:nvSpPr>
        <p:spPr>
          <a:xfrm>
            <a:off x="1184487" y="2325688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A2F9EA6-15D7-E7C9-3E4D-77F0596580A7}"/>
              </a:ext>
            </a:extLst>
          </p:cNvPr>
          <p:cNvSpPr txBox="1"/>
          <p:nvPr/>
        </p:nvSpPr>
        <p:spPr>
          <a:xfrm>
            <a:off x="7206113" y="2325688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31C52AE-C96C-264B-0875-922583E5DD88}"/>
              </a:ext>
            </a:extLst>
          </p:cNvPr>
          <p:cNvSpPr txBox="1"/>
          <p:nvPr/>
        </p:nvSpPr>
        <p:spPr>
          <a:xfrm>
            <a:off x="1159935" y="2891897"/>
            <a:ext cx="6322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比较</a:t>
            </a:r>
            <a:r>
              <a:rPr lang="en-US" altLang="zh-CN" dirty="0" err="1"/>
              <a:t>i</a:t>
            </a:r>
            <a:r>
              <a:rPr lang="zh-CN" altLang="en-US" dirty="0"/>
              <a:t>和</a:t>
            </a:r>
            <a:r>
              <a:rPr lang="en-US" altLang="zh-CN" dirty="0"/>
              <a:t>j</a:t>
            </a:r>
            <a:r>
              <a:rPr lang="zh-CN" altLang="en-US" dirty="0"/>
              <a:t>谁更小，更小的用</a:t>
            </a:r>
            <a:r>
              <a:rPr lang="en-US" altLang="zh-CN" dirty="0"/>
              <a:t>append</a:t>
            </a:r>
            <a:r>
              <a:rPr lang="zh-CN" altLang="en-US" dirty="0"/>
              <a:t>方法追加到新列表的末尾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2B47A30-6523-40FE-E609-C18759FE91F6}"/>
              </a:ext>
            </a:extLst>
          </p:cNvPr>
          <p:cNvSpPr txBox="1"/>
          <p:nvPr/>
        </p:nvSpPr>
        <p:spPr>
          <a:xfrm>
            <a:off x="2056820" y="3621101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-5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1C2862F-F8FF-A60A-42BA-5637707355CE}"/>
              </a:ext>
            </a:extLst>
          </p:cNvPr>
          <p:cNvSpPr txBox="1"/>
          <p:nvPr/>
        </p:nvSpPr>
        <p:spPr>
          <a:xfrm>
            <a:off x="2751087" y="36211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3E8FA6E-3F89-63CE-7A94-E58C375C35F1}"/>
              </a:ext>
            </a:extLst>
          </p:cNvPr>
          <p:cNvSpPr txBox="1"/>
          <p:nvPr/>
        </p:nvSpPr>
        <p:spPr>
          <a:xfrm>
            <a:off x="3497624" y="36211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2584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9B738-47E0-5963-07D6-19E9BEBED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两个有序列表的合并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5BB5864-660F-4145-FC49-7A03FF281C15}"/>
              </a:ext>
            </a:extLst>
          </p:cNvPr>
          <p:cNvSpPr/>
          <p:nvPr/>
        </p:nvSpPr>
        <p:spPr>
          <a:xfrm>
            <a:off x="982133" y="1566334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5FAF1B-2A7E-8C95-FC16-C84F7DBF2F43}"/>
              </a:ext>
            </a:extLst>
          </p:cNvPr>
          <p:cNvSpPr/>
          <p:nvPr/>
        </p:nvSpPr>
        <p:spPr>
          <a:xfrm>
            <a:off x="1676400" y="1566334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DDDE79B-3AA4-0664-5FA5-6AEC65479A72}"/>
              </a:ext>
            </a:extLst>
          </p:cNvPr>
          <p:cNvSpPr/>
          <p:nvPr/>
        </p:nvSpPr>
        <p:spPr>
          <a:xfrm>
            <a:off x="2362200" y="1566334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F7E09FE-F0DC-1BC9-E0D8-3D6B6C37505C}"/>
              </a:ext>
            </a:extLst>
          </p:cNvPr>
          <p:cNvSpPr/>
          <p:nvPr/>
        </p:nvSpPr>
        <p:spPr>
          <a:xfrm>
            <a:off x="3048000" y="1566334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A6EF841-D383-FCC2-E4B1-888EA4102A65}"/>
              </a:ext>
            </a:extLst>
          </p:cNvPr>
          <p:cNvSpPr/>
          <p:nvPr/>
        </p:nvSpPr>
        <p:spPr>
          <a:xfrm>
            <a:off x="5621867" y="1566334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03E264-3DB8-8815-6750-F16EDADD05E6}"/>
              </a:ext>
            </a:extLst>
          </p:cNvPr>
          <p:cNvSpPr/>
          <p:nvPr/>
        </p:nvSpPr>
        <p:spPr>
          <a:xfrm>
            <a:off x="6316134" y="1566334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D8283F8-F9B0-840C-905B-D48B6238C728}"/>
              </a:ext>
            </a:extLst>
          </p:cNvPr>
          <p:cNvSpPr/>
          <p:nvPr/>
        </p:nvSpPr>
        <p:spPr>
          <a:xfrm>
            <a:off x="7001934" y="1566334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E990C01-ADF3-AC37-46A8-1155ADE50AF1}"/>
              </a:ext>
            </a:extLst>
          </p:cNvPr>
          <p:cNvSpPr/>
          <p:nvPr/>
        </p:nvSpPr>
        <p:spPr>
          <a:xfrm>
            <a:off x="7687734" y="1566334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C49F5D7-7BEF-4E95-48B9-8958616203BB}"/>
              </a:ext>
            </a:extLst>
          </p:cNvPr>
          <p:cNvSpPr txBox="1"/>
          <p:nvPr/>
        </p:nvSpPr>
        <p:spPr>
          <a:xfrm>
            <a:off x="1184487" y="16906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ACA8F38-DD4C-473B-9762-30F219604240}"/>
              </a:ext>
            </a:extLst>
          </p:cNvPr>
          <p:cNvSpPr txBox="1"/>
          <p:nvPr/>
        </p:nvSpPr>
        <p:spPr>
          <a:xfrm>
            <a:off x="1928284" y="16906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63781A3-996E-3B21-6BEF-A2B9DC0B5CA0}"/>
              </a:ext>
            </a:extLst>
          </p:cNvPr>
          <p:cNvSpPr txBox="1"/>
          <p:nvPr/>
        </p:nvSpPr>
        <p:spPr>
          <a:xfrm>
            <a:off x="2614084" y="16991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A9B550B-D05D-8D06-B4E9-8F7727379DFE}"/>
              </a:ext>
            </a:extLst>
          </p:cNvPr>
          <p:cNvSpPr txBox="1"/>
          <p:nvPr/>
        </p:nvSpPr>
        <p:spPr>
          <a:xfrm>
            <a:off x="3214083" y="172164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23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EDD64E9-63C4-007B-1AC9-BADF2F2DC38C}"/>
              </a:ext>
            </a:extLst>
          </p:cNvPr>
          <p:cNvSpPr txBox="1"/>
          <p:nvPr/>
        </p:nvSpPr>
        <p:spPr>
          <a:xfrm>
            <a:off x="5758045" y="169068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-5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2CC1F10-C04D-F1FE-B122-6CF3A964E56D}"/>
              </a:ext>
            </a:extLst>
          </p:cNvPr>
          <p:cNvSpPr txBox="1"/>
          <p:nvPr/>
        </p:nvSpPr>
        <p:spPr>
          <a:xfrm>
            <a:off x="6510021" y="16991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9D31387-9BD6-1DEA-B37E-3F3E9BC675CD}"/>
              </a:ext>
            </a:extLst>
          </p:cNvPr>
          <p:cNvSpPr txBox="1"/>
          <p:nvPr/>
        </p:nvSpPr>
        <p:spPr>
          <a:xfrm>
            <a:off x="7206113" y="16991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5EEA1D4-D641-9419-76C0-DE82907D5409}"/>
              </a:ext>
            </a:extLst>
          </p:cNvPr>
          <p:cNvSpPr txBox="1"/>
          <p:nvPr/>
        </p:nvSpPr>
        <p:spPr>
          <a:xfrm>
            <a:off x="7839557" y="172164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E725AC8-7790-E023-2E43-39588B594FA1}"/>
              </a:ext>
            </a:extLst>
          </p:cNvPr>
          <p:cNvSpPr/>
          <p:nvPr/>
        </p:nvSpPr>
        <p:spPr>
          <a:xfrm>
            <a:off x="1923671" y="3488267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BB99781-30D4-DD32-0047-0BA0707D2A22}"/>
              </a:ext>
            </a:extLst>
          </p:cNvPr>
          <p:cNvSpPr/>
          <p:nvPr/>
        </p:nvSpPr>
        <p:spPr>
          <a:xfrm>
            <a:off x="2617938" y="3488267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C7C27CF-DC97-707F-9AD1-B0E02B3D5EDA}"/>
              </a:ext>
            </a:extLst>
          </p:cNvPr>
          <p:cNvSpPr/>
          <p:nvPr/>
        </p:nvSpPr>
        <p:spPr>
          <a:xfrm>
            <a:off x="3303738" y="3488267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7F2E968-5A80-8030-CFB9-E30F5C032BE2}"/>
              </a:ext>
            </a:extLst>
          </p:cNvPr>
          <p:cNvSpPr/>
          <p:nvPr/>
        </p:nvSpPr>
        <p:spPr>
          <a:xfrm>
            <a:off x="3989538" y="3488267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1272AD0-6FDE-4B07-95CF-B1F7DBF709C6}"/>
              </a:ext>
            </a:extLst>
          </p:cNvPr>
          <p:cNvSpPr/>
          <p:nvPr/>
        </p:nvSpPr>
        <p:spPr>
          <a:xfrm>
            <a:off x="4683805" y="3488267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4A575A6-FBE3-77CB-011C-1ACFD938F914}"/>
              </a:ext>
            </a:extLst>
          </p:cNvPr>
          <p:cNvSpPr/>
          <p:nvPr/>
        </p:nvSpPr>
        <p:spPr>
          <a:xfrm>
            <a:off x="5378072" y="3488267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95AB9F9-858A-B775-263E-93888D3145FF}"/>
              </a:ext>
            </a:extLst>
          </p:cNvPr>
          <p:cNvSpPr/>
          <p:nvPr/>
        </p:nvSpPr>
        <p:spPr>
          <a:xfrm>
            <a:off x="6063872" y="3488267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ECE79FF-A97F-7BB6-36B0-38AFEAC2D62B}"/>
              </a:ext>
            </a:extLst>
          </p:cNvPr>
          <p:cNvSpPr/>
          <p:nvPr/>
        </p:nvSpPr>
        <p:spPr>
          <a:xfrm>
            <a:off x="6749672" y="3488267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43615F0-AD68-7A19-D809-267DE425E678}"/>
              </a:ext>
            </a:extLst>
          </p:cNvPr>
          <p:cNvSpPr txBox="1"/>
          <p:nvPr/>
        </p:nvSpPr>
        <p:spPr>
          <a:xfrm>
            <a:off x="1963550" y="2319855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A2F9EA6-15D7-E7C9-3E4D-77F0596580A7}"/>
              </a:ext>
            </a:extLst>
          </p:cNvPr>
          <p:cNvSpPr txBox="1"/>
          <p:nvPr/>
        </p:nvSpPr>
        <p:spPr>
          <a:xfrm>
            <a:off x="7206113" y="2325688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31C52AE-C96C-264B-0875-922583E5DD88}"/>
              </a:ext>
            </a:extLst>
          </p:cNvPr>
          <p:cNvSpPr txBox="1"/>
          <p:nvPr/>
        </p:nvSpPr>
        <p:spPr>
          <a:xfrm>
            <a:off x="1159935" y="2891897"/>
            <a:ext cx="6322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比较</a:t>
            </a:r>
            <a:r>
              <a:rPr lang="en-US" altLang="zh-CN" dirty="0" err="1"/>
              <a:t>i</a:t>
            </a:r>
            <a:r>
              <a:rPr lang="zh-CN" altLang="en-US" dirty="0"/>
              <a:t>和</a:t>
            </a:r>
            <a:r>
              <a:rPr lang="en-US" altLang="zh-CN" dirty="0"/>
              <a:t>j</a:t>
            </a:r>
            <a:r>
              <a:rPr lang="zh-CN" altLang="en-US" dirty="0"/>
              <a:t>谁更小，更小的用</a:t>
            </a:r>
            <a:r>
              <a:rPr lang="en-US" altLang="zh-CN" dirty="0"/>
              <a:t>append</a:t>
            </a:r>
            <a:r>
              <a:rPr lang="zh-CN" altLang="en-US" dirty="0"/>
              <a:t>方法追加到新列表的末尾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2B47A30-6523-40FE-E609-C18759FE91F6}"/>
              </a:ext>
            </a:extLst>
          </p:cNvPr>
          <p:cNvSpPr txBox="1"/>
          <p:nvPr/>
        </p:nvSpPr>
        <p:spPr>
          <a:xfrm>
            <a:off x="2056820" y="3621101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-5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1C2862F-F8FF-A60A-42BA-5637707355CE}"/>
              </a:ext>
            </a:extLst>
          </p:cNvPr>
          <p:cNvSpPr txBox="1"/>
          <p:nvPr/>
        </p:nvSpPr>
        <p:spPr>
          <a:xfrm>
            <a:off x="2751087" y="36211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3E8FA6E-3F89-63CE-7A94-E58C375C35F1}"/>
              </a:ext>
            </a:extLst>
          </p:cNvPr>
          <p:cNvSpPr txBox="1"/>
          <p:nvPr/>
        </p:nvSpPr>
        <p:spPr>
          <a:xfrm>
            <a:off x="3497624" y="36211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B28F34B-464F-3ED4-720D-866DC955A132}"/>
              </a:ext>
            </a:extLst>
          </p:cNvPr>
          <p:cNvSpPr txBox="1"/>
          <p:nvPr/>
        </p:nvSpPr>
        <p:spPr>
          <a:xfrm>
            <a:off x="4177921" y="362110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3101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9B738-47E0-5963-07D6-19E9BEBED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两个有序列表的合并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5BB5864-660F-4145-FC49-7A03FF281C15}"/>
              </a:ext>
            </a:extLst>
          </p:cNvPr>
          <p:cNvSpPr/>
          <p:nvPr/>
        </p:nvSpPr>
        <p:spPr>
          <a:xfrm>
            <a:off x="982133" y="1566334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5FAF1B-2A7E-8C95-FC16-C84F7DBF2F43}"/>
              </a:ext>
            </a:extLst>
          </p:cNvPr>
          <p:cNvSpPr/>
          <p:nvPr/>
        </p:nvSpPr>
        <p:spPr>
          <a:xfrm>
            <a:off x="1676400" y="1566334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DDDE79B-3AA4-0664-5FA5-6AEC65479A72}"/>
              </a:ext>
            </a:extLst>
          </p:cNvPr>
          <p:cNvSpPr/>
          <p:nvPr/>
        </p:nvSpPr>
        <p:spPr>
          <a:xfrm>
            <a:off x="2362200" y="1566334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F7E09FE-F0DC-1BC9-E0D8-3D6B6C37505C}"/>
              </a:ext>
            </a:extLst>
          </p:cNvPr>
          <p:cNvSpPr/>
          <p:nvPr/>
        </p:nvSpPr>
        <p:spPr>
          <a:xfrm>
            <a:off x="3048000" y="1566334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A6EF841-D383-FCC2-E4B1-888EA4102A65}"/>
              </a:ext>
            </a:extLst>
          </p:cNvPr>
          <p:cNvSpPr/>
          <p:nvPr/>
        </p:nvSpPr>
        <p:spPr>
          <a:xfrm>
            <a:off x="5621867" y="1566334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03E264-3DB8-8815-6750-F16EDADD05E6}"/>
              </a:ext>
            </a:extLst>
          </p:cNvPr>
          <p:cNvSpPr/>
          <p:nvPr/>
        </p:nvSpPr>
        <p:spPr>
          <a:xfrm>
            <a:off x="6316134" y="1566334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D8283F8-F9B0-840C-905B-D48B6238C728}"/>
              </a:ext>
            </a:extLst>
          </p:cNvPr>
          <p:cNvSpPr/>
          <p:nvPr/>
        </p:nvSpPr>
        <p:spPr>
          <a:xfrm>
            <a:off x="7001934" y="1566334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E990C01-ADF3-AC37-46A8-1155ADE50AF1}"/>
              </a:ext>
            </a:extLst>
          </p:cNvPr>
          <p:cNvSpPr/>
          <p:nvPr/>
        </p:nvSpPr>
        <p:spPr>
          <a:xfrm>
            <a:off x="7687734" y="1566334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C49F5D7-7BEF-4E95-48B9-8958616203BB}"/>
              </a:ext>
            </a:extLst>
          </p:cNvPr>
          <p:cNvSpPr txBox="1"/>
          <p:nvPr/>
        </p:nvSpPr>
        <p:spPr>
          <a:xfrm>
            <a:off x="1184487" y="16906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ACA8F38-DD4C-473B-9762-30F219604240}"/>
              </a:ext>
            </a:extLst>
          </p:cNvPr>
          <p:cNvSpPr txBox="1"/>
          <p:nvPr/>
        </p:nvSpPr>
        <p:spPr>
          <a:xfrm>
            <a:off x="1928284" y="16906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63781A3-996E-3B21-6BEF-A2B9DC0B5CA0}"/>
              </a:ext>
            </a:extLst>
          </p:cNvPr>
          <p:cNvSpPr txBox="1"/>
          <p:nvPr/>
        </p:nvSpPr>
        <p:spPr>
          <a:xfrm>
            <a:off x="2614084" y="16991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A9B550B-D05D-8D06-B4E9-8F7727379DFE}"/>
              </a:ext>
            </a:extLst>
          </p:cNvPr>
          <p:cNvSpPr txBox="1"/>
          <p:nvPr/>
        </p:nvSpPr>
        <p:spPr>
          <a:xfrm>
            <a:off x="3214083" y="172164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23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EDD64E9-63C4-007B-1AC9-BADF2F2DC38C}"/>
              </a:ext>
            </a:extLst>
          </p:cNvPr>
          <p:cNvSpPr txBox="1"/>
          <p:nvPr/>
        </p:nvSpPr>
        <p:spPr>
          <a:xfrm>
            <a:off x="5758045" y="169068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-5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2CC1F10-C04D-F1FE-B122-6CF3A964E56D}"/>
              </a:ext>
            </a:extLst>
          </p:cNvPr>
          <p:cNvSpPr txBox="1"/>
          <p:nvPr/>
        </p:nvSpPr>
        <p:spPr>
          <a:xfrm>
            <a:off x="6510021" y="16991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9D31387-9BD6-1DEA-B37E-3F3E9BC675CD}"/>
              </a:ext>
            </a:extLst>
          </p:cNvPr>
          <p:cNvSpPr txBox="1"/>
          <p:nvPr/>
        </p:nvSpPr>
        <p:spPr>
          <a:xfrm>
            <a:off x="7206113" y="16991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5EEA1D4-D641-9419-76C0-DE82907D5409}"/>
              </a:ext>
            </a:extLst>
          </p:cNvPr>
          <p:cNvSpPr txBox="1"/>
          <p:nvPr/>
        </p:nvSpPr>
        <p:spPr>
          <a:xfrm>
            <a:off x="7839557" y="172164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E725AC8-7790-E023-2E43-39588B594FA1}"/>
              </a:ext>
            </a:extLst>
          </p:cNvPr>
          <p:cNvSpPr/>
          <p:nvPr/>
        </p:nvSpPr>
        <p:spPr>
          <a:xfrm>
            <a:off x="1923671" y="3488267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BB99781-30D4-DD32-0047-0BA0707D2A22}"/>
              </a:ext>
            </a:extLst>
          </p:cNvPr>
          <p:cNvSpPr/>
          <p:nvPr/>
        </p:nvSpPr>
        <p:spPr>
          <a:xfrm>
            <a:off x="2617938" y="3488267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C7C27CF-DC97-707F-9AD1-B0E02B3D5EDA}"/>
              </a:ext>
            </a:extLst>
          </p:cNvPr>
          <p:cNvSpPr/>
          <p:nvPr/>
        </p:nvSpPr>
        <p:spPr>
          <a:xfrm>
            <a:off x="3303738" y="3488267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7F2E968-5A80-8030-CFB9-E30F5C032BE2}"/>
              </a:ext>
            </a:extLst>
          </p:cNvPr>
          <p:cNvSpPr/>
          <p:nvPr/>
        </p:nvSpPr>
        <p:spPr>
          <a:xfrm>
            <a:off x="3989538" y="3488267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1272AD0-6FDE-4B07-95CF-B1F7DBF709C6}"/>
              </a:ext>
            </a:extLst>
          </p:cNvPr>
          <p:cNvSpPr/>
          <p:nvPr/>
        </p:nvSpPr>
        <p:spPr>
          <a:xfrm>
            <a:off x="4683805" y="3488267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4A575A6-FBE3-77CB-011C-1ACFD938F914}"/>
              </a:ext>
            </a:extLst>
          </p:cNvPr>
          <p:cNvSpPr/>
          <p:nvPr/>
        </p:nvSpPr>
        <p:spPr>
          <a:xfrm>
            <a:off x="5378072" y="3488267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95AB9F9-858A-B775-263E-93888D3145FF}"/>
              </a:ext>
            </a:extLst>
          </p:cNvPr>
          <p:cNvSpPr/>
          <p:nvPr/>
        </p:nvSpPr>
        <p:spPr>
          <a:xfrm>
            <a:off x="6063872" y="3488267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ECE79FF-A97F-7BB6-36B0-38AFEAC2D62B}"/>
              </a:ext>
            </a:extLst>
          </p:cNvPr>
          <p:cNvSpPr/>
          <p:nvPr/>
        </p:nvSpPr>
        <p:spPr>
          <a:xfrm>
            <a:off x="6749672" y="3488267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43615F0-AD68-7A19-D809-267DE425E678}"/>
              </a:ext>
            </a:extLst>
          </p:cNvPr>
          <p:cNvSpPr txBox="1"/>
          <p:nvPr/>
        </p:nvSpPr>
        <p:spPr>
          <a:xfrm>
            <a:off x="2633106" y="2289680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A2F9EA6-15D7-E7C9-3E4D-77F0596580A7}"/>
              </a:ext>
            </a:extLst>
          </p:cNvPr>
          <p:cNvSpPr txBox="1"/>
          <p:nvPr/>
        </p:nvSpPr>
        <p:spPr>
          <a:xfrm>
            <a:off x="7206113" y="2325688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31C52AE-C96C-264B-0875-922583E5DD88}"/>
              </a:ext>
            </a:extLst>
          </p:cNvPr>
          <p:cNvSpPr txBox="1"/>
          <p:nvPr/>
        </p:nvSpPr>
        <p:spPr>
          <a:xfrm>
            <a:off x="1159935" y="2891897"/>
            <a:ext cx="6322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比较</a:t>
            </a:r>
            <a:r>
              <a:rPr lang="en-US" altLang="zh-CN" dirty="0" err="1"/>
              <a:t>i</a:t>
            </a:r>
            <a:r>
              <a:rPr lang="zh-CN" altLang="en-US" dirty="0"/>
              <a:t>和</a:t>
            </a:r>
            <a:r>
              <a:rPr lang="en-US" altLang="zh-CN" dirty="0"/>
              <a:t>j</a:t>
            </a:r>
            <a:r>
              <a:rPr lang="zh-CN" altLang="en-US" dirty="0"/>
              <a:t>谁更小，更小的用</a:t>
            </a:r>
            <a:r>
              <a:rPr lang="en-US" altLang="zh-CN" dirty="0"/>
              <a:t>append</a:t>
            </a:r>
            <a:r>
              <a:rPr lang="zh-CN" altLang="en-US" dirty="0"/>
              <a:t>方法追加到新列表的末尾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2B47A30-6523-40FE-E609-C18759FE91F6}"/>
              </a:ext>
            </a:extLst>
          </p:cNvPr>
          <p:cNvSpPr txBox="1"/>
          <p:nvPr/>
        </p:nvSpPr>
        <p:spPr>
          <a:xfrm>
            <a:off x="2056820" y="3621101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-5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1C2862F-F8FF-A60A-42BA-5637707355CE}"/>
              </a:ext>
            </a:extLst>
          </p:cNvPr>
          <p:cNvSpPr txBox="1"/>
          <p:nvPr/>
        </p:nvSpPr>
        <p:spPr>
          <a:xfrm>
            <a:off x="2751087" y="36211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3E8FA6E-3F89-63CE-7A94-E58C375C35F1}"/>
              </a:ext>
            </a:extLst>
          </p:cNvPr>
          <p:cNvSpPr txBox="1"/>
          <p:nvPr/>
        </p:nvSpPr>
        <p:spPr>
          <a:xfrm>
            <a:off x="3497624" y="36211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B28F34B-464F-3ED4-720D-866DC955A132}"/>
              </a:ext>
            </a:extLst>
          </p:cNvPr>
          <p:cNvSpPr txBox="1"/>
          <p:nvPr/>
        </p:nvSpPr>
        <p:spPr>
          <a:xfrm>
            <a:off x="4177921" y="362110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460C764-22ED-BD92-73A2-84F2961D85FE}"/>
              </a:ext>
            </a:extLst>
          </p:cNvPr>
          <p:cNvSpPr txBox="1"/>
          <p:nvPr/>
        </p:nvSpPr>
        <p:spPr>
          <a:xfrm>
            <a:off x="4895961" y="3611578"/>
            <a:ext cx="253020" cy="37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8242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9B738-47E0-5963-07D6-19E9BEBED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两个有序列表的合并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5BB5864-660F-4145-FC49-7A03FF281C15}"/>
              </a:ext>
            </a:extLst>
          </p:cNvPr>
          <p:cNvSpPr/>
          <p:nvPr/>
        </p:nvSpPr>
        <p:spPr>
          <a:xfrm>
            <a:off x="982133" y="1566334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5FAF1B-2A7E-8C95-FC16-C84F7DBF2F43}"/>
              </a:ext>
            </a:extLst>
          </p:cNvPr>
          <p:cNvSpPr/>
          <p:nvPr/>
        </p:nvSpPr>
        <p:spPr>
          <a:xfrm>
            <a:off x="1676400" y="1566334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DDDE79B-3AA4-0664-5FA5-6AEC65479A72}"/>
              </a:ext>
            </a:extLst>
          </p:cNvPr>
          <p:cNvSpPr/>
          <p:nvPr/>
        </p:nvSpPr>
        <p:spPr>
          <a:xfrm>
            <a:off x="2362200" y="1566334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F7E09FE-F0DC-1BC9-E0D8-3D6B6C37505C}"/>
              </a:ext>
            </a:extLst>
          </p:cNvPr>
          <p:cNvSpPr/>
          <p:nvPr/>
        </p:nvSpPr>
        <p:spPr>
          <a:xfrm>
            <a:off x="3048000" y="1566334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A6EF841-D383-FCC2-E4B1-888EA4102A65}"/>
              </a:ext>
            </a:extLst>
          </p:cNvPr>
          <p:cNvSpPr/>
          <p:nvPr/>
        </p:nvSpPr>
        <p:spPr>
          <a:xfrm>
            <a:off x="5621867" y="1566334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03E264-3DB8-8815-6750-F16EDADD05E6}"/>
              </a:ext>
            </a:extLst>
          </p:cNvPr>
          <p:cNvSpPr/>
          <p:nvPr/>
        </p:nvSpPr>
        <p:spPr>
          <a:xfrm>
            <a:off x="6316134" y="1566334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D8283F8-F9B0-840C-905B-D48B6238C728}"/>
              </a:ext>
            </a:extLst>
          </p:cNvPr>
          <p:cNvSpPr/>
          <p:nvPr/>
        </p:nvSpPr>
        <p:spPr>
          <a:xfrm>
            <a:off x="7001934" y="1566334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E990C01-ADF3-AC37-46A8-1155ADE50AF1}"/>
              </a:ext>
            </a:extLst>
          </p:cNvPr>
          <p:cNvSpPr/>
          <p:nvPr/>
        </p:nvSpPr>
        <p:spPr>
          <a:xfrm>
            <a:off x="7687734" y="1566334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C49F5D7-7BEF-4E95-48B9-8958616203BB}"/>
              </a:ext>
            </a:extLst>
          </p:cNvPr>
          <p:cNvSpPr txBox="1"/>
          <p:nvPr/>
        </p:nvSpPr>
        <p:spPr>
          <a:xfrm>
            <a:off x="1184487" y="16906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ACA8F38-DD4C-473B-9762-30F219604240}"/>
              </a:ext>
            </a:extLst>
          </p:cNvPr>
          <p:cNvSpPr txBox="1"/>
          <p:nvPr/>
        </p:nvSpPr>
        <p:spPr>
          <a:xfrm>
            <a:off x="1928284" y="16906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63781A3-996E-3B21-6BEF-A2B9DC0B5CA0}"/>
              </a:ext>
            </a:extLst>
          </p:cNvPr>
          <p:cNvSpPr txBox="1"/>
          <p:nvPr/>
        </p:nvSpPr>
        <p:spPr>
          <a:xfrm>
            <a:off x="2614084" y="16991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A9B550B-D05D-8D06-B4E9-8F7727379DFE}"/>
              </a:ext>
            </a:extLst>
          </p:cNvPr>
          <p:cNvSpPr txBox="1"/>
          <p:nvPr/>
        </p:nvSpPr>
        <p:spPr>
          <a:xfrm>
            <a:off x="3214083" y="172164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23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EDD64E9-63C4-007B-1AC9-BADF2F2DC38C}"/>
              </a:ext>
            </a:extLst>
          </p:cNvPr>
          <p:cNvSpPr txBox="1"/>
          <p:nvPr/>
        </p:nvSpPr>
        <p:spPr>
          <a:xfrm>
            <a:off x="5758045" y="169068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-5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2CC1F10-C04D-F1FE-B122-6CF3A964E56D}"/>
              </a:ext>
            </a:extLst>
          </p:cNvPr>
          <p:cNvSpPr txBox="1"/>
          <p:nvPr/>
        </p:nvSpPr>
        <p:spPr>
          <a:xfrm>
            <a:off x="6510021" y="16991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9D31387-9BD6-1DEA-B37E-3F3E9BC675CD}"/>
              </a:ext>
            </a:extLst>
          </p:cNvPr>
          <p:cNvSpPr txBox="1"/>
          <p:nvPr/>
        </p:nvSpPr>
        <p:spPr>
          <a:xfrm>
            <a:off x="7206113" y="16991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5EEA1D4-D641-9419-76C0-DE82907D5409}"/>
              </a:ext>
            </a:extLst>
          </p:cNvPr>
          <p:cNvSpPr txBox="1"/>
          <p:nvPr/>
        </p:nvSpPr>
        <p:spPr>
          <a:xfrm>
            <a:off x="7839557" y="172164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E725AC8-7790-E023-2E43-39588B594FA1}"/>
              </a:ext>
            </a:extLst>
          </p:cNvPr>
          <p:cNvSpPr/>
          <p:nvPr/>
        </p:nvSpPr>
        <p:spPr>
          <a:xfrm>
            <a:off x="1923671" y="3488267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BB99781-30D4-DD32-0047-0BA0707D2A22}"/>
              </a:ext>
            </a:extLst>
          </p:cNvPr>
          <p:cNvSpPr/>
          <p:nvPr/>
        </p:nvSpPr>
        <p:spPr>
          <a:xfrm>
            <a:off x="2617938" y="3488267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C7C27CF-DC97-707F-9AD1-B0E02B3D5EDA}"/>
              </a:ext>
            </a:extLst>
          </p:cNvPr>
          <p:cNvSpPr/>
          <p:nvPr/>
        </p:nvSpPr>
        <p:spPr>
          <a:xfrm>
            <a:off x="3303738" y="3488267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7F2E968-5A80-8030-CFB9-E30F5C032BE2}"/>
              </a:ext>
            </a:extLst>
          </p:cNvPr>
          <p:cNvSpPr/>
          <p:nvPr/>
        </p:nvSpPr>
        <p:spPr>
          <a:xfrm>
            <a:off x="3989538" y="3488267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1272AD0-6FDE-4B07-95CF-B1F7DBF709C6}"/>
              </a:ext>
            </a:extLst>
          </p:cNvPr>
          <p:cNvSpPr/>
          <p:nvPr/>
        </p:nvSpPr>
        <p:spPr>
          <a:xfrm>
            <a:off x="4683805" y="3488267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4A575A6-FBE3-77CB-011C-1ACFD938F914}"/>
              </a:ext>
            </a:extLst>
          </p:cNvPr>
          <p:cNvSpPr/>
          <p:nvPr/>
        </p:nvSpPr>
        <p:spPr>
          <a:xfrm>
            <a:off x="5378072" y="3488267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95AB9F9-858A-B775-263E-93888D3145FF}"/>
              </a:ext>
            </a:extLst>
          </p:cNvPr>
          <p:cNvSpPr/>
          <p:nvPr/>
        </p:nvSpPr>
        <p:spPr>
          <a:xfrm>
            <a:off x="6063872" y="3488267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ECE79FF-A97F-7BB6-36B0-38AFEAC2D62B}"/>
              </a:ext>
            </a:extLst>
          </p:cNvPr>
          <p:cNvSpPr/>
          <p:nvPr/>
        </p:nvSpPr>
        <p:spPr>
          <a:xfrm>
            <a:off x="6749672" y="3488267"/>
            <a:ext cx="694267" cy="63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43615F0-AD68-7A19-D809-267DE425E678}"/>
              </a:ext>
            </a:extLst>
          </p:cNvPr>
          <p:cNvSpPr txBox="1"/>
          <p:nvPr/>
        </p:nvSpPr>
        <p:spPr>
          <a:xfrm>
            <a:off x="2633106" y="2289680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A2F9EA6-15D7-E7C9-3E4D-77F0596580A7}"/>
              </a:ext>
            </a:extLst>
          </p:cNvPr>
          <p:cNvSpPr txBox="1"/>
          <p:nvPr/>
        </p:nvSpPr>
        <p:spPr>
          <a:xfrm>
            <a:off x="7935737" y="2474346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31C52AE-C96C-264B-0875-922583E5DD88}"/>
              </a:ext>
            </a:extLst>
          </p:cNvPr>
          <p:cNvSpPr txBox="1"/>
          <p:nvPr/>
        </p:nvSpPr>
        <p:spPr>
          <a:xfrm>
            <a:off x="1159935" y="2891897"/>
            <a:ext cx="6322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比较</a:t>
            </a:r>
            <a:r>
              <a:rPr lang="en-US" altLang="zh-CN" dirty="0" err="1"/>
              <a:t>i</a:t>
            </a:r>
            <a:r>
              <a:rPr lang="zh-CN" altLang="en-US" dirty="0"/>
              <a:t>和</a:t>
            </a:r>
            <a:r>
              <a:rPr lang="en-US" altLang="zh-CN" dirty="0"/>
              <a:t>j</a:t>
            </a:r>
            <a:r>
              <a:rPr lang="zh-CN" altLang="en-US" dirty="0"/>
              <a:t>谁更小，更小的用</a:t>
            </a:r>
            <a:r>
              <a:rPr lang="en-US" altLang="zh-CN" dirty="0"/>
              <a:t>append</a:t>
            </a:r>
            <a:r>
              <a:rPr lang="zh-CN" altLang="en-US" dirty="0"/>
              <a:t>方法追加到新列表的末尾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2B47A30-6523-40FE-E609-C18759FE91F6}"/>
              </a:ext>
            </a:extLst>
          </p:cNvPr>
          <p:cNvSpPr txBox="1"/>
          <p:nvPr/>
        </p:nvSpPr>
        <p:spPr>
          <a:xfrm>
            <a:off x="2056820" y="3621101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-5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1C2862F-F8FF-A60A-42BA-5637707355CE}"/>
              </a:ext>
            </a:extLst>
          </p:cNvPr>
          <p:cNvSpPr txBox="1"/>
          <p:nvPr/>
        </p:nvSpPr>
        <p:spPr>
          <a:xfrm>
            <a:off x="2751087" y="36211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3E8FA6E-3F89-63CE-7A94-E58C375C35F1}"/>
              </a:ext>
            </a:extLst>
          </p:cNvPr>
          <p:cNvSpPr txBox="1"/>
          <p:nvPr/>
        </p:nvSpPr>
        <p:spPr>
          <a:xfrm>
            <a:off x="3497624" y="36211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B28F34B-464F-3ED4-720D-866DC955A132}"/>
              </a:ext>
            </a:extLst>
          </p:cNvPr>
          <p:cNvSpPr txBox="1"/>
          <p:nvPr/>
        </p:nvSpPr>
        <p:spPr>
          <a:xfrm>
            <a:off x="4177921" y="362110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460C764-22ED-BD92-73A2-84F2961D85FE}"/>
              </a:ext>
            </a:extLst>
          </p:cNvPr>
          <p:cNvSpPr txBox="1"/>
          <p:nvPr/>
        </p:nvSpPr>
        <p:spPr>
          <a:xfrm>
            <a:off x="4895961" y="3611578"/>
            <a:ext cx="253020" cy="37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FBA4F0F-2FBE-307F-B0DE-F475A9122150}"/>
              </a:ext>
            </a:extLst>
          </p:cNvPr>
          <p:cNvSpPr txBox="1"/>
          <p:nvPr/>
        </p:nvSpPr>
        <p:spPr>
          <a:xfrm>
            <a:off x="5585670" y="36211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8479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3219</Words>
  <Application>Microsoft Office PowerPoint</Application>
  <PresentationFormat>宽屏</PresentationFormat>
  <Paragraphs>578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4" baseType="lpstr">
      <vt:lpstr>JetBrains Mono</vt:lpstr>
      <vt:lpstr>等线</vt:lpstr>
      <vt:lpstr>等线 Light</vt:lpstr>
      <vt:lpstr>宋体</vt:lpstr>
      <vt:lpstr>Arial</vt:lpstr>
      <vt:lpstr>Office 主题​​</vt:lpstr>
      <vt:lpstr>PowerPoint 演示文稿</vt:lpstr>
      <vt:lpstr>解</vt:lpstr>
      <vt:lpstr>归并排序 Merge Sort</vt:lpstr>
      <vt:lpstr>1. 两个有序列表的合并</vt:lpstr>
      <vt:lpstr>1. 两个有序列表的合并</vt:lpstr>
      <vt:lpstr>1. 两个有序列表的合并</vt:lpstr>
      <vt:lpstr>1. 两个有序列表的合并</vt:lpstr>
      <vt:lpstr>1. 两个有序列表的合并</vt:lpstr>
      <vt:lpstr>1. 两个有序列表的合并</vt:lpstr>
      <vt:lpstr>1. 两个有序列表的合并</vt:lpstr>
      <vt:lpstr>1. 两个有序列表的合并</vt:lpstr>
      <vt:lpstr>1. 两个有序列表的合并</vt:lpstr>
      <vt:lpstr>1. 两个有序列表的合并</vt:lpstr>
      <vt:lpstr>2. Merge sort的设计思路</vt:lpstr>
      <vt:lpstr>2. Merge sort的设计思路</vt:lpstr>
      <vt:lpstr>2. Merge sort的设计思路</vt:lpstr>
      <vt:lpstr>2. Merge sort的设计思路</vt:lpstr>
      <vt:lpstr>2. Merge sort的设计思路</vt:lpstr>
      <vt:lpstr>3. 边界条件</vt:lpstr>
      <vt:lpstr>4. 解</vt:lpstr>
      <vt:lpstr>4. 时间复杂度</vt:lpstr>
      <vt:lpstr>快速排序 Quick Sort</vt:lpstr>
      <vt:lpstr>1. Quick Sort的设计思路</vt:lpstr>
      <vt:lpstr>1. Quick Sort的设计思路</vt:lpstr>
      <vt:lpstr>1. Quick Sort的设计思路</vt:lpstr>
      <vt:lpstr>1. Quick Sort的设计思路</vt:lpstr>
      <vt:lpstr>2. 人话描述</vt:lpstr>
      <vt:lpstr>3. 写代码时遇到的问题</vt:lpstr>
      <vt:lpstr>3. 写代码时遇到的问题</vt:lpstr>
      <vt:lpstr>4. 解</vt:lpstr>
      <vt:lpstr>5. 用真随机数重写quick sort</vt:lpstr>
      <vt:lpstr>5. 用真随机数重写quick sort</vt:lpstr>
      <vt:lpstr>6. 只用index不用left_list和right_list</vt:lpstr>
      <vt:lpstr>6. 只用index不用left_list和right_list</vt:lpstr>
      <vt:lpstr>6. 只用index不用left_list和right_list</vt:lpstr>
      <vt:lpstr>6. 只用index不用left_list和right_list</vt:lpstr>
      <vt:lpstr>6. 只用index不用left_list和right_list</vt:lpstr>
      <vt:lpstr>6. 只用index不用left_list和right_list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玮琦</dc:creator>
  <cp:lastModifiedBy>王 玮琦</cp:lastModifiedBy>
  <cp:revision>9</cp:revision>
  <dcterms:created xsi:type="dcterms:W3CDTF">2023-04-11T03:17:13Z</dcterms:created>
  <dcterms:modified xsi:type="dcterms:W3CDTF">2023-04-11T05:51:08Z</dcterms:modified>
</cp:coreProperties>
</file>