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80" r:id="rId4"/>
    <p:sldId id="281" r:id="rId5"/>
    <p:sldId id="282" r:id="rId6"/>
    <p:sldId id="284" r:id="rId7"/>
    <p:sldId id="288" r:id="rId8"/>
    <p:sldId id="289" r:id="rId9"/>
    <p:sldId id="290" r:id="rId10"/>
    <p:sldId id="268" r:id="rId11"/>
    <p:sldId id="293" r:id="rId12"/>
    <p:sldId id="294" r:id="rId13"/>
    <p:sldId id="296" r:id="rId14"/>
    <p:sldId id="297" r:id="rId15"/>
    <p:sldId id="301" r:id="rId16"/>
    <p:sldId id="276" r:id="rId17"/>
    <p:sldId id="275" r:id="rId18"/>
    <p:sldId id="299" r:id="rId19"/>
    <p:sldId id="29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21C"/>
    <a:srgbClr val="6B3305"/>
    <a:srgbClr val="1A1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6" autoAdjust="0"/>
    <p:restoredTop sz="75214" autoAdjust="0"/>
  </p:normalViewPr>
  <p:slideViewPr>
    <p:cSldViewPr>
      <p:cViewPr varScale="1">
        <p:scale>
          <a:sx n="46" d="100"/>
          <a:sy n="4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CA482-179D-4D21-B79D-661A3DE75555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4B882F-6E7B-4F82-9A45-87CFEFB49F6E}">
      <dgm:prSet phldrT="[文本]" custT="1"/>
      <dgm:spPr/>
      <dgm:t>
        <a:bodyPr/>
        <a:lstStyle/>
        <a:p>
          <a:r>
            <a:rPr lang="en-US" altLang="zh-CN" sz="3200" dirty="0" smtClean="0"/>
            <a:t>ant</a:t>
          </a:r>
          <a:endParaRPr lang="zh-CN" altLang="en-US" sz="3200" dirty="0"/>
        </a:p>
      </dgm:t>
    </dgm:pt>
    <dgm:pt modelId="{A1E55A19-40EC-44D9-9588-1EB54F975202}" type="parTrans" cxnId="{1FA1F0C8-FE9D-415F-BD00-9DC3EB4600B9}">
      <dgm:prSet/>
      <dgm:spPr/>
      <dgm:t>
        <a:bodyPr/>
        <a:lstStyle/>
        <a:p>
          <a:endParaRPr lang="zh-CN" altLang="en-US"/>
        </a:p>
      </dgm:t>
    </dgm:pt>
    <dgm:pt modelId="{3940E48E-6B22-42D5-A08C-02B4BDE6E02D}" type="sibTrans" cxnId="{1FA1F0C8-FE9D-415F-BD00-9DC3EB4600B9}">
      <dgm:prSet/>
      <dgm:spPr/>
      <dgm:t>
        <a:bodyPr/>
        <a:lstStyle/>
        <a:p>
          <a:endParaRPr lang="zh-CN" altLang="en-US"/>
        </a:p>
      </dgm:t>
    </dgm:pt>
    <dgm:pt modelId="{10AE0B51-125A-454E-9394-5B203A256923}">
      <dgm:prSet phldrT="[文本]" custT="1"/>
      <dgm:spPr/>
      <dgm:t>
        <a:bodyPr/>
        <a:lstStyle/>
        <a:p>
          <a:r>
            <a:rPr lang="en-US" altLang="zh-CN" sz="1400" dirty="0" smtClean="0"/>
            <a:t>YUI </a:t>
          </a:r>
          <a:r>
            <a:rPr lang="en-US" altLang="zh-CN" sz="2800" dirty="0" smtClean="0"/>
            <a:t>Build</a:t>
          </a:r>
          <a:r>
            <a:rPr lang="en-US" altLang="zh-CN" sz="1400" dirty="0" smtClean="0"/>
            <a:t> Tool</a:t>
          </a:r>
          <a:endParaRPr lang="zh-CN" altLang="en-US" sz="1400" dirty="0"/>
        </a:p>
      </dgm:t>
    </dgm:pt>
    <dgm:pt modelId="{BF5E3C13-DF6F-4BF2-B50E-B929477C141F}" type="parTrans" cxnId="{A957839B-13A8-4A4C-9705-A794B57FCED0}">
      <dgm:prSet/>
      <dgm:spPr/>
      <dgm:t>
        <a:bodyPr/>
        <a:lstStyle/>
        <a:p>
          <a:endParaRPr lang="zh-CN" altLang="en-US"/>
        </a:p>
      </dgm:t>
    </dgm:pt>
    <dgm:pt modelId="{AF9A203C-F546-46A8-B963-C04E6AE42F77}" type="sibTrans" cxnId="{A957839B-13A8-4A4C-9705-A794B57FCED0}">
      <dgm:prSet/>
      <dgm:spPr/>
      <dgm:t>
        <a:bodyPr/>
        <a:lstStyle/>
        <a:p>
          <a:endParaRPr lang="zh-CN" altLang="en-US"/>
        </a:p>
      </dgm:t>
    </dgm:pt>
    <dgm:pt modelId="{57D81C25-7633-49C9-8F85-913155473897}">
      <dgm:prSet phldrT="[文本]" custT="1"/>
      <dgm:spPr/>
      <dgm:t>
        <a:bodyPr/>
        <a:lstStyle/>
        <a:p>
          <a:r>
            <a:rPr lang="en-US" altLang="zh-CN" sz="2800" dirty="0" smtClean="0"/>
            <a:t>KISSY Pie</a:t>
          </a:r>
          <a:endParaRPr lang="zh-CN" altLang="en-US" sz="2800" dirty="0"/>
        </a:p>
      </dgm:t>
    </dgm:pt>
    <dgm:pt modelId="{C13D628A-2EEB-4998-9960-D7B8BED3897F}" type="parTrans" cxnId="{88DF8479-F093-46EA-A8D6-0E8D0854BB81}">
      <dgm:prSet/>
      <dgm:spPr/>
      <dgm:t>
        <a:bodyPr/>
        <a:lstStyle/>
        <a:p>
          <a:endParaRPr lang="zh-CN" altLang="en-US"/>
        </a:p>
      </dgm:t>
    </dgm:pt>
    <dgm:pt modelId="{CD954196-6FAD-4002-BE1D-94B52E18119A}" type="sibTrans" cxnId="{88DF8479-F093-46EA-A8D6-0E8D0854BB81}">
      <dgm:prSet/>
      <dgm:spPr/>
      <dgm:t>
        <a:bodyPr/>
        <a:lstStyle/>
        <a:p>
          <a:endParaRPr lang="zh-CN" altLang="en-US"/>
        </a:p>
      </dgm:t>
    </dgm:pt>
    <dgm:pt modelId="{645A9182-17B1-43CD-AE1A-3596D8D6E5C6}">
      <dgm:prSet phldrT="[文本]" custT="1"/>
      <dgm:spPr/>
      <dgm:t>
        <a:bodyPr/>
        <a:lstStyle/>
        <a:p>
          <a:r>
            <a:rPr lang="en-US" altLang="zh-CN" sz="1700" dirty="0" smtClean="0"/>
            <a:t>KISSY </a:t>
          </a:r>
          <a:r>
            <a:rPr lang="en-US" altLang="zh-CN" sz="2800" dirty="0" smtClean="0"/>
            <a:t>Module</a:t>
          </a:r>
          <a:r>
            <a:rPr lang="en-US" altLang="zh-CN" sz="1700" dirty="0" smtClean="0"/>
            <a:t> Compiler</a:t>
          </a:r>
          <a:endParaRPr lang="zh-CN" altLang="en-US" sz="1700" dirty="0"/>
        </a:p>
      </dgm:t>
    </dgm:pt>
    <dgm:pt modelId="{01E1EEB4-42FB-4270-8836-C29F17F925D1}" type="parTrans" cxnId="{49929DCD-092C-494C-8775-1ECC09A8DC96}">
      <dgm:prSet/>
      <dgm:spPr/>
      <dgm:t>
        <a:bodyPr/>
        <a:lstStyle/>
        <a:p>
          <a:endParaRPr lang="zh-CN" altLang="en-US"/>
        </a:p>
      </dgm:t>
    </dgm:pt>
    <dgm:pt modelId="{AF96C9C2-87C0-4A9A-AC38-909D45192F30}" type="sibTrans" cxnId="{49929DCD-092C-494C-8775-1ECC09A8DC96}">
      <dgm:prSet/>
      <dgm:spPr/>
      <dgm:t>
        <a:bodyPr/>
        <a:lstStyle/>
        <a:p>
          <a:endParaRPr lang="zh-CN" altLang="en-US"/>
        </a:p>
      </dgm:t>
    </dgm:pt>
    <dgm:pt modelId="{4D3EA658-8684-4E44-8242-066879C0B7C0}">
      <dgm:prSet phldrT="[文本]" custT="1"/>
      <dgm:spPr/>
      <dgm:t>
        <a:bodyPr/>
        <a:lstStyle/>
        <a:p>
          <a:r>
            <a:rPr lang="en-US" altLang="zh-CN" sz="2800" dirty="0" smtClean="0"/>
            <a:t>Quick</a:t>
          </a:r>
          <a:r>
            <a:rPr lang="en-US" altLang="zh-CN" sz="2100" dirty="0" smtClean="0"/>
            <a:t> Build  </a:t>
          </a:r>
          <a:endParaRPr lang="zh-CN" altLang="en-US" sz="2100" dirty="0"/>
        </a:p>
      </dgm:t>
    </dgm:pt>
    <dgm:pt modelId="{0CF2DF33-E51C-4548-A60B-597CAF58C6D9}" type="parTrans" cxnId="{385A0106-69F5-4856-9BE6-B892AA5909ED}">
      <dgm:prSet/>
      <dgm:spPr/>
      <dgm:t>
        <a:bodyPr/>
        <a:lstStyle/>
        <a:p>
          <a:endParaRPr lang="zh-CN" altLang="en-US"/>
        </a:p>
      </dgm:t>
    </dgm:pt>
    <dgm:pt modelId="{8302E832-BCE5-4646-9A62-3B7E13183C31}" type="sibTrans" cxnId="{385A0106-69F5-4856-9BE6-B892AA5909ED}">
      <dgm:prSet/>
      <dgm:spPr/>
      <dgm:t>
        <a:bodyPr/>
        <a:lstStyle/>
        <a:p>
          <a:endParaRPr lang="zh-CN" altLang="en-US"/>
        </a:p>
      </dgm:t>
    </dgm:pt>
    <dgm:pt modelId="{60D7F9E1-41E7-4AB5-A599-09ED7764AEB2}">
      <dgm:prSet phldrT="[文本]"/>
      <dgm:spPr/>
      <dgm:t>
        <a:bodyPr/>
        <a:lstStyle/>
        <a:p>
          <a:r>
            <a:rPr lang="en-US" altLang="zh-CN" dirty="0" err="1" smtClean="0"/>
            <a:t>Seajs</a:t>
          </a:r>
          <a:r>
            <a:rPr lang="en-US" altLang="zh-CN" dirty="0" smtClean="0"/>
            <a:t> </a:t>
          </a:r>
          <a:r>
            <a:rPr lang="en-US" altLang="zh-CN" dirty="0" err="1" smtClean="0"/>
            <a:t>Spm</a:t>
          </a:r>
          <a:endParaRPr lang="zh-CN" altLang="en-US" dirty="0"/>
        </a:p>
      </dgm:t>
    </dgm:pt>
    <dgm:pt modelId="{3DB82E0C-AE49-4C5B-B612-EF9D64B0A543}" type="parTrans" cxnId="{F93345FA-7593-4D1D-8DE3-703457C1AA71}">
      <dgm:prSet/>
      <dgm:spPr/>
      <dgm:t>
        <a:bodyPr/>
        <a:lstStyle/>
        <a:p>
          <a:endParaRPr lang="zh-CN" altLang="en-US"/>
        </a:p>
      </dgm:t>
    </dgm:pt>
    <dgm:pt modelId="{AE9F566B-E5EF-4F88-8093-57FAE8ED946B}" type="sibTrans" cxnId="{F93345FA-7593-4D1D-8DE3-703457C1AA71}">
      <dgm:prSet/>
      <dgm:spPr/>
      <dgm:t>
        <a:bodyPr/>
        <a:lstStyle/>
        <a:p>
          <a:endParaRPr lang="zh-CN" altLang="en-US"/>
        </a:p>
      </dgm:t>
    </dgm:pt>
    <dgm:pt modelId="{718EEEFA-86AE-4EE3-A49D-ABA3320C2C35}" type="pres">
      <dgm:prSet presAssocID="{0C9CA482-179D-4D21-B79D-661A3DE75555}" presName="Name0" presStyleCnt="0">
        <dgm:presLayoutVars>
          <dgm:chMax val="1"/>
          <dgm:chPref val="1"/>
        </dgm:presLayoutVars>
      </dgm:prSet>
      <dgm:spPr/>
    </dgm:pt>
    <dgm:pt modelId="{6E05CD84-0493-4B8E-B855-5B42F91E1E82}" type="pres">
      <dgm:prSet presAssocID="{164B882F-6E7B-4F82-9A45-87CFEFB49F6E}" presName="Parent" presStyleLbl="node0" presStyleIdx="0" presStyleCnt="1" custScaleX="50976" custScaleY="47254">
        <dgm:presLayoutVars>
          <dgm:chMax val="5"/>
          <dgm:chPref val="5"/>
        </dgm:presLayoutVars>
      </dgm:prSet>
      <dgm:spPr/>
    </dgm:pt>
    <dgm:pt modelId="{3605DEDB-7032-4084-8659-348E5AAB503C}" type="pres">
      <dgm:prSet presAssocID="{164B882F-6E7B-4F82-9A45-87CFEFB49F6E}" presName="Accent2" presStyleLbl="node1" presStyleIdx="0" presStyleCnt="19"/>
      <dgm:spPr/>
    </dgm:pt>
    <dgm:pt modelId="{387D8301-AFFF-44BC-B544-00861E9AF192}" type="pres">
      <dgm:prSet presAssocID="{164B882F-6E7B-4F82-9A45-87CFEFB49F6E}" presName="Accent3" presStyleLbl="node1" presStyleIdx="1" presStyleCnt="19"/>
      <dgm:spPr/>
    </dgm:pt>
    <dgm:pt modelId="{664A1DEF-A51E-438F-B59F-0CE8AC3CA599}" type="pres">
      <dgm:prSet presAssocID="{164B882F-6E7B-4F82-9A45-87CFEFB49F6E}" presName="Accent4" presStyleLbl="node1" presStyleIdx="2" presStyleCnt="19"/>
      <dgm:spPr/>
    </dgm:pt>
    <dgm:pt modelId="{828CC249-0A5D-48FC-97D1-49F8D0253A3B}" type="pres">
      <dgm:prSet presAssocID="{164B882F-6E7B-4F82-9A45-87CFEFB49F6E}" presName="Accent5" presStyleLbl="node1" presStyleIdx="3" presStyleCnt="19"/>
      <dgm:spPr/>
    </dgm:pt>
    <dgm:pt modelId="{77224337-728D-498E-A2E2-881B1EFBB3AB}" type="pres">
      <dgm:prSet presAssocID="{164B882F-6E7B-4F82-9A45-87CFEFB49F6E}" presName="Accent6" presStyleLbl="node1" presStyleIdx="4" presStyleCnt="19"/>
      <dgm:spPr/>
    </dgm:pt>
    <dgm:pt modelId="{4E31D926-F67D-448F-B8F6-5E980CC72B8C}" type="pres">
      <dgm:prSet presAssocID="{10AE0B51-125A-454E-9394-5B203A256923}" presName="Child1" presStyleLbl="node1" presStyleIdx="5" presStyleCnt="19" custScaleX="139122" custScaleY="14380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74555BD-493B-4F62-8D0A-8567B1608625}" type="pres">
      <dgm:prSet presAssocID="{10AE0B51-125A-454E-9394-5B203A256923}" presName="Accent7" presStyleCnt="0"/>
      <dgm:spPr/>
    </dgm:pt>
    <dgm:pt modelId="{C6D3A865-1771-4A1A-A7B0-38C05DF6364B}" type="pres">
      <dgm:prSet presAssocID="{10AE0B51-125A-454E-9394-5B203A256923}" presName="AccentHold1" presStyleLbl="node1" presStyleIdx="6" presStyleCnt="19"/>
      <dgm:spPr/>
    </dgm:pt>
    <dgm:pt modelId="{B1E7D33D-8828-4A1D-B032-286518778D98}" type="pres">
      <dgm:prSet presAssocID="{10AE0B51-125A-454E-9394-5B203A256923}" presName="Accent8" presStyleCnt="0"/>
      <dgm:spPr/>
    </dgm:pt>
    <dgm:pt modelId="{38CC3674-6C15-4ED2-9DC1-8FBC46549AD6}" type="pres">
      <dgm:prSet presAssocID="{10AE0B51-125A-454E-9394-5B203A256923}" presName="AccentHold2" presStyleLbl="node1" presStyleIdx="7" presStyleCnt="19"/>
      <dgm:spPr/>
    </dgm:pt>
    <dgm:pt modelId="{C475495F-FECD-44E4-A3AF-FE1D10ADF503}" type="pres">
      <dgm:prSet presAssocID="{645A9182-17B1-43CD-AE1A-3596D8D6E5C6}" presName="Child2" presStyleLbl="node1" presStyleIdx="8" presStyleCnt="19" custScaleX="192606" custScaleY="19774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7EECE66-951C-4100-931E-6E36C5C0F369}" type="pres">
      <dgm:prSet presAssocID="{645A9182-17B1-43CD-AE1A-3596D8D6E5C6}" presName="Accent9" presStyleCnt="0"/>
      <dgm:spPr/>
    </dgm:pt>
    <dgm:pt modelId="{054871F2-CF6C-4459-9FDD-D7D7D57FBA59}" type="pres">
      <dgm:prSet presAssocID="{645A9182-17B1-43CD-AE1A-3596D8D6E5C6}" presName="AccentHold1" presStyleLbl="node1" presStyleIdx="9" presStyleCnt="19"/>
      <dgm:spPr/>
    </dgm:pt>
    <dgm:pt modelId="{2C65013C-CCD7-4B5A-8388-6C2DACD773C0}" type="pres">
      <dgm:prSet presAssocID="{645A9182-17B1-43CD-AE1A-3596D8D6E5C6}" presName="Accent10" presStyleCnt="0"/>
      <dgm:spPr/>
    </dgm:pt>
    <dgm:pt modelId="{C1085443-20CA-484E-831E-975EA5F36594}" type="pres">
      <dgm:prSet presAssocID="{645A9182-17B1-43CD-AE1A-3596D8D6E5C6}" presName="AccentHold2" presStyleLbl="node1" presStyleIdx="10" presStyleCnt="19"/>
      <dgm:spPr/>
    </dgm:pt>
    <dgm:pt modelId="{50CF12E4-D6BE-45E5-989B-6A055F46519F}" type="pres">
      <dgm:prSet presAssocID="{645A9182-17B1-43CD-AE1A-3596D8D6E5C6}" presName="Accent11" presStyleCnt="0"/>
      <dgm:spPr/>
    </dgm:pt>
    <dgm:pt modelId="{10BCFAA1-0D87-4B00-8D85-2B9393B4A843}" type="pres">
      <dgm:prSet presAssocID="{645A9182-17B1-43CD-AE1A-3596D8D6E5C6}" presName="AccentHold3" presStyleLbl="node1" presStyleIdx="11" presStyleCnt="19"/>
      <dgm:spPr/>
    </dgm:pt>
    <dgm:pt modelId="{A6D7651B-F114-4E1B-A3E6-6A82023EBDA3}" type="pres">
      <dgm:prSet presAssocID="{4D3EA658-8684-4E44-8242-066879C0B7C0}" presName="Child3" presStyleLbl="node1" presStyleIdx="12" presStyleCnt="19" custScaleX="160687" custScaleY="16341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0C03AFA-4D3A-4E63-94B9-F3E02CF40C4F}" type="pres">
      <dgm:prSet presAssocID="{4D3EA658-8684-4E44-8242-066879C0B7C0}" presName="Accent12" presStyleCnt="0"/>
      <dgm:spPr/>
    </dgm:pt>
    <dgm:pt modelId="{71048BC7-3B95-47B5-B976-F83BF2E8BB36}" type="pres">
      <dgm:prSet presAssocID="{4D3EA658-8684-4E44-8242-066879C0B7C0}" presName="AccentHold1" presStyleLbl="node1" presStyleIdx="13" presStyleCnt="19"/>
      <dgm:spPr/>
    </dgm:pt>
    <dgm:pt modelId="{0D062261-E4C7-42D3-BAD4-4DEDED13507C}" type="pres">
      <dgm:prSet presAssocID="{57D81C25-7633-49C9-8F85-913155473897}" presName="Child4" presStyleLbl="node1" presStyleIdx="14" presStyleCnt="19" custScaleX="152848" custScaleY="14444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43430F2-9493-4212-A984-75AE35A6329D}" type="pres">
      <dgm:prSet presAssocID="{57D81C25-7633-49C9-8F85-913155473897}" presName="Accent13" presStyleCnt="0"/>
      <dgm:spPr/>
    </dgm:pt>
    <dgm:pt modelId="{4D5CF877-98D5-4D81-BEAE-7AB8CC150EBB}" type="pres">
      <dgm:prSet presAssocID="{57D81C25-7633-49C9-8F85-913155473897}" presName="AccentHold1" presStyleLbl="node1" presStyleIdx="15" presStyleCnt="19"/>
      <dgm:spPr/>
    </dgm:pt>
    <dgm:pt modelId="{6B011A82-9134-4190-8D28-74B30CAEAE01}" type="pres">
      <dgm:prSet presAssocID="{60D7F9E1-41E7-4AB5-A599-09ED7764AEB2}" presName="Child5" presStyleLbl="node1" presStyleIdx="16" presStyleCnt="19" custScaleX="129192" custScaleY="12821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CCDA39C-323A-4DB2-B4C5-A88C05788D70}" type="pres">
      <dgm:prSet presAssocID="{60D7F9E1-41E7-4AB5-A599-09ED7764AEB2}" presName="Accent15" presStyleCnt="0"/>
      <dgm:spPr/>
    </dgm:pt>
    <dgm:pt modelId="{F8065C7D-B07F-4BC4-B753-9D53E7D371C5}" type="pres">
      <dgm:prSet presAssocID="{60D7F9E1-41E7-4AB5-A599-09ED7764AEB2}" presName="AccentHold2" presStyleLbl="node1" presStyleIdx="17" presStyleCnt="19"/>
      <dgm:spPr/>
    </dgm:pt>
    <dgm:pt modelId="{1EDCBFC9-7A33-42B1-8AED-3EAF9D65BB39}" type="pres">
      <dgm:prSet presAssocID="{60D7F9E1-41E7-4AB5-A599-09ED7764AEB2}" presName="Accent16" presStyleCnt="0"/>
      <dgm:spPr/>
    </dgm:pt>
    <dgm:pt modelId="{720B1F72-0FC3-4C64-8849-B2321A0C7E8A}" type="pres">
      <dgm:prSet presAssocID="{60D7F9E1-41E7-4AB5-A599-09ED7764AEB2}" presName="AccentHold3" presStyleLbl="node1" presStyleIdx="18" presStyleCnt="19"/>
      <dgm:spPr/>
    </dgm:pt>
  </dgm:ptLst>
  <dgm:cxnLst>
    <dgm:cxn modelId="{A957839B-13A8-4A4C-9705-A794B57FCED0}" srcId="{164B882F-6E7B-4F82-9A45-87CFEFB49F6E}" destId="{10AE0B51-125A-454E-9394-5B203A256923}" srcOrd="0" destOrd="0" parTransId="{BF5E3C13-DF6F-4BF2-B50E-B929477C141F}" sibTransId="{AF9A203C-F546-46A8-B963-C04E6AE42F77}"/>
    <dgm:cxn modelId="{385A0106-69F5-4856-9BE6-B892AA5909ED}" srcId="{164B882F-6E7B-4F82-9A45-87CFEFB49F6E}" destId="{4D3EA658-8684-4E44-8242-066879C0B7C0}" srcOrd="2" destOrd="0" parTransId="{0CF2DF33-E51C-4548-A60B-597CAF58C6D9}" sibTransId="{8302E832-BCE5-4646-9A62-3B7E13183C31}"/>
    <dgm:cxn modelId="{95923830-64EA-4772-BE19-7C8004A878F1}" type="presOf" srcId="{4D3EA658-8684-4E44-8242-066879C0B7C0}" destId="{A6D7651B-F114-4E1B-A3E6-6A82023EBDA3}" srcOrd="0" destOrd="0" presId="urn:microsoft.com/office/officeart/2009/3/layout/CircleRelationship"/>
    <dgm:cxn modelId="{98A4F63A-D2A3-4853-A8F7-FF24AEFD4372}" type="presOf" srcId="{0C9CA482-179D-4D21-B79D-661A3DE75555}" destId="{718EEEFA-86AE-4EE3-A49D-ABA3320C2C35}" srcOrd="0" destOrd="0" presId="urn:microsoft.com/office/officeart/2009/3/layout/CircleRelationship"/>
    <dgm:cxn modelId="{7DF9B079-2826-468D-A064-87658AB926ED}" type="presOf" srcId="{164B882F-6E7B-4F82-9A45-87CFEFB49F6E}" destId="{6E05CD84-0493-4B8E-B855-5B42F91E1E82}" srcOrd="0" destOrd="0" presId="urn:microsoft.com/office/officeart/2009/3/layout/CircleRelationship"/>
    <dgm:cxn modelId="{B6488D84-72A0-436C-9329-CA4F81CC6DDB}" type="presOf" srcId="{10AE0B51-125A-454E-9394-5B203A256923}" destId="{4E31D926-F67D-448F-B8F6-5E980CC72B8C}" srcOrd="0" destOrd="0" presId="urn:microsoft.com/office/officeart/2009/3/layout/CircleRelationship"/>
    <dgm:cxn modelId="{7C3AB49F-713B-4268-9DE8-F74482E01D19}" type="presOf" srcId="{60D7F9E1-41E7-4AB5-A599-09ED7764AEB2}" destId="{6B011A82-9134-4190-8D28-74B30CAEAE01}" srcOrd="0" destOrd="0" presId="urn:microsoft.com/office/officeart/2009/3/layout/CircleRelationship"/>
    <dgm:cxn modelId="{F93345FA-7593-4D1D-8DE3-703457C1AA71}" srcId="{164B882F-6E7B-4F82-9A45-87CFEFB49F6E}" destId="{60D7F9E1-41E7-4AB5-A599-09ED7764AEB2}" srcOrd="4" destOrd="0" parTransId="{3DB82E0C-AE49-4C5B-B612-EF9D64B0A543}" sibTransId="{AE9F566B-E5EF-4F88-8093-57FAE8ED946B}"/>
    <dgm:cxn modelId="{1FA1F0C8-FE9D-415F-BD00-9DC3EB4600B9}" srcId="{0C9CA482-179D-4D21-B79D-661A3DE75555}" destId="{164B882F-6E7B-4F82-9A45-87CFEFB49F6E}" srcOrd="0" destOrd="0" parTransId="{A1E55A19-40EC-44D9-9588-1EB54F975202}" sibTransId="{3940E48E-6B22-42D5-A08C-02B4BDE6E02D}"/>
    <dgm:cxn modelId="{E971B226-07BE-47E0-A485-884AF5C442C0}" type="presOf" srcId="{57D81C25-7633-49C9-8F85-913155473897}" destId="{0D062261-E4C7-42D3-BAD4-4DEDED13507C}" srcOrd="0" destOrd="0" presId="urn:microsoft.com/office/officeart/2009/3/layout/CircleRelationship"/>
    <dgm:cxn modelId="{FBFB0D57-B43E-40DD-8895-4CF8411DE65D}" type="presOf" srcId="{645A9182-17B1-43CD-AE1A-3596D8D6E5C6}" destId="{C475495F-FECD-44E4-A3AF-FE1D10ADF503}" srcOrd="0" destOrd="0" presId="urn:microsoft.com/office/officeart/2009/3/layout/CircleRelationship"/>
    <dgm:cxn modelId="{49929DCD-092C-494C-8775-1ECC09A8DC96}" srcId="{164B882F-6E7B-4F82-9A45-87CFEFB49F6E}" destId="{645A9182-17B1-43CD-AE1A-3596D8D6E5C6}" srcOrd="1" destOrd="0" parTransId="{01E1EEB4-42FB-4270-8836-C29F17F925D1}" sibTransId="{AF96C9C2-87C0-4A9A-AC38-909D45192F30}"/>
    <dgm:cxn modelId="{88DF8479-F093-46EA-A8D6-0E8D0854BB81}" srcId="{164B882F-6E7B-4F82-9A45-87CFEFB49F6E}" destId="{57D81C25-7633-49C9-8F85-913155473897}" srcOrd="3" destOrd="0" parTransId="{C13D628A-2EEB-4998-9960-D7B8BED3897F}" sibTransId="{CD954196-6FAD-4002-BE1D-94B52E18119A}"/>
    <dgm:cxn modelId="{DD0515FD-41BF-4B75-80B1-CB67EEF05763}" type="presParOf" srcId="{718EEEFA-86AE-4EE3-A49D-ABA3320C2C35}" destId="{6E05CD84-0493-4B8E-B855-5B42F91E1E82}" srcOrd="0" destOrd="0" presId="urn:microsoft.com/office/officeart/2009/3/layout/CircleRelationship"/>
    <dgm:cxn modelId="{84BCBCE8-7A7A-430C-84F7-B1849C894EAA}" type="presParOf" srcId="{718EEEFA-86AE-4EE3-A49D-ABA3320C2C35}" destId="{3605DEDB-7032-4084-8659-348E5AAB503C}" srcOrd="1" destOrd="0" presId="urn:microsoft.com/office/officeart/2009/3/layout/CircleRelationship"/>
    <dgm:cxn modelId="{83D26F27-B7EA-4EA0-8215-8ED6BBE12F67}" type="presParOf" srcId="{718EEEFA-86AE-4EE3-A49D-ABA3320C2C35}" destId="{387D8301-AFFF-44BC-B544-00861E9AF192}" srcOrd="2" destOrd="0" presId="urn:microsoft.com/office/officeart/2009/3/layout/CircleRelationship"/>
    <dgm:cxn modelId="{630216AD-C414-4D18-B50C-49BB3867B99B}" type="presParOf" srcId="{718EEEFA-86AE-4EE3-A49D-ABA3320C2C35}" destId="{664A1DEF-A51E-438F-B59F-0CE8AC3CA599}" srcOrd="3" destOrd="0" presId="urn:microsoft.com/office/officeart/2009/3/layout/CircleRelationship"/>
    <dgm:cxn modelId="{EC28DA30-B576-45CB-8528-70BCEEE8101B}" type="presParOf" srcId="{718EEEFA-86AE-4EE3-A49D-ABA3320C2C35}" destId="{828CC249-0A5D-48FC-97D1-49F8D0253A3B}" srcOrd="4" destOrd="0" presId="urn:microsoft.com/office/officeart/2009/3/layout/CircleRelationship"/>
    <dgm:cxn modelId="{B2A09415-6DCD-466D-A3F2-2E19A1B5E0B8}" type="presParOf" srcId="{718EEEFA-86AE-4EE3-A49D-ABA3320C2C35}" destId="{77224337-728D-498E-A2E2-881B1EFBB3AB}" srcOrd="5" destOrd="0" presId="urn:microsoft.com/office/officeart/2009/3/layout/CircleRelationship"/>
    <dgm:cxn modelId="{D2DF3A87-8522-4BE5-8F60-1FFFEDE9C77A}" type="presParOf" srcId="{718EEEFA-86AE-4EE3-A49D-ABA3320C2C35}" destId="{4E31D926-F67D-448F-B8F6-5E980CC72B8C}" srcOrd="6" destOrd="0" presId="urn:microsoft.com/office/officeart/2009/3/layout/CircleRelationship"/>
    <dgm:cxn modelId="{2D8B78E7-2641-475D-84B7-EC788BCB78E4}" type="presParOf" srcId="{718EEEFA-86AE-4EE3-A49D-ABA3320C2C35}" destId="{A74555BD-493B-4F62-8D0A-8567B1608625}" srcOrd="7" destOrd="0" presId="urn:microsoft.com/office/officeart/2009/3/layout/CircleRelationship"/>
    <dgm:cxn modelId="{AB962DBB-939C-4E49-AF7B-B0AFEA8044BD}" type="presParOf" srcId="{A74555BD-493B-4F62-8D0A-8567B1608625}" destId="{C6D3A865-1771-4A1A-A7B0-38C05DF6364B}" srcOrd="0" destOrd="0" presId="urn:microsoft.com/office/officeart/2009/3/layout/CircleRelationship"/>
    <dgm:cxn modelId="{5B90EF9C-4018-4128-8244-FACAF1339B05}" type="presParOf" srcId="{718EEEFA-86AE-4EE3-A49D-ABA3320C2C35}" destId="{B1E7D33D-8828-4A1D-B032-286518778D98}" srcOrd="8" destOrd="0" presId="urn:microsoft.com/office/officeart/2009/3/layout/CircleRelationship"/>
    <dgm:cxn modelId="{3EAF5141-1570-4A29-A561-2A3EB7C346F5}" type="presParOf" srcId="{B1E7D33D-8828-4A1D-B032-286518778D98}" destId="{38CC3674-6C15-4ED2-9DC1-8FBC46549AD6}" srcOrd="0" destOrd="0" presId="urn:microsoft.com/office/officeart/2009/3/layout/CircleRelationship"/>
    <dgm:cxn modelId="{BBFA7D29-7859-4497-90E5-B64F58A13E45}" type="presParOf" srcId="{718EEEFA-86AE-4EE3-A49D-ABA3320C2C35}" destId="{C475495F-FECD-44E4-A3AF-FE1D10ADF503}" srcOrd="9" destOrd="0" presId="urn:microsoft.com/office/officeart/2009/3/layout/CircleRelationship"/>
    <dgm:cxn modelId="{B37A477F-C2F3-4D4B-B5EA-2CB200A985AA}" type="presParOf" srcId="{718EEEFA-86AE-4EE3-A49D-ABA3320C2C35}" destId="{07EECE66-951C-4100-931E-6E36C5C0F369}" srcOrd="10" destOrd="0" presId="urn:microsoft.com/office/officeart/2009/3/layout/CircleRelationship"/>
    <dgm:cxn modelId="{B18B9A29-7D06-4E78-BCDE-8C236FDCA96F}" type="presParOf" srcId="{07EECE66-951C-4100-931E-6E36C5C0F369}" destId="{054871F2-CF6C-4459-9FDD-D7D7D57FBA59}" srcOrd="0" destOrd="0" presId="urn:microsoft.com/office/officeart/2009/3/layout/CircleRelationship"/>
    <dgm:cxn modelId="{C9BB622D-95E5-43DA-B0BC-11CE9B6EDD25}" type="presParOf" srcId="{718EEEFA-86AE-4EE3-A49D-ABA3320C2C35}" destId="{2C65013C-CCD7-4B5A-8388-6C2DACD773C0}" srcOrd="11" destOrd="0" presId="urn:microsoft.com/office/officeart/2009/3/layout/CircleRelationship"/>
    <dgm:cxn modelId="{9F1C2E4A-BE4A-495C-A638-834253110402}" type="presParOf" srcId="{2C65013C-CCD7-4B5A-8388-6C2DACD773C0}" destId="{C1085443-20CA-484E-831E-975EA5F36594}" srcOrd="0" destOrd="0" presId="urn:microsoft.com/office/officeart/2009/3/layout/CircleRelationship"/>
    <dgm:cxn modelId="{516461DD-0D17-4729-909D-3735D4F86B15}" type="presParOf" srcId="{718EEEFA-86AE-4EE3-A49D-ABA3320C2C35}" destId="{50CF12E4-D6BE-45E5-989B-6A055F46519F}" srcOrd="12" destOrd="0" presId="urn:microsoft.com/office/officeart/2009/3/layout/CircleRelationship"/>
    <dgm:cxn modelId="{63A9A996-3E65-4395-A0E1-70F1829E8D41}" type="presParOf" srcId="{50CF12E4-D6BE-45E5-989B-6A055F46519F}" destId="{10BCFAA1-0D87-4B00-8D85-2B9393B4A843}" srcOrd="0" destOrd="0" presId="urn:microsoft.com/office/officeart/2009/3/layout/CircleRelationship"/>
    <dgm:cxn modelId="{A8E2D69F-D126-43C0-82CE-7A052C0F8CA0}" type="presParOf" srcId="{718EEEFA-86AE-4EE3-A49D-ABA3320C2C35}" destId="{A6D7651B-F114-4E1B-A3E6-6A82023EBDA3}" srcOrd="13" destOrd="0" presId="urn:microsoft.com/office/officeart/2009/3/layout/CircleRelationship"/>
    <dgm:cxn modelId="{015E633F-F93F-4091-A8E2-C3CC2D24639A}" type="presParOf" srcId="{718EEEFA-86AE-4EE3-A49D-ABA3320C2C35}" destId="{30C03AFA-4D3A-4E63-94B9-F3E02CF40C4F}" srcOrd="14" destOrd="0" presId="urn:microsoft.com/office/officeart/2009/3/layout/CircleRelationship"/>
    <dgm:cxn modelId="{E8D2216D-56BA-489C-B443-E4828A4DD698}" type="presParOf" srcId="{30C03AFA-4D3A-4E63-94B9-F3E02CF40C4F}" destId="{71048BC7-3B95-47B5-B976-F83BF2E8BB36}" srcOrd="0" destOrd="0" presId="urn:microsoft.com/office/officeart/2009/3/layout/CircleRelationship"/>
    <dgm:cxn modelId="{F5AFEA58-5807-4091-AEB6-4B6F4A1DC48F}" type="presParOf" srcId="{718EEEFA-86AE-4EE3-A49D-ABA3320C2C35}" destId="{0D062261-E4C7-42D3-BAD4-4DEDED13507C}" srcOrd="15" destOrd="0" presId="urn:microsoft.com/office/officeart/2009/3/layout/CircleRelationship"/>
    <dgm:cxn modelId="{58997EFE-7E1F-4538-9ECC-12BC5BAFC84C}" type="presParOf" srcId="{718EEEFA-86AE-4EE3-A49D-ABA3320C2C35}" destId="{943430F2-9493-4212-A984-75AE35A6329D}" srcOrd="16" destOrd="0" presId="urn:microsoft.com/office/officeart/2009/3/layout/CircleRelationship"/>
    <dgm:cxn modelId="{A342BC94-0DF3-44AC-86BB-F445CC46A23E}" type="presParOf" srcId="{943430F2-9493-4212-A984-75AE35A6329D}" destId="{4D5CF877-98D5-4D81-BEAE-7AB8CC150EBB}" srcOrd="0" destOrd="0" presId="urn:microsoft.com/office/officeart/2009/3/layout/CircleRelationship"/>
    <dgm:cxn modelId="{D0E76218-031B-436D-BB3B-2157A8A72BC6}" type="presParOf" srcId="{718EEEFA-86AE-4EE3-A49D-ABA3320C2C35}" destId="{6B011A82-9134-4190-8D28-74B30CAEAE01}" srcOrd="17" destOrd="0" presId="urn:microsoft.com/office/officeart/2009/3/layout/CircleRelationship"/>
    <dgm:cxn modelId="{7E80A183-6902-437A-B498-E55D3670E76E}" type="presParOf" srcId="{718EEEFA-86AE-4EE3-A49D-ABA3320C2C35}" destId="{5CCDA39C-323A-4DB2-B4C5-A88C05788D70}" srcOrd="18" destOrd="0" presId="urn:microsoft.com/office/officeart/2009/3/layout/CircleRelationship"/>
    <dgm:cxn modelId="{1AE1497A-AC4C-4026-929F-A9BDCD0288BF}" type="presParOf" srcId="{5CCDA39C-323A-4DB2-B4C5-A88C05788D70}" destId="{F8065C7D-B07F-4BC4-B753-9D53E7D371C5}" srcOrd="0" destOrd="0" presId="urn:microsoft.com/office/officeart/2009/3/layout/CircleRelationship"/>
    <dgm:cxn modelId="{6B3F2CFB-2290-450E-B64E-F01ECB2887D7}" type="presParOf" srcId="{718EEEFA-86AE-4EE3-A49D-ABA3320C2C35}" destId="{1EDCBFC9-7A33-42B1-8AED-3EAF9D65BB39}" srcOrd="19" destOrd="0" presId="urn:microsoft.com/office/officeart/2009/3/layout/CircleRelationship"/>
    <dgm:cxn modelId="{E867104F-9011-4160-BD99-E5A28B5F973A}" type="presParOf" srcId="{1EDCBFC9-7A33-42B1-8AED-3EAF9D65BB39}" destId="{720B1F72-0FC3-4C64-8849-B2321A0C7E8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69941-95ED-43A2-A50A-EBA000CD2A8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33196-DA3B-4A7B-92E4-C73459D849AF}">
      <dgm:prSet phldrT="[文本]"/>
      <dgm:spPr/>
      <dgm:t>
        <a:bodyPr/>
        <a:lstStyle/>
        <a:p>
          <a:r>
            <a:rPr lang="en-US" altLang="zh-CN" dirty="0" smtClean="0"/>
            <a:t>project</a:t>
          </a:r>
          <a:endParaRPr lang="zh-CN" altLang="en-US" dirty="0"/>
        </a:p>
      </dgm:t>
    </dgm:pt>
    <dgm:pt modelId="{E4DFC9B3-9272-4BE2-BFE7-31DD083EEE4B}" type="parTrans" cxnId="{420C6D0A-198B-4512-82D6-804A7D88B3A7}">
      <dgm:prSet/>
      <dgm:spPr/>
      <dgm:t>
        <a:bodyPr/>
        <a:lstStyle/>
        <a:p>
          <a:endParaRPr lang="zh-CN" altLang="en-US"/>
        </a:p>
      </dgm:t>
    </dgm:pt>
    <dgm:pt modelId="{2E472F59-CC98-448E-91BD-24741B58C4A8}" type="sibTrans" cxnId="{420C6D0A-198B-4512-82D6-804A7D88B3A7}">
      <dgm:prSet/>
      <dgm:spPr/>
      <dgm:t>
        <a:bodyPr/>
        <a:lstStyle/>
        <a:p>
          <a:endParaRPr lang="zh-CN" altLang="en-US"/>
        </a:p>
      </dgm:t>
    </dgm:pt>
    <dgm:pt modelId="{2C6C915C-7831-4EDB-95A6-D92AFED40808}">
      <dgm:prSet phldrT="[文本]"/>
      <dgm:spPr/>
      <dgm:t>
        <a:bodyPr/>
        <a:lstStyle/>
        <a:p>
          <a:r>
            <a:rPr lang="en-US" altLang="zh-CN" dirty="0" err="1" smtClean="0"/>
            <a:t>concat</a:t>
          </a:r>
          <a:endParaRPr lang="zh-CN" altLang="en-US" dirty="0"/>
        </a:p>
      </dgm:t>
    </dgm:pt>
    <dgm:pt modelId="{3A046577-436C-4B19-B18B-D48C5B09A6F1}" type="parTrans" cxnId="{49347817-6457-4B1F-B7E1-B5093B986FCD}">
      <dgm:prSet/>
      <dgm:spPr/>
      <dgm:t>
        <a:bodyPr/>
        <a:lstStyle/>
        <a:p>
          <a:endParaRPr lang="zh-CN" altLang="en-US"/>
        </a:p>
      </dgm:t>
    </dgm:pt>
    <dgm:pt modelId="{DCAD63FD-424A-4E15-8B73-83ECA04405FD}" type="sibTrans" cxnId="{49347817-6457-4B1F-B7E1-B5093B986FCD}">
      <dgm:prSet/>
      <dgm:spPr/>
      <dgm:t>
        <a:bodyPr/>
        <a:lstStyle/>
        <a:p>
          <a:endParaRPr lang="zh-CN" altLang="en-US"/>
        </a:p>
      </dgm:t>
    </dgm:pt>
    <dgm:pt modelId="{992DCE8E-C617-4C5A-9086-2D9A7B93629D}">
      <dgm:prSet phldrT="[文本]"/>
      <dgm:spPr/>
      <dgm:t>
        <a:bodyPr/>
        <a:lstStyle/>
        <a:p>
          <a:r>
            <a:rPr lang="en-US" altLang="zh-CN" dirty="0" smtClean="0"/>
            <a:t>Unit test</a:t>
          </a:r>
          <a:endParaRPr lang="zh-CN" altLang="en-US" dirty="0"/>
        </a:p>
      </dgm:t>
    </dgm:pt>
    <dgm:pt modelId="{543E185C-85E8-4655-8FFD-583A5A29A11A}" type="parTrans" cxnId="{8F5556D7-0842-4FBE-A6A2-E5B1C6E7228C}">
      <dgm:prSet/>
      <dgm:spPr/>
      <dgm:t>
        <a:bodyPr/>
        <a:lstStyle/>
        <a:p>
          <a:endParaRPr lang="zh-CN" altLang="en-US"/>
        </a:p>
      </dgm:t>
    </dgm:pt>
    <dgm:pt modelId="{DBE4EE95-A1EE-44A6-B6EF-C6C2B9E4E4F9}" type="sibTrans" cxnId="{8F5556D7-0842-4FBE-A6A2-E5B1C6E7228C}">
      <dgm:prSet/>
      <dgm:spPr/>
      <dgm:t>
        <a:bodyPr/>
        <a:lstStyle/>
        <a:p>
          <a:endParaRPr lang="zh-CN" altLang="en-US"/>
        </a:p>
      </dgm:t>
    </dgm:pt>
    <dgm:pt modelId="{28BDED1F-3A84-4931-BC04-8905B1558653}">
      <dgm:prSet phldrT="[文本]"/>
      <dgm:spPr/>
      <dgm:t>
        <a:bodyPr/>
        <a:lstStyle/>
        <a:p>
          <a:r>
            <a:rPr lang="en-US" altLang="zh-CN" dirty="0" smtClean="0"/>
            <a:t>Min</a:t>
          </a:r>
          <a:endParaRPr lang="zh-CN" altLang="en-US" dirty="0"/>
        </a:p>
      </dgm:t>
    </dgm:pt>
    <dgm:pt modelId="{D941D2C7-9D70-44F1-8226-86EEABE7970F}" type="parTrans" cxnId="{40DF88FD-B46C-406A-ADC9-69902224854C}">
      <dgm:prSet/>
      <dgm:spPr/>
      <dgm:t>
        <a:bodyPr/>
        <a:lstStyle/>
        <a:p>
          <a:endParaRPr lang="zh-CN" altLang="en-US"/>
        </a:p>
      </dgm:t>
    </dgm:pt>
    <dgm:pt modelId="{8461BD8E-4425-4C89-81AD-51119903EB65}" type="sibTrans" cxnId="{40DF88FD-B46C-406A-ADC9-69902224854C}">
      <dgm:prSet/>
      <dgm:spPr/>
      <dgm:t>
        <a:bodyPr/>
        <a:lstStyle/>
        <a:p>
          <a:endParaRPr lang="zh-CN" altLang="en-US"/>
        </a:p>
      </dgm:t>
    </dgm:pt>
    <dgm:pt modelId="{CF1FA36A-9662-424D-AE95-335E1A7CDB59}">
      <dgm:prSet phldrT="[文本]"/>
      <dgm:spPr/>
      <dgm:t>
        <a:bodyPr/>
        <a:lstStyle/>
        <a:p>
          <a:r>
            <a:rPr lang="en-US" altLang="zh-CN" dirty="0" smtClean="0"/>
            <a:t>Watch</a:t>
          </a:r>
          <a:endParaRPr lang="zh-CN" altLang="en-US" dirty="0"/>
        </a:p>
      </dgm:t>
    </dgm:pt>
    <dgm:pt modelId="{62F175A8-C7BF-408E-AD7B-CD3F79EA9CAC}" type="parTrans" cxnId="{AF9F093D-358D-467F-B3CF-379EAF40811E}">
      <dgm:prSet/>
      <dgm:spPr/>
      <dgm:t>
        <a:bodyPr/>
        <a:lstStyle/>
        <a:p>
          <a:endParaRPr lang="zh-CN" altLang="en-US"/>
        </a:p>
      </dgm:t>
    </dgm:pt>
    <dgm:pt modelId="{BAC90C9C-1A53-4D93-B44F-215756502359}" type="sibTrans" cxnId="{AF9F093D-358D-467F-B3CF-379EAF40811E}">
      <dgm:prSet/>
      <dgm:spPr/>
      <dgm:t>
        <a:bodyPr/>
        <a:lstStyle/>
        <a:p>
          <a:endParaRPr lang="zh-CN" altLang="en-US"/>
        </a:p>
      </dgm:t>
    </dgm:pt>
    <dgm:pt modelId="{6935BFF8-46F3-49E2-90FC-25266FA8CD55}">
      <dgm:prSet phldrT="[文本]"/>
      <dgm:spPr/>
      <dgm:t>
        <a:bodyPr/>
        <a:lstStyle/>
        <a:p>
          <a:r>
            <a:rPr lang="en-US" altLang="zh-CN" dirty="0" smtClean="0"/>
            <a:t>Less to </a:t>
          </a:r>
          <a:r>
            <a:rPr lang="en-US" altLang="zh-CN" dirty="0" err="1" smtClean="0"/>
            <a:t>css</a:t>
          </a:r>
          <a:endParaRPr lang="zh-CN" altLang="en-US" dirty="0"/>
        </a:p>
      </dgm:t>
    </dgm:pt>
    <dgm:pt modelId="{653D71CF-756D-405E-99AD-9326127E17F0}" type="parTrans" cxnId="{4DBA6474-0291-4A56-A348-0ACC5A53E9A9}">
      <dgm:prSet/>
      <dgm:spPr/>
      <dgm:t>
        <a:bodyPr/>
        <a:lstStyle/>
        <a:p>
          <a:endParaRPr lang="zh-CN" altLang="en-US"/>
        </a:p>
      </dgm:t>
    </dgm:pt>
    <dgm:pt modelId="{B9804F5C-D9E7-4A1D-94F8-081D7862DC58}" type="sibTrans" cxnId="{4DBA6474-0291-4A56-A348-0ACC5A53E9A9}">
      <dgm:prSet/>
      <dgm:spPr/>
      <dgm:t>
        <a:bodyPr/>
        <a:lstStyle/>
        <a:p>
          <a:endParaRPr lang="zh-CN" altLang="en-US"/>
        </a:p>
      </dgm:t>
    </dgm:pt>
    <dgm:pt modelId="{F7BF1747-01F4-4FDB-8F19-286AB1B7D287}">
      <dgm:prSet phldrT="[文本]"/>
      <dgm:spPr/>
      <dgm:t>
        <a:bodyPr/>
        <a:lstStyle/>
        <a:p>
          <a:r>
            <a:rPr lang="en-US" altLang="zh-CN" dirty="0" smtClean="0"/>
            <a:t>Module compiler</a:t>
          </a:r>
          <a:endParaRPr lang="zh-CN" altLang="en-US" dirty="0"/>
        </a:p>
      </dgm:t>
    </dgm:pt>
    <dgm:pt modelId="{BC779E3E-9BCC-4B0E-AAD5-958DF6DFF8C7}" type="parTrans" cxnId="{8282926D-D9A6-4F61-9649-54FD7F08D01E}">
      <dgm:prSet/>
      <dgm:spPr/>
      <dgm:t>
        <a:bodyPr/>
        <a:lstStyle/>
        <a:p>
          <a:endParaRPr lang="zh-CN" altLang="en-US"/>
        </a:p>
      </dgm:t>
    </dgm:pt>
    <dgm:pt modelId="{A6D23F04-6BA2-44DB-8280-347043421BFD}" type="sibTrans" cxnId="{8282926D-D9A6-4F61-9649-54FD7F08D01E}">
      <dgm:prSet/>
      <dgm:spPr/>
      <dgm:t>
        <a:bodyPr/>
        <a:lstStyle/>
        <a:p>
          <a:endParaRPr lang="zh-CN" altLang="en-US"/>
        </a:p>
      </dgm:t>
    </dgm:pt>
    <dgm:pt modelId="{35DD4F12-91CE-422F-90DA-95D8BB3A6D66}">
      <dgm:prSet phldrT="[文本]"/>
      <dgm:spPr/>
      <dgm:t>
        <a:bodyPr/>
        <a:lstStyle/>
        <a:p>
          <a:r>
            <a:rPr lang="en-US" altLang="zh-CN" dirty="0" err="1" smtClean="0"/>
            <a:t>JsLint</a:t>
          </a:r>
          <a:endParaRPr lang="zh-CN" altLang="en-US" dirty="0"/>
        </a:p>
      </dgm:t>
    </dgm:pt>
    <dgm:pt modelId="{B82CA071-C47A-4D7B-B20C-C57754C412FA}" type="parTrans" cxnId="{A66AE6AB-5DB8-4B09-965B-AD323DCEA14D}">
      <dgm:prSet/>
      <dgm:spPr/>
      <dgm:t>
        <a:bodyPr/>
        <a:lstStyle/>
        <a:p>
          <a:endParaRPr lang="zh-CN" altLang="en-US"/>
        </a:p>
      </dgm:t>
    </dgm:pt>
    <dgm:pt modelId="{2AB4486C-3A72-4082-B894-1ABBB256F8AC}" type="sibTrans" cxnId="{A66AE6AB-5DB8-4B09-965B-AD323DCEA14D}">
      <dgm:prSet/>
      <dgm:spPr/>
      <dgm:t>
        <a:bodyPr/>
        <a:lstStyle/>
        <a:p>
          <a:endParaRPr lang="zh-CN" altLang="en-US"/>
        </a:p>
      </dgm:t>
    </dgm:pt>
    <dgm:pt modelId="{752F5551-5114-4B7F-848C-5190256941F9}" type="pres">
      <dgm:prSet presAssocID="{40E69941-95ED-43A2-A50A-EBA000CD2A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7D5C85-0267-44AA-B8CD-89BA02A640AB}" type="pres">
      <dgm:prSet presAssocID="{58F33196-DA3B-4A7B-92E4-C73459D849A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D5B9774-FAA6-424E-877E-BFAAFF99143E}" type="pres">
      <dgm:prSet presAssocID="{3A046577-436C-4B19-B18B-D48C5B09A6F1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52F63659-A42D-4304-A375-FAB31259818B}" type="pres">
      <dgm:prSet presAssocID="{2C6C915C-7831-4EDB-95A6-D92AFED4080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393834-2CD5-40BB-B3A2-C07058AA71B8}" type="pres">
      <dgm:prSet presAssocID="{543E185C-85E8-4655-8FFD-583A5A29A11A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30C095F1-80A7-4993-A491-F1A285FE82E1}" type="pres">
      <dgm:prSet presAssocID="{992DCE8E-C617-4C5A-9086-2D9A7B93629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66953-8CD4-461A-9B2A-668A8641C555}" type="pres">
      <dgm:prSet presAssocID="{D941D2C7-9D70-44F1-8226-86EEABE7970F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FFB09637-56DE-44E9-9E1A-D58BDB114141}" type="pres">
      <dgm:prSet presAssocID="{28BDED1F-3A84-4931-BC04-8905B155865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FE03E-D912-4DF7-9835-4A06034A64B2}" type="pres">
      <dgm:prSet presAssocID="{62F175A8-C7BF-408E-AD7B-CD3F79EA9CAC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86146835-87E1-4E8A-A137-A94FB08AA757}" type="pres">
      <dgm:prSet presAssocID="{CF1FA36A-9662-424D-AE95-335E1A7CDB5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06E5EB-8F06-4D05-821B-4639CF7FE55D}" type="pres">
      <dgm:prSet presAssocID="{B82CA071-C47A-4D7B-B20C-C57754C412FA}" presName="parTrans" presStyleLbl="bgSibTrans2D1" presStyleIdx="4" presStyleCnt="7"/>
      <dgm:spPr/>
    </dgm:pt>
    <dgm:pt modelId="{275AE449-C8FF-433E-8FFD-64D8D504008F}" type="pres">
      <dgm:prSet presAssocID="{35DD4F12-91CE-422F-90DA-95D8BB3A6D6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B80386-3129-440C-82D6-B2B22632D41B}" type="pres">
      <dgm:prSet presAssocID="{653D71CF-756D-405E-99AD-9326127E17F0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B5E593EA-758B-4FAB-81C5-6A463F79A12D}" type="pres">
      <dgm:prSet presAssocID="{6935BFF8-46F3-49E2-90FC-25266FA8CD5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D502EA-9533-4069-8582-3EE6911CBE51}" type="pres">
      <dgm:prSet presAssocID="{BC779E3E-9BCC-4B0E-AAD5-958DF6DFF8C7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C6A2813D-DEBA-4991-9A65-DAF7C1CC8B2C}" type="pres">
      <dgm:prSet presAssocID="{F7BF1747-01F4-4FDB-8F19-286AB1B7D28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0C6D0A-198B-4512-82D6-804A7D88B3A7}" srcId="{40E69941-95ED-43A2-A50A-EBA000CD2A88}" destId="{58F33196-DA3B-4A7B-92E4-C73459D849AF}" srcOrd="0" destOrd="0" parTransId="{E4DFC9B3-9272-4BE2-BFE7-31DD083EEE4B}" sibTransId="{2E472F59-CC98-448E-91BD-24741B58C4A8}"/>
    <dgm:cxn modelId="{B78EF4DF-1832-418A-AE25-987F615F7E05}" type="presOf" srcId="{CF1FA36A-9662-424D-AE95-335E1A7CDB59}" destId="{86146835-87E1-4E8A-A137-A94FB08AA757}" srcOrd="0" destOrd="0" presId="urn:microsoft.com/office/officeart/2005/8/layout/radial4"/>
    <dgm:cxn modelId="{4DBA6474-0291-4A56-A348-0ACC5A53E9A9}" srcId="{58F33196-DA3B-4A7B-92E4-C73459D849AF}" destId="{6935BFF8-46F3-49E2-90FC-25266FA8CD55}" srcOrd="5" destOrd="0" parTransId="{653D71CF-756D-405E-99AD-9326127E17F0}" sibTransId="{B9804F5C-D9E7-4A1D-94F8-081D7862DC58}"/>
    <dgm:cxn modelId="{83C1A505-57B4-4C85-A201-A821257C74EA}" type="presOf" srcId="{62F175A8-C7BF-408E-AD7B-CD3F79EA9CAC}" destId="{662FE03E-D912-4DF7-9835-4A06034A64B2}" srcOrd="0" destOrd="0" presId="urn:microsoft.com/office/officeart/2005/8/layout/radial4"/>
    <dgm:cxn modelId="{0F1012B7-DED8-4339-9DEB-0FB639086AAE}" type="presOf" srcId="{35DD4F12-91CE-422F-90DA-95D8BB3A6D66}" destId="{275AE449-C8FF-433E-8FFD-64D8D504008F}" srcOrd="0" destOrd="0" presId="urn:microsoft.com/office/officeart/2005/8/layout/radial4"/>
    <dgm:cxn modelId="{49347817-6457-4B1F-B7E1-B5093B986FCD}" srcId="{58F33196-DA3B-4A7B-92E4-C73459D849AF}" destId="{2C6C915C-7831-4EDB-95A6-D92AFED40808}" srcOrd="0" destOrd="0" parTransId="{3A046577-436C-4B19-B18B-D48C5B09A6F1}" sibTransId="{DCAD63FD-424A-4E15-8B73-83ECA04405FD}"/>
    <dgm:cxn modelId="{AF9F093D-358D-467F-B3CF-379EAF40811E}" srcId="{58F33196-DA3B-4A7B-92E4-C73459D849AF}" destId="{CF1FA36A-9662-424D-AE95-335E1A7CDB59}" srcOrd="3" destOrd="0" parTransId="{62F175A8-C7BF-408E-AD7B-CD3F79EA9CAC}" sibTransId="{BAC90C9C-1A53-4D93-B44F-215756502359}"/>
    <dgm:cxn modelId="{A66AE6AB-5DB8-4B09-965B-AD323DCEA14D}" srcId="{58F33196-DA3B-4A7B-92E4-C73459D849AF}" destId="{35DD4F12-91CE-422F-90DA-95D8BB3A6D66}" srcOrd="4" destOrd="0" parTransId="{B82CA071-C47A-4D7B-B20C-C57754C412FA}" sibTransId="{2AB4486C-3A72-4082-B894-1ABBB256F8AC}"/>
    <dgm:cxn modelId="{031C4844-C7AE-4F83-922F-44FB1D9B7DCD}" type="presOf" srcId="{543E185C-85E8-4655-8FFD-583A5A29A11A}" destId="{27393834-2CD5-40BB-B3A2-C07058AA71B8}" srcOrd="0" destOrd="0" presId="urn:microsoft.com/office/officeart/2005/8/layout/radial4"/>
    <dgm:cxn modelId="{8F5556D7-0842-4FBE-A6A2-E5B1C6E7228C}" srcId="{58F33196-DA3B-4A7B-92E4-C73459D849AF}" destId="{992DCE8E-C617-4C5A-9086-2D9A7B93629D}" srcOrd="1" destOrd="0" parTransId="{543E185C-85E8-4655-8FFD-583A5A29A11A}" sibTransId="{DBE4EE95-A1EE-44A6-B6EF-C6C2B9E4E4F9}"/>
    <dgm:cxn modelId="{4D9D1B8E-E69A-491F-9E9B-241359BFE48C}" type="presOf" srcId="{F7BF1747-01F4-4FDB-8F19-286AB1B7D287}" destId="{C6A2813D-DEBA-4991-9A65-DAF7C1CC8B2C}" srcOrd="0" destOrd="0" presId="urn:microsoft.com/office/officeart/2005/8/layout/radial4"/>
    <dgm:cxn modelId="{26FB40DA-D520-41E9-AEAA-646FBF76FA43}" type="presOf" srcId="{58F33196-DA3B-4A7B-92E4-C73459D849AF}" destId="{687D5C85-0267-44AA-B8CD-89BA02A640AB}" srcOrd="0" destOrd="0" presId="urn:microsoft.com/office/officeart/2005/8/layout/radial4"/>
    <dgm:cxn modelId="{40DF88FD-B46C-406A-ADC9-69902224854C}" srcId="{58F33196-DA3B-4A7B-92E4-C73459D849AF}" destId="{28BDED1F-3A84-4931-BC04-8905B1558653}" srcOrd="2" destOrd="0" parTransId="{D941D2C7-9D70-44F1-8226-86EEABE7970F}" sibTransId="{8461BD8E-4425-4C89-81AD-51119903EB65}"/>
    <dgm:cxn modelId="{6B508834-718D-434E-A1D4-6BF7695EC685}" type="presOf" srcId="{2C6C915C-7831-4EDB-95A6-D92AFED40808}" destId="{52F63659-A42D-4304-A375-FAB31259818B}" srcOrd="0" destOrd="0" presId="urn:microsoft.com/office/officeart/2005/8/layout/radial4"/>
    <dgm:cxn modelId="{90207677-ECA1-4810-BD66-87979620FDBB}" type="presOf" srcId="{B82CA071-C47A-4D7B-B20C-C57754C412FA}" destId="{A806E5EB-8F06-4D05-821B-4639CF7FE55D}" srcOrd="0" destOrd="0" presId="urn:microsoft.com/office/officeart/2005/8/layout/radial4"/>
    <dgm:cxn modelId="{FEE63A2E-0DC9-4DC7-9211-C96DCABE4BDE}" type="presOf" srcId="{3A046577-436C-4B19-B18B-D48C5B09A6F1}" destId="{3D5B9774-FAA6-424E-877E-BFAAFF99143E}" srcOrd="0" destOrd="0" presId="urn:microsoft.com/office/officeart/2005/8/layout/radial4"/>
    <dgm:cxn modelId="{B053C1F2-5DF3-48E1-BEAD-6A029EC06B3C}" type="presOf" srcId="{BC779E3E-9BCC-4B0E-AAD5-958DF6DFF8C7}" destId="{0DD502EA-9533-4069-8582-3EE6911CBE51}" srcOrd="0" destOrd="0" presId="urn:microsoft.com/office/officeart/2005/8/layout/radial4"/>
    <dgm:cxn modelId="{43CDC533-FAD1-4495-B674-31AB2C947FB2}" type="presOf" srcId="{40E69941-95ED-43A2-A50A-EBA000CD2A88}" destId="{752F5551-5114-4B7F-848C-5190256941F9}" srcOrd="0" destOrd="0" presId="urn:microsoft.com/office/officeart/2005/8/layout/radial4"/>
    <dgm:cxn modelId="{7AA7CD65-7C1B-4E62-8FD9-6086B1EECF8C}" type="presOf" srcId="{992DCE8E-C617-4C5A-9086-2D9A7B93629D}" destId="{30C095F1-80A7-4993-A491-F1A285FE82E1}" srcOrd="0" destOrd="0" presId="urn:microsoft.com/office/officeart/2005/8/layout/radial4"/>
    <dgm:cxn modelId="{9FCBB725-3265-4719-B0D6-9EC06CB009D0}" type="presOf" srcId="{28BDED1F-3A84-4931-BC04-8905B1558653}" destId="{FFB09637-56DE-44E9-9E1A-D58BDB114141}" srcOrd="0" destOrd="0" presId="urn:microsoft.com/office/officeart/2005/8/layout/radial4"/>
    <dgm:cxn modelId="{8282926D-D9A6-4F61-9649-54FD7F08D01E}" srcId="{58F33196-DA3B-4A7B-92E4-C73459D849AF}" destId="{F7BF1747-01F4-4FDB-8F19-286AB1B7D287}" srcOrd="6" destOrd="0" parTransId="{BC779E3E-9BCC-4B0E-AAD5-958DF6DFF8C7}" sibTransId="{A6D23F04-6BA2-44DB-8280-347043421BFD}"/>
    <dgm:cxn modelId="{5E1EFEE7-0B0C-41C3-9C3D-A1F1D29DD786}" type="presOf" srcId="{D941D2C7-9D70-44F1-8226-86EEABE7970F}" destId="{24A66953-8CD4-461A-9B2A-668A8641C555}" srcOrd="0" destOrd="0" presId="urn:microsoft.com/office/officeart/2005/8/layout/radial4"/>
    <dgm:cxn modelId="{8A1D4B65-51A5-42D7-95AB-F5E6C55D638B}" type="presOf" srcId="{653D71CF-756D-405E-99AD-9326127E17F0}" destId="{9CB80386-3129-440C-82D6-B2B22632D41B}" srcOrd="0" destOrd="0" presId="urn:microsoft.com/office/officeart/2005/8/layout/radial4"/>
    <dgm:cxn modelId="{FE06D03A-DA4E-4940-B958-9A6EFD201A88}" type="presOf" srcId="{6935BFF8-46F3-49E2-90FC-25266FA8CD55}" destId="{B5E593EA-758B-4FAB-81C5-6A463F79A12D}" srcOrd="0" destOrd="0" presId="urn:microsoft.com/office/officeart/2005/8/layout/radial4"/>
    <dgm:cxn modelId="{4423F3AB-0117-425E-A073-453B1142B28F}" type="presParOf" srcId="{752F5551-5114-4B7F-848C-5190256941F9}" destId="{687D5C85-0267-44AA-B8CD-89BA02A640AB}" srcOrd="0" destOrd="0" presId="urn:microsoft.com/office/officeart/2005/8/layout/radial4"/>
    <dgm:cxn modelId="{46BF3131-A92B-485D-888C-BC4781E7E211}" type="presParOf" srcId="{752F5551-5114-4B7F-848C-5190256941F9}" destId="{3D5B9774-FAA6-424E-877E-BFAAFF99143E}" srcOrd="1" destOrd="0" presId="urn:microsoft.com/office/officeart/2005/8/layout/radial4"/>
    <dgm:cxn modelId="{C4FC0686-904E-4970-ACF6-8CE59A8FC854}" type="presParOf" srcId="{752F5551-5114-4B7F-848C-5190256941F9}" destId="{52F63659-A42D-4304-A375-FAB31259818B}" srcOrd="2" destOrd="0" presId="urn:microsoft.com/office/officeart/2005/8/layout/radial4"/>
    <dgm:cxn modelId="{2ACC0C20-B135-4E38-8E79-C28DC50133C5}" type="presParOf" srcId="{752F5551-5114-4B7F-848C-5190256941F9}" destId="{27393834-2CD5-40BB-B3A2-C07058AA71B8}" srcOrd="3" destOrd="0" presId="urn:microsoft.com/office/officeart/2005/8/layout/radial4"/>
    <dgm:cxn modelId="{9ACF5183-2B59-4109-91C2-641B5018FC9E}" type="presParOf" srcId="{752F5551-5114-4B7F-848C-5190256941F9}" destId="{30C095F1-80A7-4993-A491-F1A285FE82E1}" srcOrd="4" destOrd="0" presId="urn:microsoft.com/office/officeart/2005/8/layout/radial4"/>
    <dgm:cxn modelId="{4CEC2D26-D97F-43D2-B755-436B8A3AEF81}" type="presParOf" srcId="{752F5551-5114-4B7F-848C-5190256941F9}" destId="{24A66953-8CD4-461A-9B2A-668A8641C555}" srcOrd="5" destOrd="0" presId="urn:microsoft.com/office/officeart/2005/8/layout/radial4"/>
    <dgm:cxn modelId="{9DFA978A-1FF7-4CDD-B3B7-1C6C634649E4}" type="presParOf" srcId="{752F5551-5114-4B7F-848C-5190256941F9}" destId="{FFB09637-56DE-44E9-9E1A-D58BDB114141}" srcOrd="6" destOrd="0" presId="urn:microsoft.com/office/officeart/2005/8/layout/radial4"/>
    <dgm:cxn modelId="{CBDEAD16-269C-499A-BE55-458F16D5F818}" type="presParOf" srcId="{752F5551-5114-4B7F-848C-5190256941F9}" destId="{662FE03E-D912-4DF7-9835-4A06034A64B2}" srcOrd="7" destOrd="0" presId="urn:microsoft.com/office/officeart/2005/8/layout/radial4"/>
    <dgm:cxn modelId="{9BFD1247-DCAD-41C9-A89E-6248F44DBD82}" type="presParOf" srcId="{752F5551-5114-4B7F-848C-5190256941F9}" destId="{86146835-87E1-4E8A-A137-A94FB08AA757}" srcOrd="8" destOrd="0" presId="urn:microsoft.com/office/officeart/2005/8/layout/radial4"/>
    <dgm:cxn modelId="{578714EE-1926-4302-A5AA-A70BB785D645}" type="presParOf" srcId="{752F5551-5114-4B7F-848C-5190256941F9}" destId="{A806E5EB-8F06-4D05-821B-4639CF7FE55D}" srcOrd="9" destOrd="0" presId="urn:microsoft.com/office/officeart/2005/8/layout/radial4"/>
    <dgm:cxn modelId="{09FE6D70-4C28-4E00-8F11-B55985C51CAE}" type="presParOf" srcId="{752F5551-5114-4B7F-848C-5190256941F9}" destId="{275AE449-C8FF-433E-8FFD-64D8D504008F}" srcOrd="10" destOrd="0" presId="urn:microsoft.com/office/officeart/2005/8/layout/radial4"/>
    <dgm:cxn modelId="{91F24F1E-210F-429A-B5BF-56FF30B386AA}" type="presParOf" srcId="{752F5551-5114-4B7F-848C-5190256941F9}" destId="{9CB80386-3129-440C-82D6-B2B22632D41B}" srcOrd="11" destOrd="0" presId="urn:microsoft.com/office/officeart/2005/8/layout/radial4"/>
    <dgm:cxn modelId="{7FEB8396-F4E3-41C3-83E0-1E61C788BD53}" type="presParOf" srcId="{752F5551-5114-4B7F-848C-5190256941F9}" destId="{B5E593EA-758B-4FAB-81C5-6A463F79A12D}" srcOrd="12" destOrd="0" presId="urn:microsoft.com/office/officeart/2005/8/layout/radial4"/>
    <dgm:cxn modelId="{A07A5642-582D-492C-A97F-47493FE3A442}" type="presParOf" srcId="{752F5551-5114-4B7F-848C-5190256941F9}" destId="{0DD502EA-9533-4069-8582-3EE6911CBE51}" srcOrd="13" destOrd="0" presId="urn:microsoft.com/office/officeart/2005/8/layout/radial4"/>
    <dgm:cxn modelId="{5DD1F348-69F5-4319-99F2-81918D6A68A1}" type="presParOf" srcId="{752F5551-5114-4B7F-848C-5190256941F9}" destId="{C6A2813D-DEBA-4991-9A65-DAF7C1CC8B2C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650E33-DE2C-431E-AB75-1E0F78119B8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BC50E7-BC7F-45DE-A668-1D301FD15FFC}">
      <dgm:prSet phldrT="[文本]"/>
      <dgm:spPr/>
      <dgm:t>
        <a:bodyPr/>
        <a:lstStyle/>
        <a:p>
          <a:r>
            <a:rPr lang="en-US" altLang="zh-CN" dirty="0" smtClean="0"/>
            <a:t>Build-in task</a:t>
          </a:r>
          <a:endParaRPr lang="zh-CN" altLang="en-US" dirty="0"/>
        </a:p>
      </dgm:t>
    </dgm:pt>
    <dgm:pt modelId="{27CBA7DE-D83C-43DC-9E64-11A148F04CC5}" type="parTrans" cxnId="{BA232396-43EB-4E5F-BBCF-BCA7FAF0A8CC}">
      <dgm:prSet/>
      <dgm:spPr/>
      <dgm:t>
        <a:bodyPr/>
        <a:lstStyle/>
        <a:p>
          <a:endParaRPr lang="zh-CN" altLang="en-US"/>
        </a:p>
      </dgm:t>
    </dgm:pt>
    <dgm:pt modelId="{90E15C4A-47B9-4175-9C87-6246AB42569D}" type="sibTrans" cxnId="{BA232396-43EB-4E5F-BBCF-BCA7FAF0A8CC}">
      <dgm:prSet/>
      <dgm:spPr/>
      <dgm:t>
        <a:bodyPr/>
        <a:lstStyle/>
        <a:p>
          <a:endParaRPr lang="zh-CN" altLang="en-US"/>
        </a:p>
      </dgm:t>
    </dgm:pt>
    <dgm:pt modelId="{C2A95EC4-80C4-4B45-8D40-E44C263BF750}">
      <dgm:prSet phldrT="[文本]"/>
      <dgm:spPr/>
      <dgm:t>
        <a:bodyPr/>
        <a:lstStyle/>
        <a:p>
          <a:r>
            <a:rPr lang="en-US" altLang="zh-CN" dirty="0" err="1" smtClean="0"/>
            <a:t>Concat</a:t>
          </a:r>
          <a:endParaRPr lang="zh-CN" altLang="en-US" dirty="0"/>
        </a:p>
      </dgm:t>
    </dgm:pt>
    <dgm:pt modelId="{95F44DAC-3719-428C-BC5F-A6EB6B73B4C4}" type="parTrans" cxnId="{2446C5BD-2D09-464E-A243-D38433B51C8E}">
      <dgm:prSet/>
      <dgm:spPr/>
      <dgm:t>
        <a:bodyPr/>
        <a:lstStyle/>
        <a:p>
          <a:endParaRPr lang="zh-CN" altLang="en-US"/>
        </a:p>
      </dgm:t>
    </dgm:pt>
    <dgm:pt modelId="{B2B8A760-A42A-4A57-84DF-FFB23A4E916C}" type="sibTrans" cxnId="{2446C5BD-2D09-464E-A243-D38433B51C8E}">
      <dgm:prSet/>
      <dgm:spPr/>
      <dgm:t>
        <a:bodyPr/>
        <a:lstStyle/>
        <a:p>
          <a:endParaRPr lang="zh-CN" altLang="en-US"/>
        </a:p>
      </dgm:t>
    </dgm:pt>
    <dgm:pt modelId="{35A5D109-DBEC-4293-835D-02681B8CD582}">
      <dgm:prSet phldrT="[文本]"/>
      <dgm:spPr/>
      <dgm:t>
        <a:bodyPr/>
        <a:lstStyle/>
        <a:p>
          <a:r>
            <a:rPr lang="en-US" altLang="zh-CN" dirty="0" smtClean="0"/>
            <a:t>Watch</a:t>
          </a:r>
          <a:endParaRPr lang="zh-CN" altLang="en-US" dirty="0"/>
        </a:p>
      </dgm:t>
    </dgm:pt>
    <dgm:pt modelId="{EE908FFA-5CFD-441F-8A0E-BCD8505D4CA6}" type="parTrans" cxnId="{02869DE0-D334-4685-AC49-23E93283A91F}">
      <dgm:prSet/>
      <dgm:spPr/>
      <dgm:t>
        <a:bodyPr/>
        <a:lstStyle/>
        <a:p>
          <a:endParaRPr lang="zh-CN" altLang="en-US"/>
        </a:p>
      </dgm:t>
    </dgm:pt>
    <dgm:pt modelId="{C40019F8-1BEA-4724-8FFC-88C7467521F2}" type="sibTrans" cxnId="{02869DE0-D334-4685-AC49-23E93283A91F}">
      <dgm:prSet/>
      <dgm:spPr/>
      <dgm:t>
        <a:bodyPr/>
        <a:lstStyle/>
        <a:p>
          <a:endParaRPr lang="zh-CN" altLang="en-US"/>
        </a:p>
      </dgm:t>
    </dgm:pt>
    <dgm:pt modelId="{F222C7D7-3E3D-4986-85BE-1BCA962BDD5D}">
      <dgm:prSet phldrT="[文本]"/>
      <dgm:spPr/>
      <dgm:t>
        <a:bodyPr/>
        <a:lstStyle/>
        <a:p>
          <a:r>
            <a:rPr lang="en-US" altLang="zh-CN" dirty="0" smtClean="0"/>
            <a:t>Custom task</a:t>
          </a:r>
          <a:endParaRPr lang="zh-CN" altLang="en-US" dirty="0"/>
        </a:p>
      </dgm:t>
    </dgm:pt>
    <dgm:pt modelId="{38D985BE-5AAA-4198-99DA-98A17F103F35}" type="parTrans" cxnId="{484261AD-A5FC-481C-9E4C-0778239A716B}">
      <dgm:prSet/>
      <dgm:spPr/>
      <dgm:t>
        <a:bodyPr/>
        <a:lstStyle/>
        <a:p>
          <a:endParaRPr lang="zh-CN" altLang="en-US"/>
        </a:p>
      </dgm:t>
    </dgm:pt>
    <dgm:pt modelId="{76CB99B9-9E28-46CC-9ACA-0B6A72310091}" type="sibTrans" cxnId="{484261AD-A5FC-481C-9E4C-0778239A716B}">
      <dgm:prSet/>
      <dgm:spPr/>
      <dgm:t>
        <a:bodyPr/>
        <a:lstStyle/>
        <a:p>
          <a:endParaRPr lang="zh-CN" altLang="en-US"/>
        </a:p>
      </dgm:t>
    </dgm:pt>
    <dgm:pt modelId="{C680AFFC-7568-45CB-B6CB-5B91684CBE53}">
      <dgm:prSet phldrT="[文本]"/>
      <dgm:spPr/>
      <dgm:t>
        <a:bodyPr/>
        <a:lstStyle/>
        <a:p>
          <a:r>
            <a:rPr lang="en-US" altLang="zh-CN" dirty="0" smtClean="0"/>
            <a:t>Less to </a:t>
          </a:r>
          <a:r>
            <a:rPr lang="en-US" altLang="zh-CN" dirty="0" err="1" smtClean="0"/>
            <a:t>css</a:t>
          </a:r>
          <a:endParaRPr lang="zh-CN" altLang="en-US" dirty="0"/>
        </a:p>
      </dgm:t>
    </dgm:pt>
    <dgm:pt modelId="{340E7016-7863-49E9-8471-3A4D58F401E5}" type="parTrans" cxnId="{2F98F66B-5A22-4730-9CA6-C922FF055281}">
      <dgm:prSet/>
      <dgm:spPr/>
      <dgm:t>
        <a:bodyPr/>
        <a:lstStyle/>
        <a:p>
          <a:endParaRPr lang="zh-CN" altLang="en-US"/>
        </a:p>
      </dgm:t>
    </dgm:pt>
    <dgm:pt modelId="{11EEDD36-49BF-4C0D-88F3-D0215EBDFF54}" type="sibTrans" cxnId="{2F98F66B-5A22-4730-9CA6-C922FF055281}">
      <dgm:prSet/>
      <dgm:spPr/>
      <dgm:t>
        <a:bodyPr/>
        <a:lstStyle/>
        <a:p>
          <a:endParaRPr lang="zh-CN" altLang="en-US"/>
        </a:p>
      </dgm:t>
    </dgm:pt>
    <dgm:pt modelId="{DA5B28D6-929E-42C3-9250-8B13F3140168}">
      <dgm:prSet phldrT="[文本]"/>
      <dgm:spPr/>
      <dgm:t>
        <a:bodyPr/>
        <a:lstStyle/>
        <a:p>
          <a:r>
            <a:rPr lang="en-US" altLang="zh-CN" dirty="0" smtClean="0"/>
            <a:t>Module compiler</a:t>
          </a:r>
          <a:endParaRPr lang="zh-CN" altLang="en-US" dirty="0"/>
        </a:p>
      </dgm:t>
    </dgm:pt>
    <dgm:pt modelId="{1B316B30-0A97-4156-86A7-6AA97A978FDA}" type="parTrans" cxnId="{010446D6-9291-42FB-9F6D-49559C15D6BB}">
      <dgm:prSet/>
      <dgm:spPr/>
      <dgm:t>
        <a:bodyPr/>
        <a:lstStyle/>
        <a:p>
          <a:endParaRPr lang="zh-CN" altLang="en-US"/>
        </a:p>
      </dgm:t>
    </dgm:pt>
    <dgm:pt modelId="{30DF3BC8-C789-4EEC-B008-1FFA3232E937}" type="sibTrans" cxnId="{010446D6-9291-42FB-9F6D-49559C15D6BB}">
      <dgm:prSet/>
      <dgm:spPr/>
      <dgm:t>
        <a:bodyPr/>
        <a:lstStyle/>
        <a:p>
          <a:endParaRPr lang="zh-CN" altLang="en-US"/>
        </a:p>
      </dgm:t>
    </dgm:pt>
    <dgm:pt modelId="{C8CECF2B-FB55-4C53-80BD-CB15C575CCE4}">
      <dgm:prSet phldrT="[文本]"/>
      <dgm:spPr/>
      <dgm:t>
        <a:bodyPr/>
        <a:lstStyle/>
        <a:p>
          <a:r>
            <a:rPr lang="en-US" altLang="zh-CN" dirty="0" smtClean="0"/>
            <a:t>Unit test</a:t>
          </a:r>
          <a:endParaRPr lang="zh-CN" altLang="en-US" dirty="0"/>
        </a:p>
      </dgm:t>
    </dgm:pt>
    <dgm:pt modelId="{FC20F693-04E7-43A3-960F-0DE6DCCC7640}" type="parTrans" cxnId="{A3C85D4A-FC84-44A5-BE5B-E23CDF9B9D07}">
      <dgm:prSet/>
      <dgm:spPr/>
      <dgm:t>
        <a:bodyPr/>
        <a:lstStyle/>
        <a:p>
          <a:endParaRPr lang="zh-CN" altLang="en-US"/>
        </a:p>
      </dgm:t>
    </dgm:pt>
    <dgm:pt modelId="{78AEC2C6-8CB8-4241-8945-69184385C037}" type="sibTrans" cxnId="{A3C85D4A-FC84-44A5-BE5B-E23CDF9B9D07}">
      <dgm:prSet/>
      <dgm:spPr/>
      <dgm:t>
        <a:bodyPr/>
        <a:lstStyle/>
        <a:p>
          <a:endParaRPr lang="zh-CN" altLang="en-US"/>
        </a:p>
      </dgm:t>
    </dgm:pt>
    <dgm:pt modelId="{142D10A0-17FB-4FFB-9DE3-9F34A43F4FB3}">
      <dgm:prSet phldrT="[文本]"/>
      <dgm:spPr/>
      <dgm:t>
        <a:bodyPr/>
        <a:lstStyle/>
        <a:p>
          <a:r>
            <a:rPr lang="en-US" altLang="zh-CN" dirty="0" smtClean="0"/>
            <a:t>min</a:t>
          </a:r>
          <a:endParaRPr lang="zh-CN" altLang="en-US" dirty="0"/>
        </a:p>
      </dgm:t>
    </dgm:pt>
    <dgm:pt modelId="{014402F6-4FCF-42D3-A30E-468DB7B20EE9}" type="parTrans" cxnId="{84BA3B74-176C-4837-9971-7B38D6F7CB69}">
      <dgm:prSet/>
      <dgm:spPr/>
      <dgm:t>
        <a:bodyPr/>
        <a:lstStyle/>
        <a:p>
          <a:endParaRPr lang="zh-CN" altLang="en-US"/>
        </a:p>
      </dgm:t>
    </dgm:pt>
    <dgm:pt modelId="{98D5AFDC-5058-4B89-80EF-E5B56CC2BD91}" type="sibTrans" cxnId="{84BA3B74-176C-4837-9971-7B38D6F7CB69}">
      <dgm:prSet/>
      <dgm:spPr/>
      <dgm:t>
        <a:bodyPr/>
        <a:lstStyle/>
        <a:p>
          <a:endParaRPr lang="zh-CN" altLang="en-US"/>
        </a:p>
      </dgm:t>
    </dgm:pt>
    <dgm:pt modelId="{985F1C48-5F63-4D95-ABA1-AB4D84AD2C71}">
      <dgm:prSet phldrT="[文本]"/>
      <dgm:spPr/>
      <dgm:t>
        <a:bodyPr/>
        <a:lstStyle/>
        <a:p>
          <a:r>
            <a:rPr lang="en-US" altLang="zh-CN" dirty="0" err="1" smtClean="0"/>
            <a:t>jsLint</a:t>
          </a:r>
          <a:endParaRPr lang="zh-CN" altLang="en-US" dirty="0"/>
        </a:p>
      </dgm:t>
    </dgm:pt>
    <dgm:pt modelId="{2459202B-5573-465D-A8C8-6ABF949541C8}" type="parTrans" cxnId="{FC14D760-7F59-4E48-B0ED-DE622A0AD00F}">
      <dgm:prSet/>
      <dgm:spPr/>
      <dgm:t>
        <a:bodyPr/>
        <a:lstStyle/>
        <a:p>
          <a:endParaRPr lang="zh-CN" altLang="en-US"/>
        </a:p>
      </dgm:t>
    </dgm:pt>
    <dgm:pt modelId="{F966BD0F-7706-4699-B13E-993B07D697B0}" type="sibTrans" cxnId="{FC14D760-7F59-4E48-B0ED-DE622A0AD00F}">
      <dgm:prSet/>
      <dgm:spPr/>
      <dgm:t>
        <a:bodyPr/>
        <a:lstStyle/>
        <a:p>
          <a:endParaRPr lang="zh-CN" altLang="en-US"/>
        </a:p>
      </dgm:t>
    </dgm:pt>
    <dgm:pt modelId="{C5AB6658-95F3-4C91-B295-2D0CD9ED17EC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C3692168-B582-4DB0-81DD-D03423873A08}" type="parTrans" cxnId="{42F1104E-8A96-4270-B6AC-4F59BD3291A7}">
      <dgm:prSet/>
      <dgm:spPr/>
      <dgm:t>
        <a:bodyPr/>
        <a:lstStyle/>
        <a:p>
          <a:endParaRPr lang="zh-CN" altLang="en-US"/>
        </a:p>
      </dgm:t>
    </dgm:pt>
    <dgm:pt modelId="{099992F1-50FF-4879-B2CE-9F52BFDE3A87}" type="sibTrans" cxnId="{42F1104E-8A96-4270-B6AC-4F59BD3291A7}">
      <dgm:prSet/>
      <dgm:spPr/>
      <dgm:t>
        <a:bodyPr/>
        <a:lstStyle/>
        <a:p>
          <a:endParaRPr lang="zh-CN" altLang="en-US"/>
        </a:p>
      </dgm:t>
    </dgm:pt>
    <dgm:pt modelId="{19F5F100-4372-4A5B-A09E-D1580D8BBDDB}" type="pres">
      <dgm:prSet presAssocID="{55650E33-DE2C-431E-AB75-1E0F78119B8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5A55B4-8421-4D3D-884F-A2CCC64320B1}" type="pres">
      <dgm:prSet presAssocID="{55650E33-DE2C-431E-AB75-1E0F78119B8E}" presName="cycle" presStyleCnt="0"/>
      <dgm:spPr/>
    </dgm:pt>
    <dgm:pt modelId="{799B250E-9B91-47CE-9031-CB66F5D89955}" type="pres">
      <dgm:prSet presAssocID="{55650E33-DE2C-431E-AB75-1E0F78119B8E}" presName="centerShape" presStyleCnt="0"/>
      <dgm:spPr/>
    </dgm:pt>
    <dgm:pt modelId="{BB93A701-4A5A-42C4-8AFC-BB384B31BA98}" type="pres">
      <dgm:prSet presAssocID="{55650E33-DE2C-431E-AB75-1E0F78119B8E}" presName="connSite" presStyleLbl="node1" presStyleIdx="0" presStyleCnt="3"/>
      <dgm:spPr/>
    </dgm:pt>
    <dgm:pt modelId="{5A013B78-2DCD-4489-BE70-DC105E364278}" type="pres">
      <dgm:prSet presAssocID="{55650E33-DE2C-431E-AB75-1E0F78119B8E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F566B8-BF8D-4605-90C7-DE6FFCB2704A}" type="pres">
      <dgm:prSet presAssocID="{27CBA7DE-D83C-43DC-9E64-11A148F04CC5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E27D7BAB-1DD4-4A16-A480-D8B30337B15A}" type="pres">
      <dgm:prSet presAssocID="{06BC50E7-BC7F-45DE-A668-1D301FD15FFC}" presName="node" presStyleCnt="0"/>
      <dgm:spPr/>
    </dgm:pt>
    <dgm:pt modelId="{182E5F8F-5945-4A88-B231-BBE0FFD7328B}" type="pres">
      <dgm:prSet presAssocID="{06BC50E7-BC7F-45DE-A668-1D301FD15FFC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833B7-FC56-43C9-BDAC-C38544DD4C90}" type="pres">
      <dgm:prSet presAssocID="{06BC50E7-BC7F-45DE-A668-1D301FD15FFC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BA9050-B863-4B4B-A18C-8008CFE1263E}" type="pres">
      <dgm:prSet presAssocID="{38D985BE-5AAA-4198-99DA-98A17F103F35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BBDE3D2B-A052-4830-9D43-0F4293BC3B55}" type="pres">
      <dgm:prSet presAssocID="{F222C7D7-3E3D-4986-85BE-1BCA962BDD5D}" presName="node" presStyleCnt="0"/>
      <dgm:spPr/>
    </dgm:pt>
    <dgm:pt modelId="{406C5D6B-6437-48CB-9196-C589723CCFEE}" type="pres">
      <dgm:prSet presAssocID="{F222C7D7-3E3D-4986-85BE-1BCA962BDD5D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2F53BB-63CA-48C0-A2A7-4A60261E98A4}" type="pres">
      <dgm:prSet presAssocID="{F222C7D7-3E3D-4986-85BE-1BCA962BDD5D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869DE0-D334-4685-AC49-23E93283A91F}" srcId="{06BC50E7-BC7F-45DE-A668-1D301FD15FFC}" destId="{35A5D109-DBEC-4293-835D-02681B8CD582}" srcOrd="3" destOrd="0" parTransId="{EE908FFA-5CFD-441F-8A0E-BCD8505D4CA6}" sibTransId="{C40019F8-1BEA-4724-8FFC-88C7467521F2}"/>
    <dgm:cxn modelId="{2446C5BD-2D09-464E-A243-D38433B51C8E}" srcId="{06BC50E7-BC7F-45DE-A668-1D301FD15FFC}" destId="{C2A95EC4-80C4-4B45-8D40-E44C263BF750}" srcOrd="0" destOrd="0" parTransId="{95F44DAC-3719-428C-BC5F-A6EB6B73B4C4}" sibTransId="{B2B8A760-A42A-4A57-84DF-FFB23A4E916C}"/>
    <dgm:cxn modelId="{BF3B7B25-3226-4C99-ADF8-748E991DB763}" type="presOf" srcId="{55650E33-DE2C-431E-AB75-1E0F78119B8E}" destId="{19F5F100-4372-4A5B-A09E-D1580D8BBDDB}" srcOrd="0" destOrd="0" presId="urn:microsoft.com/office/officeart/2005/8/layout/radial2"/>
    <dgm:cxn modelId="{2BC83CBA-FBCC-4E60-8606-2A86AADCFFC4}" type="presOf" srcId="{27CBA7DE-D83C-43DC-9E64-11A148F04CC5}" destId="{97F566B8-BF8D-4605-90C7-DE6FFCB2704A}" srcOrd="0" destOrd="0" presId="urn:microsoft.com/office/officeart/2005/8/layout/radial2"/>
    <dgm:cxn modelId="{CC7485EC-490C-41CC-B47E-258C89222C3B}" type="presOf" srcId="{C5AB6658-95F3-4C91-B295-2D0CD9ED17EC}" destId="{092F53BB-63CA-48C0-A2A7-4A60261E98A4}" srcOrd="0" destOrd="2" presId="urn:microsoft.com/office/officeart/2005/8/layout/radial2"/>
    <dgm:cxn modelId="{1F0D99D0-2DC4-414B-BBCC-D6E1E60D83F7}" type="presOf" srcId="{DA5B28D6-929E-42C3-9250-8B13F3140168}" destId="{092F53BB-63CA-48C0-A2A7-4A60261E98A4}" srcOrd="0" destOrd="1" presId="urn:microsoft.com/office/officeart/2005/8/layout/radial2"/>
    <dgm:cxn modelId="{42F1104E-8A96-4270-B6AC-4F59BD3291A7}" srcId="{F222C7D7-3E3D-4986-85BE-1BCA962BDD5D}" destId="{C5AB6658-95F3-4C91-B295-2D0CD9ED17EC}" srcOrd="2" destOrd="0" parTransId="{C3692168-B582-4DB0-81DD-D03423873A08}" sibTransId="{099992F1-50FF-4879-B2CE-9F52BFDE3A87}"/>
    <dgm:cxn modelId="{4DA5A377-2C8E-46AB-ADC8-EB0B751DA542}" type="presOf" srcId="{35A5D109-DBEC-4293-835D-02681B8CD582}" destId="{E84833B7-FC56-43C9-BDAC-C38544DD4C90}" srcOrd="0" destOrd="3" presId="urn:microsoft.com/office/officeart/2005/8/layout/radial2"/>
    <dgm:cxn modelId="{FC14D760-7F59-4E48-B0ED-DE622A0AD00F}" srcId="{06BC50E7-BC7F-45DE-A668-1D301FD15FFC}" destId="{985F1C48-5F63-4D95-ABA1-AB4D84AD2C71}" srcOrd="4" destOrd="0" parTransId="{2459202B-5573-465D-A8C8-6ABF949541C8}" sibTransId="{F966BD0F-7706-4699-B13E-993B07D697B0}"/>
    <dgm:cxn modelId="{484261AD-A5FC-481C-9E4C-0778239A716B}" srcId="{55650E33-DE2C-431E-AB75-1E0F78119B8E}" destId="{F222C7D7-3E3D-4986-85BE-1BCA962BDD5D}" srcOrd="1" destOrd="0" parTransId="{38D985BE-5AAA-4198-99DA-98A17F103F35}" sibTransId="{76CB99B9-9E28-46CC-9ACA-0B6A72310091}"/>
    <dgm:cxn modelId="{2F98F66B-5A22-4730-9CA6-C922FF055281}" srcId="{F222C7D7-3E3D-4986-85BE-1BCA962BDD5D}" destId="{C680AFFC-7568-45CB-B6CB-5B91684CBE53}" srcOrd="0" destOrd="0" parTransId="{340E7016-7863-49E9-8471-3A4D58F401E5}" sibTransId="{11EEDD36-49BF-4C0D-88F3-D0215EBDFF54}"/>
    <dgm:cxn modelId="{906BE5D7-58F3-4DA0-8345-45FE6BCD0ACF}" type="presOf" srcId="{142D10A0-17FB-4FFB-9DE3-9F34A43F4FB3}" destId="{E84833B7-FC56-43C9-BDAC-C38544DD4C90}" srcOrd="0" destOrd="2" presId="urn:microsoft.com/office/officeart/2005/8/layout/radial2"/>
    <dgm:cxn modelId="{BA232396-43EB-4E5F-BBCF-BCA7FAF0A8CC}" srcId="{55650E33-DE2C-431E-AB75-1E0F78119B8E}" destId="{06BC50E7-BC7F-45DE-A668-1D301FD15FFC}" srcOrd="0" destOrd="0" parTransId="{27CBA7DE-D83C-43DC-9E64-11A148F04CC5}" sibTransId="{90E15C4A-47B9-4175-9C87-6246AB42569D}"/>
    <dgm:cxn modelId="{DEE40EB9-001E-4FF1-A1E2-DE09E6FF5C35}" type="presOf" srcId="{F222C7D7-3E3D-4986-85BE-1BCA962BDD5D}" destId="{406C5D6B-6437-48CB-9196-C589723CCFEE}" srcOrd="0" destOrd="0" presId="urn:microsoft.com/office/officeart/2005/8/layout/radial2"/>
    <dgm:cxn modelId="{A3C85D4A-FC84-44A5-BE5B-E23CDF9B9D07}" srcId="{06BC50E7-BC7F-45DE-A668-1D301FD15FFC}" destId="{C8CECF2B-FB55-4C53-80BD-CB15C575CCE4}" srcOrd="1" destOrd="0" parTransId="{FC20F693-04E7-43A3-960F-0DE6DCCC7640}" sibTransId="{78AEC2C6-8CB8-4241-8945-69184385C037}"/>
    <dgm:cxn modelId="{84BA3B74-176C-4837-9971-7B38D6F7CB69}" srcId="{06BC50E7-BC7F-45DE-A668-1D301FD15FFC}" destId="{142D10A0-17FB-4FFB-9DE3-9F34A43F4FB3}" srcOrd="2" destOrd="0" parTransId="{014402F6-4FCF-42D3-A30E-468DB7B20EE9}" sibTransId="{98D5AFDC-5058-4B89-80EF-E5B56CC2BD91}"/>
    <dgm:cxn modelId="{CD92F823-A867-46D4-AF90-6A5C0097B421}" type="presOf" srcId="{985F1C48-5F63-4D95-ABA1-AB4D84AD2C71}" destId="{E84833B7-FC56-43C9-BDAC-C38544DD4C90}" srcOrd="0" destOrd="4" presId="urn:microsoft.com/office/officeart/2005/8/layout/radial2"/>
    <dgm:cxn modelId="{A20D6899-38DE-41A8-8D84-9435AE9A67FD}" type="presOf" srcId="{C680AFFC-7568-45CB-B6CB-5B91684CBE53}" destId="{092F53BB-63CA-48C0-A2A7-4A60261E98A4}" srcOrd="0" destOrd="0" presId="urn:microsoft.com/office/officeart/2005/8/layout/radial2"/>
    <dgm:cxn modelId="{46471057-FF5D-454C-92B0-9CAFF1F6B90C}" type="presOf" srcId="{38D985BE-5AAA-4198-99DA-98A17F103F35}" destId="{37BA9050-B863-4B4B-A18C-8008CFE1263E}" srcOrd="0" destOrd="0" presId="urn:microsoft.com/office/officeart/2005/8/layout/radial2"/>
    <dgm:cxn modelId="{AE0E4863-4CCA-4187-99FA-ADE76EB91B19}" type="presOf" srcId="{C2A95EC4-80C4-4B45-8D40-E44C263BF750}" destId="{E84833B7-FC56-43C9-BDAC-C38544DD4C90}" srcOrd="0" destOrd="0" presId="urn:microsoft.com/office/officeart/2005/8/layout/radial2"/>
    <dgm:cxn modelId="{010446D6-9291-42FB-9F6D-49559C15D6BB}" srcId="{F222C7D7-3E3D-4986-85BE-1BCA962BDD5D}" destId="{DA5B28D6-929E-42C3-9250-8B13F3140168}" srcOrd="1" destOrd="0" parTransId="{1B316B30-0A97-4156-86A7-6AA97A978FDA}" sibTransId="{30DF3BC8-C789-4EEC-B008-1FFA3232E937}"/>
    <dgm:cxn modelId="{259FE925-344B-43A9-A583-472142D7DEAB}" type="presOf" srcId="{06BC50E7-BC7F-45DE-A668-1D301FD15FFC}" destId="{182E5F8F-5945-4A88-B231-BBE0FFD7328B}" srcOrd="0" destOrd="0" presId="urn:microsoft.com/office/officeart/2005/8/layout/radial2"/>
    <dgm:cxn modelId="{7ECAC7FC-DBA4-4A2C-9E2B-E6168FA33D79}" type="presOf" srcId="{C8CECF2B-FB55-4C53-80BD-CB15C575CCE4}" destId="{E84833B7-FC56-43C9-BDAC-C38544DD4C90}" srcOrd="0" destOrd="1" presId="urn:microsoft.com/office/officeart/2005/8/layout/radial2"/>
    <dgm:cxn modelId="{FA578407-25B4-4E5E-8EDB-0DC995485867}" type="presParOf" srcId="{19F5F100-4372-4A5B-A09E-D1580D8BBDDB}" destId="{B25A55B4-8421-4D3D-884F-A2CCC64320B1}" srcOrd="0" destOrd="0" presId="urn:microsoft.com/office/officeart/2005/8/layout/radial2"/>
    <dgm:cxn modelId="{705BA60F-B56F-4652-81C7-02236C8C656A}" type="presParOf" srcId="{B25A55B4-8421-4D3D-884F-A2CCC64320B1}" destId="{799B250E-9B91-47CE-9031-CB66F5D89955}" srcOrd="0" destOrd="0" presId="urn:microsoft.com/office/officeart/2005/8/layout/radial2"/>
    <dgm:cxn modelId="{90AABBC0-EA40-4FB8-9DBA-2BC802A3051E}" type="presParOf" srcId="{799B250E-9B91-47CE-9031-CB66F5D89955}" destId="{BB93A701-4A5A-42C4-8AFC-BB384B31BA98}" srcOrd="0" destOrd="0" presId="urn:microsoft.com/office/officeart/2005/8/layout/radial2"/>
    <dgm:cxn modelId="{D20577E6-E851-4632-AAA6-D20E13B1FFA5}" type="presParOf" srcId="{799B250E-9B91-47CE-9031-CB66F5D89955}" destId="{5A013B78-2DCD-4489-BE70-DC105E364278}" srcOrd="1" destOrd="0" presId="urn:microsoft.com/office/officeart/2005/8/layout/radial2"/>
    <dgm:cxn modelId="{8F2DF94A-4C77-4FEE-89C6-BCD1B65A7879}" type="presParOf" srcId="{B25A55B4-8421-4D3D-884F-A2CCC64320B1}" destId="{97F566B8-BF8D-4605-90C7-DE6FFCB2704A}" srcOrd="1" destOrd="0" presId="urn:microsoft.com/office/officeart/2005/8/layout/radial2"/>
    <dgm:cxn modelId="{109AFC0A-8C1D-416B-A9A8-1D87E8131CF3}" type="presParOf" srcId="{B25A55B4-8421-4D3D-884F-A2CCC64320B1}" destId="{E27D7BAB-1DD4-4A16-A480-D8B30337B15A}" srcOrd="2" destOrd="0" presId="urn:microsoft.com/office/officeart/2005/8/layout/radial2"/>
    <dgm:cxn modelId="{31FCB50D-7442-445D-9C5F-33E315EEE071}" type="presParOf" srcId="{E27D7BAB-1DD4-4A16-A480-D8B30337B15A}" destId="{182E5F8F-5945-4A88-B231-BBE0FFD7328B}" srcOrd="0" destOrd="0" presId="urn:microsoft.com/office/officeart/2005/8/layout/radial2"/>
    <dgm:cxn modelId="{67090207-5A57-4DE3-A987-98A02DB96312}" type="presParOf" srcId="{E27D7BAB-1DD4-4A16-A480-D8B30337B15A}" destId="{E84833B7-FC56-43C9-BDAC-C38544DD4C90}" srcOrd="1" destOrd="0" presId="urn:microsoft.com/office/officeart/2005/8/layout/radial2"/>
    <dgm:cxn modelId="{9F94DE02-E2A2-4EBC-9539-DB90C1454596}" type="presParOf" srcId="{B25A55B4-8421-4D3D-884F-A2CCC64320B1}" destId="{37BA9050-B863-4B4B-A18C-8008CFE1263E}" srcOrd="3" destOrd="0" presId="urn:microsoft.com/office/officeart/2005/8/layout/radial2"/>
    <dgm:cxn modelId="{6A211C65-E2F0-4B08-841B-10F978816E65}" type="presParOf" srcId="{B25A55B4-8421-4D3D-884F-A2CCC64320B1}" destId="{BBDE3D2B-A052-4830-9D43-0F4293BC3B55}" srcOrd="4" destOrd="0" presId="urn:microsoft.com/office/officeart/2005/8/layout/radial2"/>
    <dgm:cxn modelId="{78BD3EB1-9344-4491-A6BD-1B194BF30B72}" type="presParOf" srcId="{BBDE3D2B-A052-4830-9D43-0F4293BC3B55}" destId="{406C5D6B-6437-48CB-9196-C589723CCFEE}" srcOrd="0" destOrd="0" presId="urn:microsoft.com/office/officeart/2005/8/layout/radial2"/>
    <dgm:cxn modelId="{654260D7-433B-4F78-A0C0-3CC58413D9FF}" type="presParOf" srcId="{BBDE3D2B-A052-4830-9D43-0F4293BC3B55}" destId="{092F53BB-63CA-48C0-A2A7-4A60261E98A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064AAA-BE45-4882-9213-8366910890D9}" type="doc">
      <dgm:prSet loTypeId="urn:microsoft.com/office/officeart/2005/8/layout/radial4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ACA74F9-0494-4066-B3EA-5D21A058B851}">
      <dgm:prSet phldrT="[文本]"/>
      <dgm:spPr/>
      <dgm:t>
        <a:bodyPr/>
        <a:lstStyle/>
        <a:p>
          <a:r>
            <a:rPr lang="en-US" altLang="zh-CN" dirty="0" smtClean="0"/>
            <a:t>Grunt task</a:t>
          </a:r>
          <a:endParaRPr lang="zh-CN" altLang="en-US" dirty="0"/>
        </a:p>
      </dgm:t>
    </dgm:pt>
    <dgm:pt modelId="{CD9FAA46-F7BE-4CF3-A1D0-7E5DEBBF7B7F}" type="parTrans" cxnId="{E8EA2EA5-FA81-444C-91A6-B95DBC9B4838}">
      <dgm:prSet/>
      <dgm:spPr/>
      <dgm:t>
        <a:bodyPr/>
        <a:lstStyle/>
        <a:p>
          <a:endParaRPr lang="zh-CN" altLang="en-US"/>
        </a:p>
      </dgm:t>
    </dgm:pt>
    <dgm:pt modelId="{FE29B474-5405-4997-9276-DB4C67D8D957}" type="sibTrans" cxnId="{E8EA2EA5-FA81-444C-91A6-B95DBC9B4838}">
      <dgm:prSet/>
      <dgm:spPr/>
      <dgm:t>
        <a:bodyPr/>
        <a:lstStyle/>
        <a:p>
          <a:endParaRPr lang="zh-CN" altLang="en-US"/>
        </a:p>
      </dgm:t>
    </dgm:pt>
    <dgm:pt modelId="{5366F2EC-267B-4F45-8C43-C59A9B1E18D1}">
      <dgm:prSet phldrT="[文本]"/>
      <dgm:spPr/>
      <dgm:t>
        <a:bodyPr/>
        <a:lstStyle/>
        <a:p>
          <a:r>
            <a:rPr lang="en-US" altLang="zh-CN" dirty="0" smtClean="0"/>
            <a:t>Build-in helper</a:t>
          </a:r>
          <a:endParaRPr lang="zh-CN" altLang="en-US" dirty="0"/>
        </a:p>
      </dgm:t>
    </dgm:pt>
    <dgm:pt modelId="{1D2B9353-057F-42D2-BC03-92E479658A73}" type="parTrans" cxnId="{617CF28C-A2F0-4002-97D4-B398A66DF716}">
      <dgm:prSet/>
      <dgm:spPr/>
      <dgm:t>
        <a:bodyPr/>
        <a:lstStyle/>
        <a:p>
          <a:endParaRPr lang="zh-CN" altLang="en-US"/>
        </a:p>
      </dgm:t>
    </dgm:pt>
    <dgm:pt modelId="{973F2FE8-D8E2-4D08-9310-C0C19C96F883}" type="sibTrans" cxnId="{617CF28C-A2F0-4002-97D4-B398A66DF716}">
      <dgm:prSet/>
      <dgm:spPr/>
      <dgm:t>
        <a:bodyPr/>
        <a:lstStyle/>
        <a:p>
          <a:endParaRPr lang="zh-CN" altLang="en-US"/>
        </a:p>
      </dgm:t>
    </dgm:pt>
    <dgm:pt modelId="{1F4808AC-7F37-4123-81BD-59F9F8D872B1}">
      <dgm:prSet phldrT="[文本]"/>
      <dgm:spPr/>
      <dgm:t>
        <a:bodyPr/>
        <a:lstStyle/>
        <a:p>
          <a:r>
            <a:rPr lang="en-US" altLang="zh-CN" dirty="0" smtClean="0"/>
            <a:t>Custom helper</a:t>
          </a:r>
          <a:endParaRPr lang="zh-CN" altLang="en-US" dirty="0"/>
        </a:p>
      </dgm:t>
    </dgm:pt>
    <dgm:pt modelId="{1BE82E26-E334-4B94-AA0B-68F8CBBF7670}" type="parTrans" cxnId="{8A1B8708-8DD8-4720-A9C6-08E80D20452B}">
      <dgm:prSet/>
      <dgm:spPr/>
      <dgm:t>
        <a:bodyPr/>
        <a:lstStyle/>
        <a:p>
          <a:endParaRPr lang="zh-CN" altLang="en-US"/>
        </a:p>
      </dgm:t>
    </dgm:pt>
    <dgm:pt modelId="{28A79ADF-CFF6-4C34-88D4-33A73B9C93EE}" type="sibTrans" cxnId="{8A1B8708-8DD8-4720-A9C6-08E80D20452B}">
      <dgm:prSet/>
      <dgm:spPr/>
      <dgm:t>
        <a:bodyPr/>
        <a:lstStyle/>
        <a:p>
          <a:endParaRPr lang="zh-CN" altLang="en-US"/>
        </a:p>
      </dgm:t>
    </dgm:pt>
    <dgm:pt modelId="{F294640D-6D43-425C-BFFC-F803A35F6119}" type="pres">
      <dgm:prSet presAssocID="{D1064AAA-BE45-4882-9213-8366910890D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872ED2-C977-4C41-9B21-EF389B337673}" type="pres">
      <dgm:prSet presAssocID="{6ACA74F9-0494-4066-B3EA-5D21A058B851}" presName="centerShape" presStyleLbl="node0" presStyleIdx="0" presStyleCnt="1" custLinFactNeighborX="-499" custLinFactNeighborY="8461"/>
      <dgm:spPr/>
      <dgm:t>
        <a:bodyPr/>
        <a:lstStyle/>
        <a:p>
          <a:endParaRPr lang="zh-CN" altLang="en-US"/>
        </a:p>
      </dgm:t>
    </dgm:pt>
    <dgm:pt modelId="{5A0D5AD9-BAA4-43BA-9701-9763E4F56635}" type="pres">
      <dgm:prSet presAssocID="{1D2B9353-057F-42D2-BC03-92E479658A73}" presName="parTrans" presStyleLbl="bgSibTrans2D1" presStyleIdx="0" presStyleCnt="2"/>
      <dgm:spPr/>
      <dgm:t>
        <a:bodyPr/>
        <a:lstStyle/>
        <a:p>
          <a:endParaRPr lang="zh-CN" altLang="en-US"/>
        </a:p>
      </dgm:t>
    </dgm:pt>
    <dgm:pt modelId="{AED59EA3-D92D-4006-AB12-0AA4A618AA4C}" type="pres">
      <dgm:prSet presAssocID="{5366F2EC-267B-4F45-8C43-C59A9B1E18D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703E8F-8D06-4627-A50A-5FAAB0AFAB97}" type="pres">
      <dgm:prSet presAssocID="{1BE82E26-E334-4B94-AA0B-68F8CBBF7670}" presName="parTrans" presStyleLbl="bgSibTrans2D1" presStyleIdx="1" presStyleCnt="2"/>
      <dgm:spPr/>
      <dgm:t>
        <a:bodyPr/>
        <a:lstStyle/>
        <a:p>
          <a:endParaRPr lang="zh-CN" altLang="en-US"/>
        </a:p>
      </dgm:t>
    </dgm:pt>
    <dgm:pt modelId="{C880ED78-01F9-467A-BAA4-1627E90BD608}" type="pres">
      <dgm:prSet presAssocID="{1F4808AC-7F37-4123-81BD-59F9F8D872B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4CBD6F-52C8-44BC-8A9D-DC984734D384}" type="presOf" srcId="{1D2B9353-057F-42D2-BC03-92E479658A73}" destId="{5A0D5AD9-BAA4-43BA-9701-9763E4F56635}" srcOrd="0" destOrd="0" presId="urn:microsoft.com/office/officeart/2005/8/layout/radial4"/>
    <dgm:cxn modelId="{04EBFF8D-E3CA-4180-BB81-E6903218AD3D}" type="presOf" srcId="{D1064AAA-BE45-4882-9213-8366910890D9}" destId="{F294640D-6D43-425C-BFFC-F803A35F6119}" srcOrd="0" destOrd="0" presId="urn:microsoft.com/office/officeart/2005/8/layout/radial4"/>
    <dgm:cxn modelId="{E2BE4273-BA87-4097-9A4C-8A6679CBD31B}" type="presOf" srcId="{6ACA74F9-0494-4066-B3EA-5D21A058B851}" destId="{59872ED2-C977-4C41-9B21-EF389B337673}" srcOrd="0" destOrd="0" presId="urn:microsoft.com/office/officeart/2005/8/layout/radial4"/>
    <dgm:cxn modelId="{8A1B8708-8DD8-4720-A9C6-08E80D20452B}" srcId="{6ACA74F9-0494-4066-B3EA-5D21A058B851}" destId="{1F4808AC-7F37-4123-81BD-59F9F8D872B1}" srcOrd="1" destOrd="0" parTransId="{1BE82E26-E334-4B94-AA0B-68F8CBBF7670}" sibTransId="{28A79ADF-CFF6-4C34-88D4-33A73B9C93EE}"/>
    <dgm:cxn modelId="{E8EA2EA5-FA81-444C-91A6-B95DBC9B4838}" srcId="{D1064AAA-BE45-4882-9213-8366910890D9}" destId="{6ACA74F9-0494-4066-B3EA-5D21A058B851}" srcOrd="0" destOrd="0" parTransId="{CD9FAA46-F7BE-4CF3-A1D0-7E5DEBBF7B7F}" sibTransId="{FE29B474-5405-4997-9276-DB4C67D8D957}"/>
    <dgm:cxn modelId="{C0553BCB-B3E0-4C12-A921-EE65D2D5B969}" type="presOf" srcId="{1BE82E26-E334-4B94-AA0B-68F8CBBF7670}" destId="{08703E8F-8D06-4627-A50A-5FAAB0AFAB97}" srcOrd="0" destOrd="0" presId="urn:microsoft.com/office/officeart/2005/8/layout/radial4"/>
    <dgm:cxn modelId="{26B46A47-C072-4287-9D31-B3CEA5A6D3EE}" type="presOf" srcId="{1F4808AC-7F37-4123-81BD-59F9F8D872B1}" destId="{C880ED78-01F9-467A-BAA4-1627E90BD608}" srcOrd="0" destOrd="0" presId="urn:microsoft.com/office/officeart/2005/8/layout/radial4"/>
    <dgm:cxn modelId="{6966AE46-0FB6-4FEA-BB36-75CD9732035C}" type="presOf" srcId="{5366F2EC-267B-4F45-8C43-C59A9B1E18D1}" destId="{AED59EA3-D92D-4006-AB12-0AA4A618AA4C}" srcOrd="0" destOrd="0" presId="urn:microsoft.com/office/officeart/2005/8/layout/radial4"/>
    <dgm:cxn modelId="{617CF28C-A2F0-4002-97D4-B398A66DF716}" srcId="{6ACA74F9-0494-4066-B3EA-5D21A058B851}" destId="{5366F2EC-267B-4F45-8C43-C59A9B1E18D1}" srcOrd="0" destOrd="0" parTransId="{1D2B9353-057F-42D2-BC03-92E479658A73}" sibTransId="{973F2FE8-D8E2-4D08-9310-C0C19C96F883}"/>
    <dgm:cxn modelId="{4EED44A9-D79F-4F8E-B169-EAEE18A0518C}" type="presParOf" srcId="{F294640D-6D43-425C-BFFC-F803A35F6119}" destId="{59872ED2-C977-4C41-9B21-EF389B337673}" srcOrd="0" destOrd="0" presId="urn:microsoft.com/office/officeart/2005/8/layout/radial4"/>
    <dgm:cxn modelId="{A2FB8460-19F4-4240-B13D-A8C23B4F2E97}" type="presParOf" srcId="{F294640D-6D43-425C-BFFC-F803A35F6119}" destId="{5A0D5AD9-BAA4-43BA-9701-9763E4F56635}" srcOrd="1" destOrd="0" presId="urn:microsoft.com/office/officeart/2005/8/layout/radial4"/>
    <dgm:cxn modelId="{6F472391-EEC3-409A-A3E6-5DF6A8903304}" type="presParOf" srcId="{F294640D-6D43-425C-BFFC-F803A35F6119}" destId="{AED59EA3-D92D-4006-AB12-0AA4A618AA4C}" srcOrd="2" destOrd="0" presId="urn:microsoft.com/office/officeart/2005/8/layout/radial4"/>
    <dgm:cxn modelId="{CFCCEAE8-BAD4-48F4-B2CF-91038D5ACF47}" type="presParOf" srcId="{F294640D-6D43-425C-BFFC-F803A35F6119}" destId="{08703E8F-8D06-4627-A50A-5FAAB0AFAB97}" srcOrd="3" destOrd="0" presId="urn:microsoft.com/office/officeart/2005/8/layout/radial4"/>
    <dgm:cxn modelId="{44D53FBA-83C2-4778-8ABA-29781D764F90}" type="presParOf" srcId="{F294640D-6D43-425C-BFFC-F803A35F6119}" destId="{C880ED78-01F9-467A-BAA4-1627E90BD608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5CD84-0493-4B8E-B855-5B42F91E1E82}">
      <dsp:nvSpPr>
        <dsp:cNvPr id="0" name=""/>
        <dsp:cNvSpPr/>
      </dsp:nvSpPr>
      <dsp:spPr>
        <a:xfrm>
          <a:off x="1977603" y="1337267"/>
          <a:ext cx="1159104" cy="10746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ant</a:t>
          </a:r>
          <a:endParaRPr lang="zh-CN" altLang="en-US" sz="3200" kern="1200" dirty="0"/>
        </a:p>
      </dsp:txBody>
      <dsp:txXfrm>
        <a:off x="2147350" y="1494647"/>
        <a:ext cx="819610" cy="759897"/>
      </dsp:txXfrm>
    </dsp:sp>
    <dsp:sp modelId="{3605DEDB-7032-4084-8659-348E5AAB503C}">
      <dsp:nvSpPr>
        <dsp:cNvPr id="0" name=""/>
        <dsp:cNvSpPr/>
      </dsp:nvSpPr>
      <dsp:spPr>
        <a:xfrm>
          <a:off x="2119415" y="2842640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D8301-AFFF-44BC-B544-00861E9AF192}">
      <dsp:nvSpPr>
        <dsp:cNvPr id="0" name=""/>
        <dsp:cNvSpPr/>
      </dsp:nvSpPr>
      <dsp:spPr>
        <a:xfrm>
          <a:off x="3840524" y="1660422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1DEF-A51E-438F-B59F-0CE8AC3CA599}">
      <dsp:nvSpPr>
        <dsp:cNvPr id="0" name=""/>
        <dsp:cNvSpPr/>
      </dsp:nvSpPr>
      <dsp:spPr>
        <a:xfrm>
          <a:off x="2964577" y="3037712"/>
          <a:ext cx="252802" cy="253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CC249-0A5D-48FC-97D1-49F8D0253A3B}">
      <dsp:nvSpPr>
        <dsp:cNvPr id="0" name=""/>
        <dsp:cNvSpPr/>
      </dsp:nvSpPr>
      <dsp:spPr>
        <a:xfrm>
          <a:off x="2170721" y="993114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24337-728D-498E-A2E2-881B1EFBB3AB}">
      <dsp:nvSpPr>
        <dsp:cNvPr id="0" name=""/>
        <dsp:cNvSpPr/>
      </dsp:nvSpPr>
      <dsp:spPr>
        <a:xfrm>
          <a:off x="1593753" y="2042032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1D926-F67D-448F-B8F6-5E980CC72B8C}">
      <dsp:nvSpPr>
        <dsp:cNvPr id="0" name=""/>
        <dsp:cNvSpPr/>
      </dsp:nvSpPr>
      <dsp:spPr>
        <a:xfrm>
          <a:off x="528578" y="945455"/>
          <a:ext cx="1286120" cy="13295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YUI </a:t>
          </a:r>
          <a:r>
            <a:rPr lang="en-US" altLang="zh-CN" sz="2800" kern="1200" dirty="0" smtClean="0"/>
            <a:t>Build</a:t>
          </a:r>
          <a:r>
            <a:rPr lang="en-US" altLang="zh-CN" sz="1400" kern="1200" dirty="0" smtClean="0"/>
            <a:t> Tool</a:t>
          </a:r>
          <a:endParaRPr lang="zh-CN" altLang="en-US" sz="1400" kern="1200" dirty="0"/>
        </a:p>
      </dsp:txBody>
      <dsp:txXfrm>
        <a:off x="716926" y="1140164"/>
        <a:ext cx="909424" cy="940136"/>
      </dsp:txXfrm>
    </dsp:sp>
    <dsp:sp modelId="{C6D3A865-1771-4A1A-A7B0-38C05DF6364B}">
      <dsp:nvSpPr>
        <dsp:cNvPr id="0" name=""/>
        <dsp:cNvSpPr/>
      </dsp:nvSpPr>
      <dsp:spPr>
        <a:xfrm>
          <a:off x="2462237" y="1001242"/>
          <a:ext cx="252802" cy="253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C3674-6C15-4ED2-9DC1-8FBC46549AD6}">
      <dsp:nvSpPr>
        <dsp:cNvPr id="0" name=""/>
        <dsp:cNvSpPr/>
      </dsp:nvSpPr>
      <dsp:spPr>
        <a:xfrm>
          <a:off x="796633" y="2343174"/>
          <a:ext cx="457096" cy="457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5495F-FECD-44E4-A3AF-FE1D10ADF503}">
      <dsp:nvSpPr>
        <dsp:cNvPr id="0" name=""/>
        <dsp:cNvSpPr/>
      </dsp:nvSpPr>
      <dsp:spPr>
        <a:xfrm>
          <a:off x="3499695" y="261235"/>
          <a:ext cx="1780555" cy="1828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KISSY </a:t>
          </a:r>
          <a:r>
            <a:rPr lang="en-US" altLang="zh-CN" sz="2800" kern="1200" dirty="0" smtClean="0"/>
            <a:t>Module</a:t>
          </a:r>
          <a:r>
            <a:rPr lang="en-US" altLang="zh-CN" sz="1700" kern="1200" dirty="0" smtClean="0"/>
            <a:t> Compiler</a:t>
          </a:r>
          <a:endParaRPr lang="zh-CN" altLang="en-US" sz="1700" kern="1200" dirty="0"/>
        </a:p>
      </dsp:txBody>
      <dsp:txXfrm>
        <a:off x="3760451" y="528983"/>
        <a:ext cx="1259043" cy="1292802"/>
      </dsp:txXfrm>
    </dsp:sp>
    <dsp:sp modelId="{054871F2-CF6C-4459-9FDD-D7D7D57FBA59}">
      <dsp:nvSpPr>
        <dsp:cNvPr id="0" name=""/>
        <dsp:cNvSpPr/>
      </dsp:nvSpPr>
      <dsp:spPr>
        <a:xfrm>
          <a:off x="3514959" y="1351152"/>
          <a:ext cx="252802" cy="253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85443-20CA-484E-831E-975EA5F36594}">
      <dsp:nvSpPr>
        <dsp:cNvPr id="0" name=""/>
        <dsp:cNvSpPr/>
      </dsp:nvSpPr>
      <dsp:spPr>
        <a:xfrm>
          <a:off x="622656" y="2887344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CFAA1-0D87-4B00-8D85-2B9393B4A843}">
      <dsp:nvSpPr>
        <dsp:cNvPr id="0" name=""/>
        <dsp:cNvSpPr/>
      </dsp:nvSpPr>
      <dsp:spPr>
        <a:xfrm>
          <a:off x="2449177" y="2626435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7651B-F114-4E1B-A3E6-6A82023EBDA3}">
      <dsp:nvSpPr>
        <dsp:cNvPr id="0" name=""/>
        <dsp:cNvSpPr/>
      </dsp:nvSpPr>
      <dsp:spPr>
        <a:xfrm>
          <a:off x="4081942" y="2017526"/>
          <a:ext cx="1485478" cy="15108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Quick</a:t>
          </a:r>
          <a:r>
            <a:rPr lang="en-US" altLang="zh-CN" sz="2100" kern="1200" dirty="0" smtClean="0"/>
            <a:t> Build  </a:t>
          </a:r>
          <a:endParaRPr lang="zh-CN" altLang="en-US" sz="2100" kern="1200" dirty="0"/>
        </a:p>
      </dsp:txBody>
      <dsp:txXfrm>
        <a:off x="4299485" y="2238782"/>
        <a:ext cx="1050392" cy="1068320"/>
      </dsp:txXfrm>
    </dsp:sp>
    <dsp:sp modelId="{71048BC7-3B95-47B5-B976-F83BF2E8BB36}">
      <dsp:nvSpPr>
        <dsp:cNvPr id="0" name=""/>
        <dsp:cNvSpPr/>
      </dsp:nvSpPr>
      <dsp:spPr>
        <a:xfrm>
          <a:off x="4101722" y="2278557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62261-E4C7-42D3-BAD4-4DEDED13507C}">
      <dsp:nvSpPr>
        <dsp:cNvPr id="0" name=""/>
        <dsp:cNvSpPr/>
      </dsp:nvSpPr>
      <dsp:spPr>
        <a:xfrm>
          <a:off x="1464682" y="2896472"/>
          <a:ext cx="1413010" cy="1335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KISSY Pie</a:t>
          </a:r>
          <a:endParaRPr lang="zh-CN" altLang="en-US" sz="2800" kern="1200" dirty="0"/>
        </a:p>
      </dsp:txBody>
      <dsp:txXfrm>
        <a:off x="1671613" y="3092046"/>
        <a:ext cx="999148" cy="944314"/>
      </dsp:txXfrm>
    </dsp:sp>
    <dsp:sp modelId="{4D5CF877-98D5-4D81-BEAE-7AB8CC150EBB}">
      <dsp:nvSpPr>
        <dsp:cNvPr id="0" name=""/>
        <dsp:cNvSpPr/>
      </dsp:nvSpPr>
      <dsp:spPr>
        <a:xfrm>
          <a:off x="2534533" y="3070630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11A82-9134-4190-8D28-74B30CAEAE01}">
      <dsp:nvSpPr>
        <dsp:cNvPr id="0" name=""/>
        <dsp:cNvSpPr/>
      </dsp:nvSpPr>
      <dsp:spPr>
        <a:xfrm>
          <a:off x="2455571" y="-167934"/>
          <a:ext cx="1194321" cy="1185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Seajs</a:t>
          </a:r>
          <a:r>
            <a:rPr lang="en-US" altLang="zh-CN" sz="2200" kern="1200" dirty="0" smtClean="0"/>
            <a:t> </a:t>
          </a:r>
          <a:r>
            <a:rPr lang="en-US" altLang="zh-CN" sz="2200" kern="1200" dirty="0" err="1" smtClean="0"/>
            <a:t>Spm</a:t>
          </a:r>
          <a:endParaRPr lang="zh-CN" altLang="en-US" sz="2200" kern="1200" dirty="0"/>
        </a:p>
      </dsp:txBody>
      <dsp:txXfrm>
        <a:off x="2630475" y="5663"/>
        <a:ext cx="844513" cy="838202"/>
      </dsp:txXfrm>
    </dsp:sp>
    <dsp:sp modelId="{F8065C7D-B07F-4BC4-B753-9D53E7D371C5}">
      <dsp:nvSpPr>
        <dsp:cNvPr id="0" name=""/>
        <dsp:cNvSpPr/>
      </dsp:nvSpPr>
      <dsp:spPr>
        <a:xfrm>
          <a:off x="1450561" y="964666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B1F72-0FC3-4C64-8849-B2321A0C7E8A}">
      <dsp:nvSpPr>
        <dsp:cNvPr id="0" name=""/>
        <dsp:cNvSpPr/>
      </dsp:nvSpPr>
      <dsp:spPr>
        <a:xfrm>
          <a:off x="3584923" y="190067"/>
          <a:ext cx="183305" cy="183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5C85-0267-44AA-B8CD-89BA02A640AB}">
      <dsp:nvSpPr>
        <dsp:cNvPr id="0" name=""/>
        <dsp:cNvSpPr/>
      </dsp:nvSpPr>
      <dsp:spPr>
        <a:xfrm>
          <a:off x="2292548" y="2369110"/>
          <a:ext cx="1510903" cy="15109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project</a:t>
          </a:r>
          <a:endParaRPr lang="zh-CN" altLang="en-US" sz="2800" kern="1200" dirty="0"/>
        </a:p>
      </dsp:txBody>
      <dsp:txXfrm>
        <a:off x="2513815" y="2590377"/>
        <a:ext cx="1068369" cy="1068369"/>
      </dsp:txXfrm>
    </dsp:sp>
    <dsp:sp modelId="{3D5B9774-FAA6-424E-877E-BFAAFF99143E}">
      <dsp:nvSpPr>
        <dsp:cNvPr id="0" name=""/>
        <dsp:cNvSpPr/>
      </dsp:nvSpPr>
      <dsp:spPr>
        <a:xfrm rot="10800000">
          <a:off x="530476" y="2909258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63659-A42D-4304-A375-FAB31259818B}">
      <dsp:nvSpPr>
        <dsp:cNvPr id="0" name=""/>
        <dsp:cNvSpPr/>
      </dsp:nvSpPr>
      <dsp:spPr>
        <a:xfrm>
          <a:off x="1660" y="2701509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concat</a:t>
          </a:r>
          <a:endParaRPr lang="zh-CN" altLang="en-US" sz="2000" kern="1200" dirty="0"/>
        </a:p>
      </dsp:txBody>
      <dsp:txXfrm>
        <a:off x="26442" y="2726291"/>
        <a:ext cx="1008068" cy="796541"/>
      </dsp:txXfrm>
    </dsp:sp>
    <dsp:sp modelId="{27393834-2CD5-40BB-B3A2-C07058AA71B8}">
      <dsp:nvSpPr>
        <dsp:cNvPr id="0" name=""/>
        <dsp:cNvSpPr/>
      </dsp:nvSpPr>
      <dsp:spPr>
        <a:xfrm rot="12600000">
          <a:off x="756216" y="2066786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095F1-80A7-4993-A491-F1A285FE82E1}">
      <dsp:nvSpPr>
        <dsp:cNvPr id="0" name=""/>
        <dsp:cNvSpPr/>
      </dsp:nvSpPr>
      <dsp:spPr>
        <a:xfrm>
          <a:off x="338944" y="1442747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Unit test</a:t>
          </a:r>
          <a:endParaRPr lang="zh-CN" altLang="en-US" sz="2000" kern="1200" dirty="0"/>
        </a:p>
      </dsp:txBody>
      <dsp:txXfrm>
        <a:off x="363726" y="1467529"/>
        <a:ext cx="1008068" cy="796541"/>
      </dsp:txXfrm>
    </dsp:sp>
    <dsp:sp modelId="{24A66953-8CD4-461A-9B2A-668A8641C555}">
      <dsp:nvSpPr>
        <dsp:cNvPr id="0" name=""/>
        <dsp:cNvSpPr/>
      </dsp:nvSpPr>
      <dsp:spPr>
        <a:xfrm rot="14400000">
          <a:off x="1372948" y="1450053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09637-56DE-44E9-9E1A-D58BDB114141}">
      <dsp:nvSpPr>
        <dsp:cNvPr id="0" name=""/>
        <dsp:cNvSpPr/>
      </dsp:nvSpPr>
      <dsp:spPr>
        <a:xfrm>
          <a:off x="1260422" y="521270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Min</a:t>
          </a:r>
          <a:endParaRPr lang="zh-CN" altLang="en-US" sz="2000" kern="1200" dirty="0"/>
        </a:p>
      </dsp:txBody>
      <dsp:txXfrm>
        <a:off x="1285204" y="546052"/>
        <a:ext cx="1008068" cy="796541"/>
      </dsp:txXfrm>
    </dsp:sp>
    <dsp:sp modelId="{662FE03E-D912-4DF7-9835-4A06034A64B2}">
      <dsp:nvSpPr>
        <dsp:cNvPr id="0" name=""/>
        <dsp:cNvSpPr/>
      </dsp:nvSpPr>
      <dsp:spPr>
        <a:xfrm rot="16200000">
          <a:off x="2215421" y="1224314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46835-87E1-4E8A-A137-A94FB08AA757}">
      <dsp:nvSpPr>
        <dsp:cNvPr id="0" name=""/>
        <dsp:cNvSpPr/>
      </dsp:nvSpPr>
      <dsp:spPr>
        <a:xfrm>
          <a:off x="2519183" y="183986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Watch</a:t>
          </a:r>
          <a:endParaRPr lang="zh-CN" altLang="en-US" sz="2000" kern="1200" dirty="0"/>
        </a:p>
      </dsp:txBody>
      <dsp:txXfrm>
        <a:off x="2543965" y="208768"/>
        <a:ext cx="1008068" cy="796541"/>
      </dsp:txXfrm>
    </dsp:sp>
    <dsp:sp modelId="{A806E5EB-8F06-4D05-821B-4639CF7FE55D}">
      <dsp:nvSpPr>
        <dsp:cNvPr id="0" name=""/>
        <dsp:cNvSpPr/>
      </dsp:nvSpPr>
      <dsp:spPr>
        <a:xfrm rot="18000000">
          <a:off x="3057893" y="1450053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AE449-C8FF-433E-8FFD-64D8D504008F}">
      <dsp:nvSpPr>
        <dsp:cNvPr id="0" name=""/>
        <dsp:cNvSpPr/>
      </dsp:nvSpPr>
      <dsp:spPr>
        <a:xfrm>
          <a:off x="3777945" y="521270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JsLint</a:t>
          </a:r>
          <a:endParaRPr lang="zh-CN" altLang="en-US" sz="2000" kern="1200" dirty="0"/>
        </a:p>
      </dsp:txBody>
      <dsp:txXfrm>
        <a:off x="3802727" y="546052"/>
        <a:ext cx="1008068" cy="796541"/>
      </dsp:txXfrm>
    </dsp:sp>
    <dsp:sp modelId="{9CB80386-3129-440C-82D6-B2B22632D41B}">
      <dsp:nvSpPr>
        <dsp:cNvPr id="0" name=""/>
        <dsp:cNvSpPr/>
      </dsp:nvSpPr>
      <dsp:spPr>
        <a:xfrm rot="19800000">
          <a:off x="3674625" y="2066786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593EA-758B-4FAB-81C5-6A463F79A12D}">
      <dsp:nvSpPr>
        <dsp:cNvPr id="0" name=""/>
        <dsp:cNvSpPr/>
      </dsp:nvSpPr>
      <dsp:spPr>
        <a:xfrm>
          <a:off x="4699423" y="1442747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Less to </a:t>
          </a:r>
          <a:r>
            <a:rPr lang="en-US" altLang="zh-CN" sz="2000" kern="1200" dirty="0" err="1" smtClean="0"/>
            <a:t>css</a:t>
          </a:r>
          <a:endParaRPr lang="zh-CN" altLang="en-US" sz="2000" kern="1200" dirty="0"/>
        </a:p>
      </dsp:txBody>
      <dsp:txXfrm>
        <a:off x="4724205" y="1467529"/>
        <a:ext cx="1008068" cy="796541"/>
      </dsp:txXfrm>
    </dsp:sp>
    <dsp:sp modelId="{0DD502EA-9533-4069-8582-3EE6911CBE51}">
      <dsp:nvSpPr>
        <dsp:cNvPr id="0" name=""/>
        <dsp:cNvSpPr/>
      </dsp:nvSpPr>
      <dsp:spPr>
        <a:xfrm>
          <a:off x="3900365" y="2909258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2813D-DEBA-4991-9A65-DAF7C1CC8B2C}">
      <dsp:nvSpPr>
        <dsp:cNvPr id="0" name=""/>
        <dsp:cNvSpPr/>
      </dsp:nvSpPr>
      <dsp:spPr>
        <a:xfrm>
          <a:off x="5036707" y="2701509"/>
          <a:ext cx="1057632" cy="846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Module compiler</a:t>
          </a:r>
          <a:endParaRPr lang="zh-CN" altLang="en-US" sz="2000" kern="1200" dirty="0"/>
        </a:p>
      </dsp:txBody>
      <dsp:txXfrm>
        <a:off x="5061489" y="2726291"/>
        <a:ext cx="1008068" cy="796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9050-B863-4B4B-A18C-8008CFE1263E}">
      <dsp:nvSpPr>
        <dsp:cNvPr id="0" name=""/>
        <dsp:cNvSpPr/>
      </dsp:nvSpPr>
      <dsp:spPr>
        <a:xfrm rot="1758368">
          <a:off x="2582321" y="3640869"/>
          <a:ext cx="976123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976123" y="340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566B8-BF8D-4605-90C7-DE6FFCB2704A}">
      <dsp:nvSpPr>
        <dsp:cNvPr id="0" name=""/>
        <dsp:cNvSpPr/>
      </dsp:nvSpPr>
      <dsp:spPr>
        <a:xfrm rot="19841632">
          <a:off x="2582321" y="1941016"/>
          <a:ext cx="976123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976123" y="340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13B78-2DCD-4489-BE70-DC105E364278}">
      <dsp:nvSpPr>
        <dsp:cNvPr id="0" name=""/>
        <dsp:cNvSpPr/>
      </dsp:nvSpPr>
      <dsp:spPr>
        <a:xfrm>
          <a:off x="1106" y="1269851"/>
          <a:ext cx="3110210" cy="311021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E5F8F-5945-4A88-B231-BBE0FFD7328B}">
      <dsp:nvSpPr>
        <dsp:cNvPr id="0" name=""/>
        <dsp:cNvSpPr/>
      </dsp:nvSpPr>
      <dsp:spPr>
        <a:xfrm>
          <a:off x="3376565" y="346360"/>
          <a:ext cx="1866126" cy="1866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Build-in task</a:t>
          </a:r>
          <a:endParaRPr lang="zh-CN" altLang="en-US" sz="3200" kern="1200" dirty="0"/>
        </a:p>
      </dsp:txBody>
      <dsp:txXfrm>
        <a:off x="3649853" y="619648"/>
        <a:ext cx="1319550" cy="1319550"/>
      </dsp:txXfrm>
    </dsp:sp>
    <dsp:sp modelId="{E84833B7-FC56-43C9-BDAC-C38544DD4C90}">
      <dsp:nvSpPr>
        <dsp:cNvPr id="0" name=""/>
        <dsp:cNvSpPr/>
      </dsp:nvSpPr>
      <dsp:spPr>
        <a:xfrm>
          <a:off x="5429303" y="346360"/>
          <a:ext cx="2799189" cy="186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err="1" smtClean="0"/>
            <a:t>Concat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Unit test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min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Watch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err="1" smtClean="0"/>
            <a:t>jsLint</a:t>
          </a:r>
          <a:endParaRPr lang="zh-CN" altLang="en-US" sz="2300" kern="1200" dirty="0"/>
        </a:p>
      </dsp:txBody>
      <dsp:txXfrm>
        <a:off x="5429303" y="346360"/>
        <a:ext cx="2799189" cy="1866126"/>
      </dsp:txXfrm>
    </dsp:sp>
    <dsp:sp modelId="{406C5D6B-6437-48CB-9196-C589723CCFEE}">
      <dsp:nvSpPr>
        <dsp:cNvPr id="0" name=""/>
        <dsp:cNvSpPr/>
      </dsp:nvSpPr>
      <dsp:spPr>
        <a:xfrm>
          <a:off x="3376565" y="3437426"/>
          <a:ext cx="1866126" cy="1866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Custom task</a:t>
          </a:r>
          <a:endParaRPr lang="zh-CN" altLang="en-US" sz="3200" kern="1200" dirty="0"/>
        </a:p>
      </dsp:txBody>
      <dsp:txXfrm>
        <a:off x="3649853" y="3710714"/>
        <a:ext cx="1319550" cy="1319550"/>
      </dsp:txXfrm>
    </dsp:sp>
    <dsp:sp modelId="{092F53BB-63CA-48C0-A2A7-4A60261E98A4}">
      <dsp:nvSpPr>
        <dsp:cNvPr id="0" name=""/>
        <dsp:cNvSpPr/>
      </dsp:nvSpPr>
      <dsp:spPr>
        <a:xfrm>
          <a:off x="5429303" y="3437426"/>
          <a:ext cx="2799189" cy="186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Less to </a:t>
          </a:r>
          <a:r>
            <a:rPr lang="en-US" altLang="zh-CN" sz="2300" kern="1200" dirty="0" err="1" smtClean="0"/>
            <a:t>css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Module compiler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……</a:t>
          </a:r>
          <a:endParaRPr lang="zh-CN" altLang="en-US" sz="2300" kern="1200" dirty="0"/>
        </a:p>
      </dsp:txBody>
      <dsp:txXfrm>
        <a:off x="5429303" y="3437426"/>
        <a:ext cx="2799189" cy="1866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72ED2-C977-4C41-9B21-EF389B337673}">
      <dsp:nvSpPr>
        <dsp:cNvPr id="0" name=""/>
        <dsp:cNvSpPr/>
      </dsp:nvSpPr>
      <dsp:spPr>
        <a:xfrm>
          <a:off x="2060031" y="2139939"/>
          <a:ext cx="1924050" cy="19240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Grunt task</a:t>
          </a:r>
          <a:endParaRPr lang="zh-CN" altLang="en-US" sz="4300" kern="1200" dirty="0"/>
        </a:p>
      </dsp:txBody>
      <dsp:txXfrm>
        <a:off x="2341802" y="2421710"/>
        <a:ext cx="1360508" cy="1360508"/>
      </dsp:txXfrm>
    </dsp:sp>
    <dsp:sp modelId="{5A0D5AD9-BAA4-43BA-9701-9763E4F56635}">
      <dsp:nvSpPr>
        <dsp:cNvPr id="0" name=""/>
        <dsp:cNvSpPr/>
      </dsp:nvSpPr>
      <dsp:spPr>
        <a:xfrm rot="13353062">
          <a:off x="683019" y="1501833"/>
          <a:ext cx="1789194" cy="54835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D59EA3-D92D-4006-AB12-0AA4A618AA4C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Build-in helper</a:t>
          </a:r>
          <a:endParaRPr lang="zh-CN" altLang="en-US" sz="4000" kern="1200" dirty="0"/>
        </a:p>
      </dsp:txBody>
      <dsp:txXfrm>
        <a:off x="47493" y="482732"/>
        <a:ext cx="1742189" cy="1376620"/>
      </dsp:txXfrm>
    </dsp:sp>
    <dsp:sp modelId="{08703E8F-8D06-4627-A50A-5FAAB0AFAB97}">
      <dsp:nvSpPr>
        <dsp:cNvPr id="0" name=""/>
        <dsp:cNvSpPr/>
      </dsp:nvSpPr>
      <dsp:spPr>
        <a:xfrm rot="19088623">
          <a:off x="3584811" y="1505916"/>
          <a:ext cx="1825517" cy="54835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80ED78-01F9-467A-BAA4-1627E90BD608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Custom helper</a:t>
          </a:r>
          <a:endParaRPr lang="zh-CN" altLang="en-US" sz="4000" kern="1200" dirty="0"/>
        </a:p>
      </dsp:txBody>
      <dsp:txXfrm>
        <a:off x="4306316" y="482732"/>
        <a:ext cx="1742189" cy="13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A8BD-8474-4F3C-A886-16F7D8ECFA12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88281-87A0-4E0A-93A8-7BA1C235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4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假如我们构建项目，我们可能需要对文件进行</a:t>
            </a:r>
            <a:r>
              <a:rPr lang="en-US" altLang="zh-CN" dirty="0" err="1" smtClean="0"/>
              <a:t>concat</a:t>
            </a:r>
            <a:r>
              <a:rPr lang="zh-CN" altLang="en-US" dirty="0" smtClean="0"/>
              <a:t>，我们需要对每个文件进行单元测试，我们需要对文件进行压缩，我们需要对文件进行语法校验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又或者是模块打包</a:t>
            </a:r>
            <a:r>
              <a:rPr lang="zh-CN" altLang="en-US" dirty="0" smtClean="0"/>
              <a:t>，接下来我们将这些任务进行分类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17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Grunt</a:t>
            </a:r>
            <a:r>
              <a:rPr lang="zh-CN" altLang="en-US" dirty="0" smtClean="0"/>
              <a:t>将任务分拆成两种形式，一种是内置的任务，一种是通过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引入的任务，对于普通的项目，</a:t>
            </a:r>
            <a:r>
              <a:rPr lang="en-US" altLang="zh-CN" dirty="0" smtClean="0"/>
              <a:t>build-in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够我们使用了，但是对于一些复杂的项目，我们需要使用社区的插件或者自定义</a:t>
            </a:r>
            <a:r>
              <a:rPr lang="zh-CN" altLang="en-US" dirty="0" smtClean="0"/>
              <a:t>插件，可以打开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官网看下社区的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的情况，这里可以看下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的代码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grunt-1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1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你可以使用内置模板，也可以自定义模板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这里插入实际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进行演示，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，稍微过一下语法，最后结合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的源码</a:t>
            </a:r>
            <a:r>
              <a:rPr lang="zh-CN" altLang="en-US" dirty="0" smtClean="0"/>
              <a:t>分析，可以适当分析下</a:t>
            </a:r>
            <a:r>
              <a:rPr lang="en-US" altLang="zh-CN" dirty="0" err="1" smtClean="0"/>
              <a:t>mutiTask</a:t>
            </a:r>
            <a:r>
              <a:rPr lang="zh-CN" altLang="en-US" dirty="0" smtClean="0"/>
              <a:t>的含义 </a:t>
            </a:r>
            <a:r>
              <a:rPr lang="en-US" altLang="zh-CN" dirty="0" smtClean="0"/>
              <a:t>task/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commonjs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7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Helper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可以理解成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task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的函数，只要我们注册了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helper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，我们就可以在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task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中使用它。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Build-in helper</a:t>
            </a:r>
            <a:r>
              <a:rPr lang="zh-CN" altLang="en-US" dirty="0" smtClean="0"/>
              <a:t>就不详细介绍了，如果我们需要执行它，采取类似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config:prop.subprop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的输出方式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helper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会和下面的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task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一起介绍。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70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Src</a:t>
            </a:r>
            <a:r>
              <a:rPr lang="zh-CN" altLang="en-US" dirty="0" smtClean="0"/>
              <a:t>里面是存源文件的，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grunt build</a:t>
            </a:r>
            <a:r>
              <a:rPr lang="zh-CN" altLang="en-US" dirty="0" smtClean="0"/>
              <a:t>后的文件，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里面的东西是按需加载的，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里面的东西是公用部分，前期还木有脚本部分，如果引入</a:t>
            </a:r>
            <a:r>
              <a:rPr lang="en-US" altLang="zh-CN" dirty="0" smtClean="0"/>
              <a:t>kissy</a:t>
            </a:r>
            <a:r>
              <a:rPr lang="zh-CN" altLang="en-US" dirty="0" smtClean="0"/>
              <a:t>，可以考虑整合隐若</a:t>
            </a:r>
            <a:r>
              <a:rPr lang="en-US" altLang="zh-CN" dirty="0" smtClean="0"/>
              <a:t>MM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可以看到，引入了</a:t>
            </a:r>
            <a:r>
              <a:rPr lang="en-US" altLang="zh-CN" dirty="0" smtClean="0"/>
              <a:t>grunt-less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包，这个包首先必须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到本地，可以查看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7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快来贡献你的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吧，或者你缺少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，去社区里面找吧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74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3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做个小调查，有多少人用过</a:t>
            </a:r>
            <a:r>
              <a:rPr lang="en-US" altLang="zh-CN" dirty="0" smtClean="0"/>
              <a:t>grunt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8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的语法结构，想起收藏夹的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，想起承玉的</a:t>
            </a:r>
            <a:r>
              <a:rPr lang="en-US" altLang="zh-CN" dirty="0" smtClean="0"/>
              <a:t>module </a:t>
            </a:r>
            <a:r>
              <a:rPr lang="en-US" altLang="zh-CN" dirty="0" err="1" smtClean="0"/>
              <a:t>compailer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9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语法，很陌生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语法，比较亲切，怎么样，对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是否有好感了呢？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感谢今天的演员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怎么样，是否有同样体会，接下来让我们来体验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语法，比较亲切，怎么样，对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是否有好感了呢？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" TargetMode="External"/><Relationship Id="rId2" Type="http://schemas.openxmlformats.org/officeDocument/2006/relationships/hyperlink" Target="https://github.com/gruntjs/gru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chanics.flite.com/blog/2012/06/19/why-we-use-node-dot-js-and-grunt-to-build-javascript/" TargetMode="External"/><Relationship Id="rId5" Type="http://schemas.openxmlformats.org/officeDocument/2006/relationships/hyperlink" Target="http://net.tutsplus.com/tutorials/javascript-ajax/meeting-grunt-the-build-tool-for-javascript/" TargetMode="External"/><Relationship Id="rId4" Type="http://schemas.openxmlformats.org/officeDocument/2006/relationships/hyperlink" Target="http://benalman.com/news/2012/08/why-grun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           </a:t>
            </a:r>
            <a:r>
              <a:rPr lang="en-US" altLang="zh-CN" sz="107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YaHei Consolas Hybrid" pitchFamily="49" charset="-122"/>
              </a:rPr>
              <a:t>GRUNT</a:t>
            </a:r>
            <a:endParaRPr lang="zh-CN" altLang="en-US" sz="10700" b="1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YaHei Consolas Hybrid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                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苏河</a:t>
            </a:r>
            <a:endParaRPr lang="zh-CN" altLang="en-US" dirty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1026" name="Picture 2" descr="D:\work\分享\grunt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4084712" cy="408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6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假如我们构建前端项目，我们需要哪些任务去支撑项目？</a:t>
            </a:r>
            <a:endParaRPr lang="en-US" altLang="zh-CN" b="1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07063945"/>
              </p:ext>
            </p:extLst>
          </p:nvPr>
        </p:nvGraphicFramePr>
        <p:xfrm>
          <a:off x="1524000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2026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45453"/>
              </p:ext>
            </p:extLst>
          </p:nvPr>
        </p:nvGraphicFramePr>
        <p:xfrm>
          <a:off x="457200" y="476250"/>
          <a:ext cx="8229600" cy="564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Grunt </a:t>
            </a:r>
            <a:r>
              <a:rPr lang="en-US" altLang="zh-CN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init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Build-in template</a:t>
            </a:r>
          </a:p>
          <a:p>
            <a:pPr lvl="1"/>
            <a:r>
              <a:rPr lang="en-US" altLang="zh-CN" dirty="0" err="1" smtClean="0"/>
              <a:t>Gruntfile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Commonjs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dirty="0" smtClean="0"/>
              <a:t>Create your own template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7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Grunt helper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75697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857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Seller Center DPL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23" y="1700808"/>
            <a:ext cx="17335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92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Grunt plugins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Grunt less</a:t>
            </a: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Coffee</a:t>
            </a: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Sass</a:t>
            </a: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Jasmine</a:t>
            </a: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Mustache</a:t>
            </a:r>
          </a:p>
          <a:p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Ksp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…</a:t>
            </a:r>
          </a:p>
          <a:p>
            <a:pPr marL="0" indent="0">
              <a:buNone/>
            </a:pPr>
            <a:endParaRPr lang="en-US" altLang="zh-CN" b="1" dirty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0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YaHei Consolas Hybrid" pitchFamily="49" charset="-122"/>
                <a:ea typeface="YaHei Consolas Hybrid" pitchFamily="49" charset="-122"/>
              </a:rPr>
              <a:t>都有哪些用了</a:t>
            </a:r>
            <a:r>
              <a:rPr lang="en-US" altLang="zh-CN" dirty="0">
                <a:latin typeface="YaHei Consolas Hybrid" pitchFamily="49" charset="-122"/>
                <a:ea typeface="YaHei Consolas Hybrid" pitchFamily="49" charset="-122"/>
              </a:rPr>
              <a:t>grunt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Jquery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Javascript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-hooker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AngularUI</a:t>
            </a:r>
            <a:r>
              <a:rPr lang="en-US" altLang="zh-CN" dirty="0">
                <a:latin typeface="YaHei Consolas Hybrid" pitchFamily="49" charset="-122"/>
                <a:ea typeface="YaHei Consolas Hybrid" pitchFamily="49" charset="-122"/>
              </a:rPr>
              <a:t> </a:t>
            </a: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Brix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TAOBAO seller 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center</a:t>
            </a: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…</a:t>
            </a:r>
            <a:endParaRPr lang="en-US" altLang="zh-CN" dirty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7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Grunt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的优势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内置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task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和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helper</a:t>
            </a: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Task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和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Plugin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扩展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基于</a:t>
            </a:r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nodejs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配置简单，容易上手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代码可读教强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社区活跃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zh-CN" altLang="en-US" dirty="0">
                <a:latin typeface="YaHei Consolas Hybrid" pitchFamily="49" charset="-122"/>
                <a:ea typeface="YaHei Consolas Hybrid" pitchFamily="49" charset="-122"/>
              </a:rPr>
              <a:t>贡献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者较多，插件丰富</a:t>
            </a:r>
            <a:endParaRPr lang="en-US" altLang="zh-CN" dirty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9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参考资料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github.com/gruntjs/grunt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http://gruntjs.com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http://benalman.com/news/2012/08/why-grunt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http://net.tutsplus.com/tutorials/javascript-ajax/meeting-grunt-the-build-tool-for-javascript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http://mechanics.flite.com/blog/2012/06/19/why-we-use-node-dot-js-and-grunt-to-build-javascript/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45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marL="0" indent="0" algn="ctr">
              <a:buNone/>
            </a:pPr>
            <a:r>
              <a:rPr lang="en-US" altLang="zh-CN" sz="8000" dirty="0" smtClean="0">
                <a:latin typeface="YaHei Consolas Hybrid" pitchFamily="49" charset="-122"/>
                <a:ea typeface="YaHei Consolas Hybrid" pitchFamily="49" charset="-122"/>
              </a:rPr>
              <a:t>QA</a:t>
            </a:r>
            <a:endParaRPr lang="zh-CN" altLang="en-US" sz="8000" dirty="0"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46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Grunt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34221C"/>
                </a:solidFill>
                <a:latin typeface="YaHei Consolas Hybrid" pitchFamily="49" charset="-122"/>
                <a:ea typeface="YaHei Consolas Hybrid" pitchFamily="49" charset="-122"/>
              </a:rPr>
              <a:t>关于作者</a:t>
            </a:r>
            <a:endParaRPr lang="en-US" altLang="zh-CN" b="1" dirty="0" smtClean="0">
              <a:solidFill>
                <a:srgbClr val="34221C"/>
              </a:solidFill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Ben </a:t>
            </a:r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Alman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 (cowboy)</a:t>
            </a:r>
          </a:p>
          <a:p>
            <a:pPr lvl="1"/>
            <a:endParaRPr lang="en-US" altLang="zh-CN" dirty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zh-CN" altLang="en-US" dirty="0" smtClean="0">
                <a:solidFill>
                  <a:srgbClr val="34221C"/>
                </a:solidFill>
                <a:latin typeface="YaHei Consolas Hybrid" pitchFamily="49" charset="-122"/>
                <a:ea typeface="YaHei Consolas Hybrid" pitchFamily="49" charset="-122"/>
              </a:rPr>
              <a:t>什么是</a:t>
            </a:r>
            <a:r>
              <a:rPr lang="en-US" altLang="zh-CN" dirty="0" smtClean="0">
                <a:solidFill>
                  <a:srgbClr val="34221C"/>
                </a:solidFill>
                <a:latin typeface="YaHei Consolas Hybrid" pitchFamily="49" charset="-122"/>
                <a:ea typeface="YaHei Consolas Hybrid" pitchFamily="49" charset="-122"/>
              </a:rPr>
              <a:t>grunt</a:t>
            </a:r>
            <a:r>
              <a:rPr lang="zh-CN" altLang="en-US" dirty="0" smtClean="0">
                <a:solidFill>
                  <a:srgbClr val="34221C"/>
                </a:solidFill>
                <a:latin typeface="YaHei Consolas Hybrid" pitchFamily="49" charset="-122"/>
                <a:ea typeface="YaHei Consolas Hybrid" pitchFamily="49" charset="-122"/>
              </a:rPr>
              <a:t>？</a:t>
            </a:r>
            <a:endParaRPr lang="en-US" altLang="zh-CN" dirty="0" smtClean="0">
              <a:solidFill>
                <a:srgbClr val="34221C"/>
              </a:solidFill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en-US" altLang="zh-CN" dirty="0">
                <a:latin typeface="YaHei Consolas Hybrid" pitchFamily="49" charset="-122"/>
                <a:ea typeface="YaHei Consolas Hybrid" pitchFamily="49" charset="-122"/>
              </a:rPr>
              <a:t>Grunt is a task-based command line build tool for JavaScript projects.</a:t>
            </a:r>
            <a:endParaRPr lang="zh-CN" altLang="en-US" dirty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3943" y="1333217"/>
            <a:ext cx="7392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Minifying files??</a:t>
            </a:r>
            <a:endParaRPr lang="zh-CN" altLang="en-US" sz="6000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1026" name="Picture 2" descr="D:\work\分享\grunt\group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43" y="4185805"/>
            <a:ext cx="2381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60" y="3766213"/>
            <a:ext cx="1458308" cy="14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99323"/>
            <a:ext cx="158417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23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Ant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4706"/>
            <a:ext cx="8496944" cy="357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work\分享\grunt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0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Rake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6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53210"/>
            <a:ext cx="6336704" cy="3225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Grunt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6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480720" cy="293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38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那些曾经陪我走过的</a:t>
            </a:r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…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6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48478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9219998"/>
              </p:ext>
            </p:extLst>
          </p:nvPr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8815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他们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有哪些不爽的地方</a:t>
            </a:r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…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6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484784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3200" dirty="0" smtClean="0">
                <a:latin typeface="YaHei Consolas Hybrid" pitchFamily="49" charset="-122"/>
                <a:ea typeface="YaHei Consolas Hybrid" pitchFamily="49" charset="-122"/>
              </a:rPr>
              <a:t>-</a:t>
            </a:r>
            <a:r>
              <a:rPr lang="zh-CN" altLang="en-US" sz="3200" dirty="0" smtClean="0">
                <a:latin typeface="YaHei Consolas Hybrid" pitchFamily="49" charset="-122"/>
                <a:ea typeface="YaHei Consolas Hybrid" pitchFamily="49" charset="-122"/>
              </a:rPr>
              <a:t>语法，配置复杂</a:t>
            </a:r>
            <a:endParaRPr lang="en-US" altLang="zh-CN" sz="3200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 smtClean="0">
                <a:latin typeface="YaHei Consolas Hybrid" pitchFamily="49" charset="-122"/>
                <a:ea typeface="YaHei Consolas Hybrid" pitchFamily="49" charset="-122"/>
              </a:rPr>
              <a:t>-</a:t>
            </a:r>
            <a:r>
              <a:rPr lang="zh-CN" altLang="en-US" sz="3200" dirty="0" smtClean="0">
                <a:latin typeface="YaHei Consolas Hybrid" pitchFamily="49" charset="-122"/>
                <a:ea typeface="YaHei Consolas Hybrid" pitchFamily="49" charset="-122"/>
              </a:rPr>
              <a:t>对类库依赖性强</a:t>
            </a:r>
            <a:endParaRPr lang="en-US" altLang="zh-CN" sz="3200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 smtClean="0">
                <a:latin typeface="YaHei Consolas Hybrid" pitchFamily="49" charset="-122"/>
                <a:ea typeface="YaHei Consolas Hybrid" pitchFamily="49" charset="-122"/>
              </a:rPr>
              <a:t>-</a:t>
            </a:r>
            <a:r>
              <a:rPr lang="zh-CN" altLang="en-US" sz="3200" dirty="0" smtClean="0">
                <a:latin typeface="YaHei Consolas Hybrid" pitchFamily="49" charset="-122"/>
                <a:ea typeface="YaHei Consolas Hybrid" pitchFamily="49" charset="-122"/>
              </a:rPr>
              <a:t>难扩展</a:t>
            </a:r>
            <a:endParaRPr lang="en-US" altLang="zh-CN" sz="3200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 smtClean="0">
                <a:latin typeface="YaHei Consolas Hybrid" pitchFamily="49" charset="-122"/>
                <a:ea typeface="YaHei Consolas Hybrid" pitchFamily="49" charset="-122"/>
              </a:rPr>
              <a:t>-</a:t>
            </a:r>
            <a:r>
              <a:rPr lang="zh-CN" altLang="en-US" sz="3200" dirty="0" smtClean="0">
                <a:latin typeface="YaHei Consolas Hybrid" pitchFamily="49" charset="-122"/>
                <a:ea typeface="YaHei Consolas Hybrid" pitchFamily="49" charset="-122"/>
              </a:rPr>
              <a:t>没有形成良好的社区</a:t>
            </a:r>
            <a:endParaRPr lang="en-US" altLang="zh-CN" sz="3200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 smtClean="0">
                <a:latin typeface="YaHei Consolas Hybrid" pitchFamily="49" charset="-122"/>
                <a:ea typeface="YaHei Consolas Hybrid" pitchFamily="49" charset="-122"/>
              </a:rPr>
              <a:t>-</a:t>
            </a:r>
            <a:r>
              <a:rPr lang="zh-CN" altLang="en-US" sz="3200" dirty="0" smtClean="0">
                <a:latin typeface="YaHei Consolas Hybrid" pitchFamily="49" charset="-122"/>
                <a:ea typeface="YaHei Consolas Hybrid" pitchFamily="49" charset="-122"/>
              </a:rPr>
              <a:t>缺乏好用的插件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59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work\分享\grunt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9726"/>
            <a:ext cx="1195658" cy="11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Getting_Started.jpg (744×31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6127" y="2348880"/>
            <a:ext cx="7612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Getting Started~</a:t>
            </a:r>
            <a:endParaRPr lang="zh-CN" altLang="en-US" sz="6600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50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608</Words>
  <Application>Microsoft Office PowerPoint</Application>
  <PresentationFormat>全屏显示(4:3)</PresentationFormat>
  <Paragraphs>123</Paragraphs>
  <Slides>19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           GRUNT</vt:lpstr>
      <vt:lpstr>Grunt</vt:lpstr>
      <vt:lpstr>PowerPoint 演示文稿</vt:lpstr>
      <vt:lpstr>Ant</vt:lpstr>
      <vt:lpstr>Rake</vt:lpstr>
      <vt:lpstr>Grunt</vt:lpstr>
      <vt:lpstr>那些曾经陪我走过的…</vt:lpstr>
      <vt:lpstr>他们有哪些不爽的地方…</vt:lpstr>
      <vt:lpstr>PowerPoint 演示文稿</vt:lpstr>
      <vt:lpstr>PowerPoint 演示文稿</vt:lpstr>
      <vt:lpstr>PowerPoint 演示文稿</vt:lpstr>
      <vt:lpstr>Grunt init</vt:lpstr>
      <vt:lpstr>Grunt helper</vt:lpstr>
      <vt:lpstr>Seller Center DPL</vt:lpstr>
      <vt:lpstr>Grunt plugins</vt:lpstr>
      <vt:lpstr>都有哪些用了grunt</vt:lpstr>
      <vt:lpstr>Grunt的优势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suhe.ly</cp:lastModifiedBy>
  <cp:revision>89</cp:revision>
  <dcterms:modified xsi:type="dcterms:W3CDTF">2012-10-26T10:14:30Z</dcterms:modified>
</cp:coreProperties>
</file>