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:\Users\wangyan\Desktop\名单\_`IL64MQ_HM4YGGWOM(~HBE.png_`IL64MQ_HM4YGGWOM(~HB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0380" y="807720"/>
            <a:ext cx="8366760" cy="5063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de9ce4eb909658990395f2573752a57_13-150H411594H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666750"/>
            <a:ext cx="8253730" cy="5523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孟庆慧	  阴历	12	16</a:t>
            </a:r>
            <a:endParaRPr lang="zh-CN" altLang="en-US"/>
          </a:p>
        </p:txBody>
      </p:sp>
      <p:pic>
        <p:nvPicPr>
          <p:cNvPr id="4" name="内容占位符 3" descr="8a723275cf68db493c2169a93b4596eb_9271_20070710111906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060" y="1600200"/>
            <a:ext cx="6151880" cy="4526280"/>
          </a:xfrm>
          <a:prstGeom prst="rect">
            <a:avLst/>
          </a:prstGeom>
        </p:spPr>
      </p:pic>
      <p:pic>
        <p:nvPicPr>
          <p:cNvPr id="5" name="图片 4" descr="孟庆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2882265"/>
            <a:ext cx="20828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留不住的是时间，带不走的是思念。忘不了的是情谊，斩不断的是祝福。每年都有一个特别的日子，每年都有我最真诚的祝福：生日快乐，我的朋友。</a:t>
            </a:r>
            <a:r>
              <a:rPr lang="zh-CN" altLang="en-US">
                <a:sym typeface="+mn-ea"/>
              </a:rPr>
              <a:t>你最可爱，我说时来不及思索，但思索之后，还是这样说。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刘吉霏	  阴历	1	12</a:t>
            </a:r>
            <a:endParaRPr lang="zh-CN" altLang="en-US"/>
          </a:p>
        </p:txBody>
      </p:sp>
      <p:pic>
        <p:nvPicPr>
          <p:cNvPr id="4" name="内容占位符 3" descr="e22be4336dcf7a92e29a105b56c87b72_0x0s30s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8490" y="1631950"/>
            <a:ext cx="7792085" cy="4526280"/>
          </a:xfrm>
          <a:prstGeom prst="rect">
            <a:avLst/>
          </a:prstGeom>
        </p:spPr>
      </p:pic>
      <p:pic>
        <p:nvPicPr>
          <p:cNvPr id="5" name="图片 4" descr="刘吉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35" y="2768600"/>
            <a:ext cx="2346960" cy="2211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太阳是金色的，月亮是银色的，你的生日是彩色的，愿你被幸福环绕，被好运追逐，被快乐降伏，被笑容粘住。愿你走出半生，归来依是少年。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肖天星	  阴历	12	29</a:t>
            </a:r>
            <a:endParaRPr lang="zh-CN" altLang="en-US"/>
          </a:p>
        </p:txBody>
      </p:sp>
      <p:pic>
        <p:nvPicPr>
          <p:cNvPr id="4" name="内容占位符 3" descr="C:\Users\wangyan\Desktop\名单\2d9a680012d7c5393253c2e4b032307d_13018336537758.jpg2d9a680012d7c5393253c2e4b032307d_13018336537758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6565" y="1563370"/>
            <a:ext cx="8037830" cy="4609465"/>
          </a:xfrm>
          <a:prstGeom prst="rect">
            <a:avLst/>
          </a:prstGeom>
        </p:spPr>
      </p:pic>
      <p:pic>
        <p:nvPicPr>
          <p:cNvPr id="5" name="图片 4" descr="C:\Users\wangyan\Desktop\名单\肖天星.png肖天星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9335" y="2656205"/>
            <a:ext cx="1063625" cy="1861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恭祝你福如东海老乌龟/寿比南山大石头!祝你生辰快乐!年年有今日!岁岁有今朝!生日快乐!哈哈!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C:\Users\wangyan\Desktop\名单\b588d108beb820cdcb754125c70e1009_2014070807272071439.jpgb588d108beb820cdcb754125c70e1009_201407080727207143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8140" y="274955"/>
            <a:ext cx="8163560" cy="6035675"/>
          </a:xfrm>
          <a:prstGeom prst="rect">
            <a:avLst/>
          </a:prstGeom>
        </p:spPr>
      </p:pic>
      <p:pic>
        <p:nvPicPr>
          <p:cNvPr id="7" name="图片 6" descr="孟庆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59890" y="2698750"/>
            <a:ext cx="1423035" cy="1334770"/>
          </a:xfrm>
          <a:prstGeom prst="rect">
            <a:avLst/>
          </a:prstGeom>
        </p:spPr>
      </p:pic>
      <p:pic>
        <p:nvPicPr>
          <p:cNvPr id="8" name="图片 7" descr="刘吉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723900"/>
            <a:ext cx="1633855" cy="1696720"/>
          </a:xfrm>
          <a:prstGeom prst="rect">
            <a:avLst/>
          </a:prstGeom>
        </p:spPr>
      </p:pic>
      <p:pic>
        <p:nvPicPr>
          <p:cNvPr id="9" name="图片 8" descr="肖天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05" y="4284980"/>
            <a:ext cx="1218565" cy="1629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11445" y="28962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生日快乐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/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行政人事-王文蓓</cp:lastModifiedBy>
  <cp:revision>12</cp:revision>
  <dcterms:created xsi:type="dcterms:W3CDTF">2018-02-02T07:26:00Z</dcterms:created>
  <dcterms:modified xsi:type="dcterms:W3CDTF">2018-02-02T08:24:01Z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