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72" r:id="rId10"/>
    <p:sldId id="273" r:id="rId11"/>
    <p:sldId id="264" r:id="rId12"/>
    <p:sldId id="274" r:id="rId13"/>
    <p:sldId id="275" r:id="rId14"/>
    <p:sldId id="262" r:id="rId15"/>
    <p:sldId id="285" r:id="rId16"/>
    <p:sldId id="293" r:id="rId17"/>
    <p:sldId id="294" r:id="rId18"/>
    <p:sldId id="295" r:id="rId19"/>
    <p:sldId id="323" r:id="rId20"/>
    <p:sldId id="265" r:id="rId21"/>
    <p:sldId id="303" r:id="rId22"/>
    <p:sldId id="304" r:id="rId23"/>
    <p:sldId id="305" r:id="rId24"/>
    <p:sldId id="324" r:id="rId25"/>
    <p:sldId id="313" r:id="rId26"/>
    <p:sldId id="306" r:id="rId27"/>
    <p:sldId id="321" r:id="rId28"/>
    <p:sldId id="325" r:id="rId29"/>
    <p:sldId id="322" r:id="rId30"/>
    <p:sldId id="335" r:id="rId31"/>
    <p:sldId id="337" r:id="rId32"/>
    <p:sldId id="338" r:id="rId33"/>
    <p:sldId id="339" r:id="rId34"/>
    <p:sldId id="340" r:id="rId35"/>
    <p:sldId id="341" r:id="rId36"/>
    <p:sldId id="342" r:id="rId37"/>
    <p:sldId id="271" r:id="rId3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7DE4E-F276-4ACD-AE2A-528BC9E5E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7" name="Rectangle 1515"/>
          <p:cNvSpPr>
            <a:spLocks noChangeArrowheads="1"/>
          </p:cNvSpPr>
          <p:nvPr/>
        </p:nvSpPr>
        <p:spPr bwMode="auto">
          <a:xfrm>
            <a:off x="3175" y="3176"/>
            <a:ext cx="121888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1970681" y="2332894"/>
            <a:ext cx="8250638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1970681" y="893687"/>
            <a:ext cx="8250638" cy="122629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328" name="Rectangle 1516"/>
          <p:cNvSpPr>
            <a:spLocks noChangeArrowheads="1"/>
          </p:cNvSpPr>
          <p:nvPr/>
        </p:nvSpPr>
        <p:spPr bwMode="auto">
          <a:xfrm>
            <a:off x="3175" y="3176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1488" name="图片 114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364687"/>
            <a:ext cx="8267700" cy="20445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Rectangle 1515"/>
          <p:cNvSpPr>
            <a:spLocks noChangeArrowheads="1"/>
          </p:cNvSpPr>
          <p:nvPr/>
        </p:nvSpPr>
        <p:spPr bwMode="auto">
          <a:xfrm>
            <a:off x="3175" y="3176"/>
            <a:ext cx="121888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4" name="矩形 953"/>
          <p:cNvSpPr/>
          <p:nvPr/>
        </p:nvSpPr>
        <p:spPr>
          <a:xfrm>
            <a:off x="0" y="4021138"/>
            <a:ext cx="12192000" cy="2836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3386408" y="4196338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386408" y="5139813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rgbClr val="5655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pic>
        <p:nvPicPr>
          <p:cNvPr id="953" name="图片 9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3005514"/>
            <a:ext cx="5105400" cy="10156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13"/>
          </p:nvPr>
        </p:nvSpPr>
        <p:spPr>
          <a:xfrm>
            <a:off x="669924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3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4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6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99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1130299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924" y="1138237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1130300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Rectangle 1515"/>
          <p:cNvSpPr>
            <a:spLocks noChangeArrowheads="1"/>
          </p:cNvSpPr>
          <p:nvPr/>
        </p:nvSpPr>
        <p:spPr bwMode="auto">
          <a:xfrm>
            <a:off x="3175" y="3176"/>
            <a:ext cx="12188825" cy="6858000"/>
          </a:xfrm>
          <a:prstGeom prst="rect">
            <a:avLst/>
          </a:prstGeom>
          <a:solidFill>
            <a:srgbClr val="5655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302" name="图片 13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108986"/>
            <a:ext cx="4648200" cy="13216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82962" y="3653254"/>
            <a:ext cx="5426076" cy="1291123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382963" y="5062538"/>
            <a:ext cx="5426076" cy="3270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40.xml"/><Relationship Id="rId6" Type="http://schemas.openxmlformats.org/officeDocument/2006/relationships/image" Target="../media/image14.png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3" Type="http://schemas.openxmlformats.org/officeDocument/2006/relationships/notesSlide" Target="../notesSlides/notesSlide11.xml"/><Relationship Id="rId22" Type="http://schemas.openxmlformats.org/officeDocument/2006/relationships/slideLayout" Target="../slideLayouts/slideLayout18.xml"/><Relationship Id="rId21" Type="http://schemas.openxmlformats.org/officeDocument/2006/relationships/tags" Target="../tags/tag161.xml"/><Relationship Id="rId20" Type="http://schemas.openxmlformats.org/officeDocument/2006/relationships/tags" Target="../tags/tag160.xml"/><Relationship Id="rId2" Type="http://schemas.openxmlformats.org/officeDocument/2006/relationships/tags" Target="../tags/tag142.xml"/><Relationship Id="rId19" Type="http://schemas.openxmlformats.org/officeDocument/2006/relationships/tags" Target="../tags/tag159.xml"/><Relationship Id="rId18" Type="http://schemas.openxmlformats.org/officeDocument/2006/relationships/tags" Target="../tags/tag158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tags" Target="../tags/tag14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67.xml"/><Relationship Id="rId6" Type="http://schemas.openxmlformats.org/officeDocument/2006/relationships/image" Target="../media/image15.png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73.xml"/><Relationship Id="rId6" Type="http://schemas.openxmlformats.org/officeDocument/2006/relationships/image" Target="../media/image16.png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92.xml"/><Relationship Id="rId6" Type="http://schemas.openxmlformats.org/officeDocument/2006/relationships/image" Target="../media/image17.png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95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01.xml"/><Relationship Id="rId6" Type="http://schemas.openxmlformats.org/officeDocument/2006/relationships/image" Target="../media/image18.png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07.xml"/><Relationship Id="rId7" Type="http://schemas.openxmlformats.org/officeDocument/2006/relationships/image" Target="../media/image20.png"/><Relationship Id="rId6" Type="http://schemas.openxmlformats.org/officeDocument/2006/relationships/image" Target="../media/image18.png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0" Type="http://schemas.openxmlformats.org/officeDocument/2006/relationships/notesSlide" Target="../notesSlides/notesSlide18.xml"/><Relationship Id="rId1" Type="http://schemas.openxmlformats.org/officeDocument/2006/relationships/tags" Target="../tags/tag20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13.xml"/><Relationship Id="rId7" Type="http://schemas.openxmlformats.org/officeDocument/2006/relationships/image" Target="../media/image21.png"/><Relationship Id="rId6" Type="http://schemas.openxmlformats.org/officeDocument/2006/relationships/image" Target="../media/image18.png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0" Type="http://schemas.openxmlformats.org/officeDocument/2006/relationships/notesSlide" Target="../notesSlides/notesSlide19.xml"/><Relationship Id="rId1" Type="http://schemas.openxmlformats.org/officeDocument/2006/relationships/tags" Target="../tags/tag20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19.xml"/><Relationship Id="rId7" Type="http://schemas.openxmlformats.org/officeDocument/2006/relationships/image" Target="../media/image22.png"/><Relationship Id="rId6" Type="http://schemas.openxmlformats.org/officeDocument/2006/relationships/image" Target="../media/image18.png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0" Type="http://schemas.openxmlformats.org/officeDocument/2006/relationships/notesSlide" Target="../notesSlides/notesSlide20.xml"/><Relationship Id="rId1" Type="http://schemas.openxmlformats.org/officeDocument/2006/relationships/tags" Target="../tags/tag214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22.xml"/><Relationship Id="rId4" Type="http://schemas.openxmlformats.org/officeDocument/2006/relationships/image" Target="../media/image23.png"/><Relationship Id="rId3" Type="http://schemas.openxmlformats.org/officeDocument/2006/relationships/image" Target="../media/image19.png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3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38.xml"/><Relationship Id="rId5" Type="http://schemas.openxmlformats.org/officeDocument/2006/relationships/image" Target="../media/image26.png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tags" Target="../tags/tag234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41.xml"/><Relationship Id="rId4" Type="http://schemas.openxmlformats.org/officeDocument/2006/relationships/image" Target="../media/image27.png"/><Relationship Id="rId3" Type="http://schemas.openxmlformats.org/officeDocument/2006/relationships/image" Target="../media/image19.png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4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4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81.xml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7.xml"/><Relationship Id="rId10" Type="http://schemas.openxmlformats.org/officeDocument/2006/relationships/image" Target="../media/image6.png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7" Type="http://schemas.openxmlformats.org/officeDocument/2006/relationships/notesSlide" Target="../notesSlides/notesSlide5.xml"/><Relationship Id="rId86" Type="http://schemas.openxmlformats.org/officeDocument/2006/relationships/slideLayout" Target="../slideLayouts/slideLayout18.xml"/><Relationship Id="rId85" Type="http://schemas.openxmlformats.org/officeDocument/2006/relationships/tags" Target="../tags/tag112.xml"/><Relationship Id="rId84" Type="http://schemas.openxmlformats.org/officeDocument/2006/relationships/tags" Target="../tags/tag111.xml"/><Relationship Id="rId83" Type="http://schemas.openxmlformats.org/officeDocument/2006/relationships/tags" Target="../tags/tag110.xml"/><Relationship Id="rId82" Type="http://schemas.openxmlformats.org/officeDocument/2006/relationships/tags" Target="../tags/tag109.xml"/><Relationship Id="rId81" Type="http://schemas.openxmlformats.org/officeDocument/2006/relationships/tags" Target="../tags/tag108.xml"/><Relationship Id="rId80" Type="http://schemas.openxmlformats.org/officeDocument/2006/relationships/tags" Target="../tags/tag107.xml"/><Relationship Id="rId8" Type="http://schemas.openxmlformats.org/officeDocument/2006/relationships/tags" Target="../tags/tag35.xml"/><Relationship Id="rId79" Type="http://schemas.openxmlformats.org/officeDocument/2006/relationships/tags" Target="../tags/tag106.xml"/><Relationship Id="rId78" Type="http://schemas.openxmlformats.org/officeDocument/2006/relationships/tags" Target="../tags/tag105.xml"/><Relationship Id="rId77" Type="http://schemas.openxmlformats.org/officeDocument/2006/relationships/tags" Target="../tags/tag104.xml"/><Relationship Id="rId76" Type="http://schemas.openxmlformats.org/officeDocument/2006/relationships/tags" Target="../tags/tag103.xml"/><Relationship Id="rId75" Type="http://schemas.openxmlformats.org/officeDocument/2006/relationships/tags" Target="../tags/tag102.xml"/><Relationship Id="rId74" Type="http://schemas.openxmlformats.org/officeDocument/2006/relationships/tags" Target="../tags/tag101.xml"/><Relationship Id="rId73" Type="http://schemas.openxmlformats.org/officeDocument/2006/relationships/tags" Target="../tags/tag100.xml"/><Relationship Id="rId72" Type="http://schemas.openxmlformats.org/officeDocument/2006/relationships/tags" Target="../tags/tag99.xml"/><Relationship Id="rId71" Type="http://schemas.openxmlformats.org/officeDocument/2006/relationships/tags" Target="../tags/tag98.xml"/><Relationship Id="rId70" Type="http://schemas.openxmlformats.org/officeDocument/2006/relationships/tags" Target="../tags/tag97.xml"/><Relationship Id="rId7" Type="http://schemas.openxmlformats.org/officeDocument/2006/relationships/tags" Target="../tags/tag34.xml"/><Relationship Id="rId69" Type="http://schemas.openxmlformats.org/officeDocument/2006/relationships/tags" Target="../tags/tag96.xml"/><Relationship Id="rId68" Type="http://schemas.openxmlformats.org/officeDocument/2006/relationships/tags" Target="../tags/tag95.xml"/><Relationship Id="rId67" Type="http://schemas.openxmlformats.org/officeDocument/2006/relationships/tags" Target="../tags/tag94.xml"/><Relationship Id="rId66" Type="http://schemas.openxmlformats.org/officeDocument/2006/relationships/tags" Target="../tags/tag93.xml"/><Relationship Id="rId65" Type="http://schemas.openxmlformats.org/officeDocument/2006/relationships/tags" Target="../tags/tag92.xml"/><Relationship Id="rId64" Type="http://schemas.openxmlformats.org/officeDocument/2006/relationships/tags" Target="../tags/tag91.xml"/><Relationship Id="rId63" Type="http://schemas.openxmlformats.org/officeDocument/2006/relationships/tags" Target="../tags/tag90.xml"/><Relationship Id="rId62" Type="http://schemas.openxmlformats.org/officeDocument/2006/relationships/tags" Target="../tags/tag89.xml"/><Relationship Id="rId61" Type="http://schemas.openxmlformats.org/officeDocument/2006/relationships/tags" Target="../tags/tag88.xml"/><Relationship Id="rId60" Type="http://schemas.openxmlformats.org/officeDocument/2006/relationships/tags" Target="../tags/tag87.xml"/><Relationship Id="rId6" Type="http://schemas.openxmlformats.org/officeDocument/2006/relationships/tags" Target="../tags/tag33.xml"/><Relationship Id="rId59" Type="http://schemas.openxmlformats.org/officeDocument/2006/relationships/tags" Target="../tags/tag86.xml"/><Relationship Id="rId58" Type="http://schemas.openxmlformats.org/officeDocument/2006/relationships/tags" Target="../tags/tag85.xml"/><Relationship Id="rId57" Type="http://schemas.openxmlformats.org/officeDocument/2006/relationships/tags" Target="../tags/tag84.xml"/><Relationship Id="rId56" Type="http://schemas.openxmlformats.org/officeDocument/2006/relationships/tags" Target="../tags/tag83.xml"/><Relationship Id="rId55" Type="http://schemas.openxmlformats.org/officeDocument/2006/relationships/tags" Target="../tags/tag82.xml"/><Relationship Id="rId54" Type="http://schemas.openxmlformats.org/officeDocument/2006/relationships/tags" Target="../tags/tag81.xml"/><Relationship Id="rId53" Type="http://schemas.openxmlformats.org/officeDocument/2006/relationships/tags" Target="../tags/tag80.xml"/><Relationship Id="rId52" Type="http://schemas.openxmlformats.org/officeDocument/2006/relationships/tags" Target="../tags/tag79.xml"/><Relationship Id="rId51" Type="http://schemas.openxmlformats.org/officeDocument/2006/relationships/tags" Target="../tags/tag78.xml"/><Relationship Id="rId50" Type="http://schemas.openxmlformats.org/officeDocument/2006/relationships/tags" Target="../tags/tag77.xml"/><Relationship Id="rId5" Type="http://schemas.openxmlformats.org/officeDocument/2006/relationships/tags" Target="../tags/tag32.xml"/><Relationship Id="rId49" Type="http://schemas.openxmlformats.org/officeDocument/2006/relationships/tags" Target="../tags/tag76.xml"/><Relationship Id="rId48" Type="http://schemas.openxmlformats.org/officeDocument/2006/relationships/tags" Target="../tags/tag75.xml"/><Relationship Id="rId47" Type="http://schemas.openxmlformats.org/officeDocument/2006/relationships/tags" Target="../tags/tag74.xml"/><Relationship Id="rId46" Type="http://schemas.openxmlformats.org/officeDocument/2006/relationships/tags" Target="../tags/tag73.xml"/><Relationship Id="rId45" Type="http://schemas.openxmlformats.org/officeDocument/2006/relationships/tags" Target="../tags/tag72.xml"/><Relationship Id="rId44" Type="http://schemas.openxmlformats.org/officeDocument/2006/relationships/tags" Target="../tags/tag71.xml"/><Relationship Id="rId43" Type="http://schemas.openxmlformats.org/officeDocument/2006/relationships/tags" Target="../tags/tag70.xml"/><Relationship Id="rId42" Type="http://schemas.openxmlformats.org/officeDocument/2006/relationships/tags" Target="../tags/tag69.xml"/><Relationship Id="rId41" Type="http://schemas.openxmlformats.org/officeDocument/2006/relationships/tags" Target="../tags/tag68.xml"/><Relationship Id="rId40" Type="http://schemas.openxmlformats.org/officeDocument/2006/relationships/tags" Target="../tags/tag67.xml"/><Relationship Id="rId4" Type="http://schemas.openxmlformats.org/officeDocument/2006/relationships/tags" Target="../tags/tag31.xml"/><Relationship Id="rId39" Type="http://schemas.openxmlformats.org/officeDocument/2006/relationships/tags" Target="../tags/tag66.xml"/><Relationship Id="rId38" Type="http://schemas.openxmlformats.org/officeDocument/2006/relationships/tags" Target="../tags/tag65.xml"/><Relationship Id="rId37" Type="http://schemas.openxmlformats.org/officeDocument/2006/relationships/tags" Target="../tags/tag64.xml"/><Relationship Id="rId36" Type="http://schemas.openxmlformats.org/officeDocument/2006/relationships/tags" Target="../tags/tag63.xml"/><Relationship Id="rId35" Type="http://schemas.openxmlformats.org/officeDocument/2006/relationships/tags" Target="../tags/tag62.xml"/><Relationship Id="rId34" Type="http://schemas.openxmlformats.org/officeDocument/2006/relationships/tags" Target="../tags/tag61.xml"/><Relationship Id="rId33" Type="http://schemas.openxmlformats.org/officeDocument/2006/relationships/tags" Target="../tags/tag60.xml"/><Relationship Id="rId32" Type="http://schemas.openxmlformats.org/officeDocument/2006/relationships/tags" Target="../tags/tag59.xml"/><Relationship Id="rId31" Type="http://schemas.openxmlformats.org/officeDocument/2006/relationships/tags" Target="../tags/tag58.xml"/><Relationship Id="rId30" Type="http://schemas.openxmlformats.org/officeDocument/2006/relationships/tags" Target="../tags/tag57.xml"/><Relationship Id="rId3" Type="http://schemas.openxmlformats.org/officeDocument/2006/relationships/tags" Target="../tags/tag30.xml"/><Relationship Id="rId29" Type="http://schemas.openxmlformats.org/officeDocument/2006/relationships/tags" Target="../tags/tag56.xml"/><Relationship Id="rId28" Type="http://schemas.openxmlformats.org/officeDocument/2006/relationships/tags" Target="../tags/tag55.xml"/><Relationship Id="rId27" Type="http://schemas.openxmlformats.org/officeDocument/2006/relationships/tags" Target="../tags/tag54.xml"/><Relationship Id="rId26" Type="http://schemas.openxmlformats.org/officeDocument/2006/relationships/tags" Target="../tags/tag53.xml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29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18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11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24.xml"/><Relationship Id="rId6" Type="http://schemas.openxmlformats.org/officeDocument/2006/relationships/image" Target="../media/image9.png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4.xml"/><Relationship Id="rId6" Type="http://schemas.openxmlformats.org/officeDocument/2006/relationships/tags" Target="../tags/tag12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34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0" Type="http://schemas.openxmlformats.org/officeDocument/2006/relationships/notesSlide" Target="../notesSlides/notesSlide9.xml"/><Relationship Id="rId1" Type="http://schemas.openxmlformats.org/officeDocument/2006/relationships/tags" Target="../tags/tag1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Metrics--Measure</a:t>
            </a:r>
            <a:r>
              <a:rPr lang="zh-CN" altLang="en-US" dirty="0"/>
              <a:t>，</a:t>
            </a:r>
            <a:r>
              <a:rPr lang="en-US" altLang="zh-CN" dirty="0"/>
              <a:t>Don't Guess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讲师：汪文君（</a:t>
            </a:r>
            <a:r>
              <a:rPr lang="en-US" altLang="zh-CN" dirty="0"/>
              <a:t>Alex Wang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993600" y="3787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The Gauge of Metric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24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Gill Sans" charset="0"/>
              </a:endParaRPr>
            </a:p>
          </p:txBody>
        </p:sp>
        <p:sp>
          <p:nvSpPr>
            <p:cNvPr id="25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Gill Sans" charset="0"/>
              </a:endParaRPr>
            </a:p>
          </p:txBody>
        </p:sp>
      </p:grp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993600" y="987313"/>
            <a:ext cx="7200000" cy="308995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lnSpcReduction="20000"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1400" dirty="0">
                <a:sym typeface="+mn-ea"/>
              </a:rPr>
              <a:t>A gauge is the simplest metric type. It just returns a value.</a:t>
            </a:r>
            <a:endParaRPr lang="en-US" altLang="zh-CN" sz="14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7875" y="1567180"/>
            <a:ext cx="4876165" cy="4541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>
            <p:custDataLst>
              <p:tags r:id="rId1"/>
            </p:custDataLst>
          </p:nvPr>
        </p:nvSpPr>
        <p:spPr>
          <a:xfrm>
            <a:off x="993615" y="3914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The Gauge family</a:t>
            </a:r>
            <a:endParaRPr lang="en-US" altLang="zh-CN"/>
          </a:p>
        </p:txBody>
      </p:sp>
      <p:sp>
        <p:nvSpPr>
          <p:cNvPr id="70" name="AutoShape 118"/>
          <p:cNvSpPr/>
          <p:nvPr>
            <p:custDataLst>
              <p:tags r:id="rId2"/>
            </p:custDataLst>
          </p:nvPr>
        </p:nvSpPr>
        <p:spPr bwMode="auto">
          <a:xfrm>
            <a:off x="460375" y="525780"/>
            <a:ext cx="407670" cy="306070"/>
          </a:xfrm>
          <a:custGeom>
            <a:avLst/>
            <a:gdLst>
              <a:gd name="T0" fmla="*/ 10732 w 21464"/>
              <a:gd name="T1" fmla="*/ 10800 h 21600"/>
              <a:gd name="T2" fmla="*/ 10732 w 21464"/>
              <a:gd name="T3" fmla="*/ 10800 h 21600"/>
              <a:gd name="T4" fmla="*/ 10732 w 21464"/>
              <a:gd name="T5" fmla="*/ 10800 h 21600"/>
              <a:gd name="T6" fmla="*/ 10732 w 2146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64" h="21600">
                <a:moveTo>
                  <a:pt x="19918" y="11754"/>
                </a:moveTo>
                <a:lnTo>
                  <a:pt x="16564" y="18954"/>
                </a:lnTo>
                <a:cubicBezTo>
                  <a:pt x="16317" y="19484"/>
                  <a:pt x="15892" y="19800"/>
                  <a:pt x="15427" y="19800"/>
                </a:cubicBezTo>
                <a:lnTo>
                  <a:pt x="2683" y="19800"/>
                </a:lnTo>
                <a:cubicBezTo>
                  <a:pt x="1943" y="19800"/>
                  <a:pt x="1341" y="18992"/>
                  <a:pt x="1341" y="18000"/>
                </a:cubicBezTo>
                <a:lnTo>
                  <a:pt x="1341" y="3600"/>
                </a:lnTo>
                <a:cubicBezTo>
                  <a:pt x="1341" y="2608"/>
                  <a:pt x="1943" y="1800"/>
                  <a:pt x="2683" y="1800"/>
                </a:cubicBezTo>
                <a:lnTo>
                  <a:pt x="15427" y="1800"/>
                </a:lnTo>
                <a:cubicBezTo>
                  <a:pt x="15892" y="1800"/>
                  <a:pt x="16317" y="2116"/>
                  <a:pt x="16564" y="2645"/>
                </a:cubicBezTo>
                <a:lnTo>
                  <a:pt x="19917" y="9845"/>
                </a:lnTo>
                <a:cubicBezTo>
                  <a:pt x="20188" y="10425"/>
                  <a:pt x="20188" y="11174"/>
                  <a:pt x="19918" y="11754"/>
                </a:cubicBezTo>
                <a:moveTo>
                  <a:pt x="21055" y="8891"/>
                </a:moveTo>
                <a:lnTo>
                  <a:pt x="17701" y="1691"/>
                </a:lnTo>
                <a:cubicBezTo>
                  <a:pt x="17211" y="639"/>
                  <a:pt x="16352" y="0"/>
                  <a:pt x="15427" y="0"/>
                </a:cubicBezTo>
                <a:lnTo>
                  <a:pt x="2683" y="0"/>
                </a:lnTo>
                <a:cubicBezTo>
                  <a:pt x="1201" y="0"/>
                  <a:pt x="0" y="1611"/>
                  <a:pt x="0" y="3600"/>
                </a:cubicBezTo>
                <a:lnTo>
                  <a:pt x="0" y="18000"/>
                </a:lnTo>
                <a:cubicBezTo>
                  <a:pt x="0" y="19988"/>
                  <a:pt x="1201" y="21599"/>
                  <a:pt x="2683" y="21599"/>
                </a:cubicBezTo>
                <a:lnTo>
                  <a:pt x="15427" y="21599"/>
                </a:lnTo>
                <a:cubicBezTo>
                  <a:pt x="16352" y="21599"/>
                  <a:pt x="17211" y="20960"/>
                  <a:pt x="17701" y="19908"/>
                </a:cubicBezTo>
                <a:lnTo>
                  <a:pt x="21055" y="12708"/>
                </a:lnTo>
                <a:cubicBezTo>
                  <a:pt x="21600" y="11541"/>
                  <a:pt x="21600" y="10059"/>
                  <a:pt x="21055" y="88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lIns="90000" tIns="19050" rIns="90000" bIns="19050" anchor="ctr">
            <a:normAutofit fontScale="90000" lnSpcReduction="20000"/>
          </a:bodyPr>
          <a:lstStyle/>
          <a:p>
            <a:pPr marL="0" marR="0" lvl="0" indent="0" algn="ctr" defTabSz="228600" rtl="0" eaLnBrk="1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72" name="AutoShape 119"/>
          <p:cNvSpPr/>
          <p:nvPr>
            <p:custDataLst>
              <p:tags r:id="rId3"/>
            </p:custDataLst>
          </p:nvPr>
        </p:nvSpPr>
        <p:spPr bwMode="auto">
          <a:xfrm>
            <a:off x="714375" y="639445"/>
            <a:ext cx="76835" cy="768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8000"/>
                </a:moveTo>
                <a:cubicBezTo>
                  <a:pt x="6825" y="18000"/>
                  <a:pt x="3600" y="14774"/>
                  <a:pt x="3600" y="10800"/>
                </a:cubicBezTo>
                <a:cubicBezTo>
                  <a:pt x="3600" y="6825"/>
                  <a:pt x="6825" y="3600"/>
                  <a:pt x="10800" y="3600"/>
                </a:cubicBezTo>
                <a:cubicBezTo>
                  <a:pt x="14774" y="3600"/>
                  <a:pt x="17999" y="6825"/>
                  <a:pt x="17999" y="10800"/>
                </a:cubicBezTo>
                <a:cubicBezTo>
                  <a:pt x="17999" y="14774"/>
                  <a:pt x="14774" y="18000"/>
                  <a:pt x="10800" y="18000"/>
                </a:cubicBezTo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6"/>
                  <a:pt x="4833" y="21599"/>
                  <a:pt x="10800" y="21599"/>
                </a:cubicBezTo>
                <a:cubicBezTo>
                  <a:pt x="16766" y="21599"/>
                  <a:pt x="21600" y="16766"/>
                  <a:pt x="21600" y="10800"/>
                </a:cubicBezTo>
                <a:cubicBezTo>
                  <a:pt x="21600" y="4833"/>
                  <a:pt x="16766" y="0"/>
                  <a:pt x="1080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lIns="90000" tIns="19050" rIns="90000" bIns="19050" anchor="ctr">
            <a:normAutofit fontScale="25000" lnSpcReduction="20000"/>
          </a:bodyPr>
          <a:lstStyle/>
          <a:p>
            <a:pPr marL="0" marR="0" lvl="0" indent="0" algn="ctr" defTabSz="228600" rtl="0" eaLnBrk="1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4"/>
            </p:custDataLst>
          </p:nvPr>
        </p:nvSpPr>
        <p:spPr>
          <a:xfrm>
            <a:off x="993615" y="987313"/>
            <a:ext cx="7200000" cy="308995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all of Gauge the metrics provided</a:t>
            </a:r>
            <a:endParaRPr lang="en-US" altLang="zh-CN"/>
          </a:p>
        </p:txBody>
      </p:sp>
      <p:sp>
        <p:nvSpPr>
          <p:cNvPr id="3" name="Freeform 139"/>
          <p:cNvSpPr/>
          <p:nvPr>
            <p:custDataLst>
              <p:tags r:id="rId5"/>
            </p:custDataLst>
          </p:nvPr>
        </p:nvSpPr>
        <p:spPr bwMode="auto">
          <a:xfrm>
            <a:off x="6026785" y="1788795"/>
            <a:ext cx="169545" cy="654685"/>
          </a:xfrm>
          <a:custGeom>
            <a:avLst/>
            <a:gdLst>
              <a:gd name="T0" fmla="*/ 57 w 57"/>
              <a:gd name="T1" fmla="*/ 155 h 219"/>
              <a:gd name="T2" fmla="*/ 57 w 57"/>
              <a:gd name="T3" fmla="*/ 18 h 219"/>
              <a:gd name="T4" fmla="*/ 39 w 57"/>
              <a:gd name="T5" fmla="*/ 0 h 219"/>
              <a:gd name="T6" fmla="*/ 18 w 57"/>
              <a:gd name="T7" fmla="*/ 0 h 219"/>
              <a:gd name="T8" fmla="*/ 0 w 57"/>
              <a:gd name="T9" fmla="*/ 18 h 219"/>
              <a:gd name="T10" fmla="*/ 0 w 57"/>
              <a:gd name="T11" fmla="*/ 219 h 219"/>
              <a:gd name="T12" fmla="*/ 57 w 57"/>
              <a:gd name="T13" fmla="*/ 155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219">
                <a:moveTo>
                  <a:pt x="57" y="155"/>
                </a:moveTo>
                <a:cubicBezTo>
                  <a:pt x="57" y="18"/>
                  <a:pt x="57" y="18"/>
                  <a:pt x="57" y="18"/>
                </a:cubicBezTo>
                <a:cubicBezTo>
                  <a:pt x="57" y="8"/>
                  <a:pt x="49" y="0"/>
                  <a:pt x="3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19"/>
                  <a:pt x="0" y="219"/>
                  <a:pt x="0" y="219"/>
                </a:cubicBezTo>
                <a:cubicBezTo>
                  <a:pt x="3" y="198"/>
                  <a:pt x="18" y="163"/>
                  <a:pt x="57" y="155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>
            <p:custDataLst>
              <p:tags r:id="rId6"/>
            </p:custDataLst>
          </p:nvPr>
        </p:nvGrpSpPr>
        <p:grpSpPr>
          <a:xfrm rot="0">
            <a:off x="6026785" y="2095500"/>
            <a:ext cx="4098290" cy="1168400"/>
            <a:chOff x="4480311" y="2024854"/>
            <a:chExt cx="3821860" cy="1089847"/>
          </a:xfrm>
        </p:grpSpPr>
        <p:sp>
          <p:nvSpPr>
            <p:cNvPr id="9" name="Freeform 144"/>
            <p:cNvSpPr/>
            <p:nvPr>
              <p:custDataLst>
                <p:tags r:id="rId7"/>
              </p:custDataLst>
            </p:nvPr>
          </p:nvSpPr>
          <p:spPr bwMode="auto">
            <a:xfrm>
              <a:off x="4480311" y="2165646"/>
              <a:ext cx="1035118" cy="949055"/>
            </a:xfrm>
            <a:custGeom>
              <a:avLst/>
              <a:gdLst>
                <a:gd name="T0" fmla="*/ 355 w 372"/>
                <a:gd name="T1" fmla="*/ 0 h 341"/>
                <a:gd name="T2" fmla="*/ 77 w 372"/>
                <a:gd name="T3" fmla="*/ 0 h 341"/>
                <a:gd name="T4" fmla="*/ 57 w 372"/>
                <a:gd name="T5" fmla="*/ 2 h 341"/>
                <a:gd name="T6" fmla="*/ 0 w 372"/>
                <a:gd name="T7" fmla="*/ 66 h 341"/>
                <a:gd name="T8" fmla="*/ 0 w 372"/>
                <a:gd name="T9" fmla="*/ 71 h 341"/>
                <a:gd name="T10" fmla="*/ 0 w 372"/>
                <a:gd name="T11" fmla="*/ 277 h 341"/>
                <a:gd name="T12" fmla="*/ 57 w 372"/>
                <a:gd name="T13" fmla="*/ 341 h 341"/>
                <a:gd name="T14" fmla="*/ 57 w 372"/>
                <a:gd name="T15" fmla="*/ 36 h 341"/>
                <a:gd name="T16" fmla="*/ 76 w 372"/>
                <a:gd name="T17" fmla="*/ 33 h 341"/>
                <a:gd name="T18" fmla="*/ 355 w 372"/>
                <a:gd name="T19" fmla="*/ 33 h 341"/>
                <a:gd name="T20" fmla="*/ 372 w 372"/>
                <a:gd name="T21" fmla="*/ 16 h 341"/>
                <a:gd name="T22" fmla="*/ 355 w 372"/>
                <a:gd name="T23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2" h="341">
                  <a:moveTo>
                    <a:pt x="355" y="0"/>
                  </a:moveTo>
                  <a:cubicBezTo>
                    <a:pt x="353" y="0"/>
                    <a:pt x="128" y="2"/>
                    <a:pt x="77" y="0"/>
                  </a:cubicBezTo>
                  <a:cubicBezTo>
                    <a:pt x="69" y="0"/>
                    <a:pt x="63" y="1"/>
                    <a:pt x="57" y="2"/>
                  </a:cubicBezTo>
                  <a:cubicBezTo>
                    <a:pt x="18" y="10"/>
                    <a:pt x="3" y="45"/>
                    <a:pt x="0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38" y="285"/>
                    <a:pt x="54" y="320"/>
                    <a:pt x="57" y="341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2" y="34"/>
                    <a:pt x="68" y="32"/>
                    <a:pt x="76" y="33"/>
                  </a:cubicBezTo>
                  <a:cubicBezTo>
                    <a:pt x="128" y="35"/>
                    <a:pt x="346" y="33"/>
                    <a:pt x="355" y="33"/>
                  </a:cubicBezTo>
                  <a:cubicBezTo>
                    <a:pt x="364" y="33"/>
                    <a:pt x="372" y="25"/>
                    <a:pt x="372" y="16"/>
                  </a:cubicBezTo>
                  <a:cubicBezTo>
                    <a:pt x="371" y="7"/>
                    <a:pt x="364" y="0"/>
                    <a:pt x="355" y="0"/>
                  </a:cubicBezTo>
                  <a:close/>
                </a:path>
              </a:pathLst>
            </a:custGeom>
            <a:solidFill>
              <a:srgbClr val="4398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5638230" y="2024854"/>
              <a:ext cx="2663941" cy="388084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p>
              <a:pPr algn="ctr">
                <a:lnSpc>
                  <a:spcPct val="130000"/>
                </a:lnSpc>
              </a:pPr>
              <a:r>
                <a:rPr lang="en-US" b="1" dirty="0" smtClean="0">
                  <a:solidFill>
                    <a:srgbClr val="4398FF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</a:rPr>
                <a:t>Simple Gauge</a:t>
              </a:r>
              <a:endParaRPr lang="en-US" b="1" dirty="0" smtClean="0">
                <a:solidFill>
                  <a:srgbClr val="4398FF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 rot="0">
            <a:off x="2098052" y="2820670"/>
            <a:ext cx="4098278" cy="1094105"/>
            <a:chOff x="816432" y="2701239"/>
            <a:chExt cx="3821859" cy="1020560"/>
          </a:xfrm>
        </p:grpSpPr>
        <p:sp>
          <p:nvSpPr>
            <p:cNvPr id="15" name="Freeform 143"/>
            <p:cNvSpPr/>
            <p:nvPr>
              <p:custDataLst>
                <p:tags r:id="rId10"/>
              </p:custDataLst>
            </p:nvPr>
          </p:nvSpPr>
          <p:spPr bwMode="auto">
            <a:xfrm>
              <a:off x="3603173" y="2858808"/>
              <a:ext cx="1035118" cy="862991"/>
            </a:xfrm>
            <a:custGeom>
              <a:avLst/>
              <a:gdLst>
                <a:gd name="T0" fmla="*/ 315 w 372"/>
                <a:gd name="T1" fmla="*/ 2 h 310"/>
                <a:gd name="T2" fmla="*/ 295 w 372"/>
                <a:gd name="T3" fmla="*/ 0 h 310"/>
                <a:gd name="T4" fmla="*/ 16 w 372"/>
                <a:gd name="T5" fmla="*/ 0 h 310"/>
                <a:gd name="T6" fmla="*/ 0 w 372"/>
                <a:gd name="T7" fmla="*/ 16 h 310"/>
                <a:gd name="T8" fmla="*/ 16 w 372"/>
                <a:gd name="T9" fmla="*/ 33 h 310"/>
                <a:gd name="T10" fmla="*/ 296 w 372"/>
                <a:gd name="T11" fmla="*/ 33 h 310"/>
                <a:gd name="T12" fmla="*/ 315 w 372"/>
                <a:gd name="T13" fmla="*/ 36 h 310"/>
                <a:gd name="T14" fmla="*/ 315 w 372"/>
                <a:gd name="T15" fmla="*/ 310 h 310"/>
                <a:gd name="T16" fmla="*/ 372 w 372"/>
                <a:gd name="T17" fmla="*/ 246 h 310"/>
                <a:gd name="T18" fmla="*/ 372 w 372"/>
                <a:gd name="T19" fmla="*/ 71 h 310"/>
                <a:gd name="T20" fmla="*/ 372 w 372"/>
                <a:gd name="T21" fmla="*/ 66 h 310"/>
                <a:gd name="T22" fmla="*/ 315 w 372"/>
                <a:gd name="T23" fmla="*/ 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2" h="310">
                  <a:moveTo>
                    <a:pt x="315" y="2"/>
                  </a:moveTo>
                  <a:cubicBezTo>
                    <a:pt x="309" y="1"/>
                    <a:pt x="302" y="0"/>
                    <a:pt x="295" y="0"/>
                  </a:cubicBezTo>
                  <a:cubicBezTo>
                    <a:pt x="243" y="2"/>
                    <a:pt x="19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243" y="35"/>
                    <a:pt x="296" y="33"/>
                  </a:cubicBezTo>
                  <a:cubicBezTo>
                    <a:pt x="303" y="33"/>
                    <a:pt x="310" y="34"/>
                    <a:pt x="315" y="36"/>
                  </a:cubicBezTo>
                  <a:cubicBezTo>
                    <a:pt x="315" y="310"/>
                    <a:pt x="315" y="310"/>
                    <a:pt x="315" y="310"/>
                  </a:cubicBezTo>
                  <a:cubicBezTo>
                    <a:pt x="318" y="289"/>
                    <a:pt x="334" y="254"/>
                    <a:pt x="372" y="246"/>
                  </a:cubicBezTo>
                  <a:cubicBezTo>
                    <a:pt x="372" y="71"/>
                    <a:pt x="372" y="71"/>
                    <a:pt x="372" y="71"/>
                  </a:cubicBezTo>
                  <a:cubicBezTo>
                    <a:pt x="372" y="66"/>
                    <a:pt x="372" y="66"/>
                    <a:pt x="372" y="66"/>
                  </a:cubicBezTo>
                  <a:cubicBezTo>
                    <a:pt x="369" y="45"/>
                    <a:pt x="353" y="10"/>
                    <a:pt x="315" y="2"/>
                  </a:cubicBezTo>
                  <a:close/>
                </a:path>
              </a:pathLst>
            </a:custGeom>
            <a:solidFill>
              <a:srgbClr val="72CC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11"/>
              </p:custDataLst>
            </p:nvPr>
          </p:nvSpPr>
          <p:spPr>
            <a:xfrm>
              <a:off x="816432" y="2701239"/>
              <a:ext cx="2663941" cy="388084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p>
              <a:pPr algn="r">
                <a:lnSpc>
                  <a:spcPct val="130000"/>
                </a:lnSpc>
              </a:pPr>
              <a:r>
                <a:rPr lang="en-US" b="1" dirty="0" smtClean="0">
                  <a:solidFill>
                    <a:srgbClr val="72CC3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</a:rPr>
                <a:t>JMX Gauge</a:t>
              </a:r>
              <a:endParaRPr lang="en-US" b="1" dirty="0" smtClean="0">
                <a:solidFill>
                  <a:srgbClr val="72CC36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 rot="0">
            <a:off x="6026785" y="3496945"/>
            <a:ext cx="4098290" cy="1063963"/>
            <a:chOff x="4480311" y="3331709"/>
            <a:chExt cx="3821860" cy="992472"/>
          </a:xfrm>
        </p:grpSpPr>
        <p:sp>
          <p:nvSpPr>
            <p:cNvPr id="19" name="Freeform 141"/>
            <p:cNvSpPr/>
            <p:nvPr>
              <p:custDataLst>
                <p:tags r:id="rId13"/>
              </p:custDataLst>
            </p:nvPr>
          </p:nvSpPr>
          <p:spPr bwMode="auto">
            <a:xfrm>
              <a:off x="4480311" y="3465906"/>
              <a:ext cx="1035118" cy="858275"/>
            </a:xfrm>
            <a:custGeom>
              <a:avLst/>
              <a:gdLst>
                <a:gd name="T0" fmla="*/ 355 w 372"/>
                <a:gd name="T1" fmla="*/ 0 h 308"/>
                <a:gd name="T2" fmla="*/ 77 w 372"/>
                <a:gd name="T3" fmla="*/ 0 h 308"/>
                <a:gd name="T4" fmla="*/ 57 w 372"/>
                <a:gd name="T5" fmla="*/ 2 h 308"/>
                <a:gd name="T6" fmla="*/ 0 w 372"/>
                <a:gd name="T7" fmla="*/ 66 h 308"/>
                <a:gd name="T8" fmla="*/ 0 w 372"/>
                <a:gd name="T9" fmla="*/ 71 h 308"/>
                <a:gd name="T10" fmla="*/ 0 w 372"/>
                <a:gd name="T11" fmla="*/ 290 h 308"/>
                <a:gd name="T12" fmla="*/ 18 w 372"/>
                <a:gd name="T13" fmla="*/ 308 h 308"/>
                <a:gd name="T14" fmla="*/ 39 w 372"/>
                <a:gd name="T15" fmla="*/ 308 h 308"/>
                <a:gd name="T16" fmla="*/ 57 w 372"/>
                <a:gd name="T17" fmla="*/ 290 h 308"/>
                <a:gd name="T18" fmla="*/ 57 w 372"/>
                <a:gd name="T19" fmla="*/ 36 h 308"/>
                <a:gd name="T20" fmla="*/ 75 w 372"/>
                <a:gd name="T21" fmla="*/ 33 h 308"/>
                <a:gd name="T22" fmla="*/ 355 w 372"/>
                <a:gd name="T23" fmla="*/ 33 h 308"/>
                <a:gd name="T24" fmla="*/ 372 w 372"/>
                <a:gd name="T25" fmla="*/ 16 h 308"/>
                <a:gd name="T26" fmla="*/ 355 w 372"/>
                <a:gd name="T2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2" h="308">
                  <a:moveTo>
                    <a:pt x="355" y="0"/>
                  </a:moveTo>
                  <a:cubicBezTo>
                    <a:pt x="353" y="0"/>
                    <a:pt x="128" y="2"/>
                    <a:pt x="77" y="0"/>
                  </a:cubicBezTo>
                  <a:cubicBezTo>
                    <a:pt x="69" y="0"/>
                    <a:pt x="63" y="1"/>
                    <a:pt x="57" y="2"/>
                  </a:cubicBezTo>
                  <a:cubicBezTo>
                    <a:pt x="19" y="10"/>
                    <a:pt x="3" y="45"/>
                    <a:pt x="0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00"/>
                    <a:pt x="8" y="308"/>
                    <a:pt x="18" y="308"/>
                  </a:cubicBezTo>
                  <a:cubicBezTo>
                    <a:pt x="39" y="308"/>
                    <a:pt x="39" y="308"/>
                    <a:pt x="39" y="308"/>
                  </a:cubicBezTo>
                  <a:cubicBezTo>
                    <a:pt x="49" y="308"/>
                    <a:pt x="57" y="300"/>
                    <a:pt x="57" y="29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2" y="34"/>
                    <a:pt x="68" y="33"/>
                    <a:pt x="75" y="33"/>
                  </a:cubicBezTo>
                  <a:cubicBezTo>
                    <a:pt x="128" y="35"/>
                    <a:pt x="346" y="33"/>
                    <a:pt x="355" y="33"/>
                  </a:cubicBezTo>
                  <a:cubicBezTo>
                    <a:pt x="364" y="33"/>
                    <a:pt x="372" y="25"/>
                    <a:pt x="372" y="16"/>
                  </a:cubicBezTo>
                  <a:cubicBezTo>
                    <a:pt x="371" y="8"/>
                    <a:pt x="364" y="0"/>
                    <a:pt x="355" y="0"/>
                  </a:cubicBezTo>
                  <a:close/>
                </a:path>
              </a:pathLst>
            </a:custGeom>
            <a:solidFill>
              <a:srgbClr val="EAB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4"/>
              </p:custDataLst>
            </p:nvPr>
          </p:nvSpPr>
          <p:spPr>
            <a:xfrm>
              <a:off x="5638230" y="3331709"/>
              <a:ext cx="2663941" cy="388084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p>
              <a:pPr algn="ctr">
                <a:lnSpc>
                  <a:spcPct val="130000"/>
                </a:lnSpc>
              </a:pPr>
              <a:r>
                <a:rPr lang="en-US" b="1" dirty="0" smtClean="0">
                  <a:solidFill>
                    <a:srgbClr val="EAB200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</a:rPr>
                <a:t>Ratio Gauges</a:t>
              </a:r>
              <a:endParaRPr lang="en-US" b="1" dirty="0" smtClean="0">
                <a:solidFill>
                  <a:srgbClr val="EAB200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5"/>
            </p:custDataLst>
          </p:nvPr>
        </p:nvGrpSpPr>
        <p:grpSpPr>
          <a:xfrm rot="0">
            <a:off x="2098052" y="4112895"/>
            <a:ext cx="4098278" cy="1099185"/>
            <a:chOff x="816432" y="3906142"/>
            <a:chExt cx="3821859" cy="1025138"/>
          </a:xfrm>
        </p:grpSpPr>
        <p:sp>
          <p:nvSpPr>
            <p:cNvPr id="25" name="Freeform 143"/>
            <p:cNvSpPr/>
            <p:nvPr>
              <p:custDataLst>
                <p:tags r:id="rId16"/>
              </p:custDataLst>
            </p:nvPr>
          </p:nvSpPr>
          <p:spPr bwMode="auto">
            <a:xfrm>
              <a:off x="3603173" y="4068289"/>
              <a:ext cx="1035118" cy="862991"/>
            </a:xfrm>
            <a:custGeom>
              <a:avLst/>
              <a:gdLst>
                <a:gd name="T0" fmla="*/ 315 w 372"/>
                <a:gd name="T1" fmla="*/ 2 h 310"/>
                <a:gd name="T2" fmla="*/ 295 w 372"/>
                <a:gd name="T3" fmla="*/ 0 h 310"/>
                <a:gd name="T4" fmla="*/ 16 w 372"/>
                <a:gd name="T5" fmla="*/ 0 h 310"/>
                <a:gd name="T6" fmla="*/ 0 w 372"/>
                <a:gd name="T7" fmla="*/ 16 h 310"/>
                <a:gd name="T8" fmla="*/ 16 w 372"/>
                <a:gd name="T9" fmla="*/ 33 h 310"/>
                <a:gd name="T10" fmla="*/ 296 w 372"/>
                <a:gd name="T11" fmla="*/ 33 h 310"/>
                <a:gd name="T12" fmla="*/ 315 w 372"/>
                <a:gd name="T13" fmla="*/ 36 h 310"/>
                <a:gd name="T14" fmla="*/ 315 w 372"/>
                <a:gd name="T15" fmla="*/ 310 h 310"/>
                <a:gd name="T16" fmla="*/ 372 w 372"/>
                <a:gd name="T17" fmla="*/ 246 h 310"/>
                <a:gd name="T18" fmla="*/ 372 w 372"/>
                <a:gd name="T19" fmla="*/ 71 h 310"/>
                <a:gd name="T20" fmla="*/ 372 w 372"/>
                <a:gd name="T21" fmla="*/ 66 h 310"/>
                <a:gd name="T22" fmla="*/ 315 w 372"/>
                <a:gd name="T23" fmla="*/ 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2" h="310">
                  <a:moveTo>
                    <a:pt x="315" y="2"/>
                  </a:moveTo>
                  <a:cubicBezTo>
                    <a:pt x="309" y="1"/>
                    <a:pt x="302" y="0"/>
                    <a:pt x="295" y="0"/>
                  </a:cubicBezTo>
                  <a:cubicBezTo>
                    <a:pt x="243" y="2"/>
                    <a:pt x="19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243" y="35"/>
                    <a:pt x="296" y="33"/>
                  </a:cubicBezTo>
                  <a:cubicBezTo>
                    <a:pt x="303" y="33"/>
                    <a:pt x="310" y="34"/>
                    <a:pt x="315" y="36"/>
                  </a:cubicBezTo>
                  <a:cubicBezTo>
                    <a:pt x="315" y="310"/>
                    <a:pt x="315" y="310"/>
                    <a:pt x="315" y="310"/>
                  </a:cubicBezTo>
                  <a:cubicBezTo>
                    <a:pt x="318" y="289"/>
                    <a:pt x="334" y="254"/>
                    <a:pt x="372" y="246"/>
                  </a:cubicBezTo>
                  <a:cubicBezTo>
                    <a:pt x="372" y="71"/>
                    <a:pt x="372" y="71"/>
                    <a:pt x="372" y="71"/>
                  </a:cubicBezTo>
                  <a:cubicBezTo>
                    <a:pt x="372" y="66"/>
                    <a:pt x="372" y="66"/>
                    <a:pt x="372" y="66"/>
                  </a:cubicBezTo>
                  <a:cubicBezTo>
                    <a:pt x="369" y="45"/>
                    <a:pt x="353" y="10"/>
                    <a:pt x="315" y="2"/>
                  </a:cubicBezTo>
                  <a:close/>
                </a:path>
              </a:pathLst>
            </a:custGeom>
            <a:solidFill>
              <a:srgbClr val="E85C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17"/>
              </p:custDataLst>
            </p:nvPr>
          </p:nvSpPr>
          <p:spPr>
            <a:xfrm>
              <a:off x="816432" y="3906142"/>
              <a:ext cx="2663941" cy="388084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p>
              <a:pPr algn="r">
                <a:lnSpc>
                  <a:spcPct val="130000"/>
                </a:lnSpc>
              </a:pPr>
              <a:r>
                <a:rPr lang="en-US" b="1" dirty="0" smtClean="0">
                  <a:solidFill>
                    <a:srgbClr val="E85C44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</a:rPr>
                <a:t>Cached Gauge</a:t>
              </a:r>
              <a:endParaRPr lang="en-US" b="1" dirty="0" smtClean="0">
                <a:solidFill>
                  <a:srgbClr val="E85C44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18"/>
            </p:custDataLst>
          </p:nvPr>
        </p:nvGrpSpPr>
        <p:grpSpPr>
          <a:xfrm rot="0">
            <a:off x="6026785" y="4773930"/>
            <a:ext cx="4098290" cy="1084580"/>
            <a:chOff x="4480311" y="4522451"/>
            <a:chExt cx="3821860" cy="1011210"/>
          </a:xfrm>
        </p:grpSpPr>
        <p:sp>
          <p:nvSpPr>
            <p:cNvPr id="31" name="Freeform 141"/>
            <p:cNvSpPr/>
            <p:nvPr>
              <p:custDataLst>
                <p:tags r:id="rId19"/>
              </p:custDataLst>
            </p:nvPr>
          </p:nvSpPr>
          <p:spPr bwMode="auto">
            <a:xfrm>
              <a:off x="4480311" y="4675386"/>
              <a:ext cx="1035118" cy="858275"/>
            </a:xfrm>
            <a:custGeom>
              <a:avLst/>
              <a:gdLst>
                <a:gd name="T0" fmla="*/ 355 w 372"/>
                <a:gd name="T1" fmla="*/ 0 h 308"/>
                <a:gd name="T2" fmla="*/ 77 w 372"/>
                <a:gd name="T3" fmla="*/ 0 h 308"/>
                <a:gd name="T4" fmla="*/ 57 w 372"/>
                <a:gd name="T5" fmla="*/ 2 h 308"/>
                <a:gd name="T6" fmla="*/ 0 w 372"/>
                <a:gd name="T7" fmla="*/ 66 h 308"/>
                <a:gd name="T8" fmla="*/ 0 w 372"/>
                <a:gd name="T9" fmla="*/ 71 h 308"/>
                <a:gd name="T10" fmla="*/ 0 w 372"/>
                <a:gd name="T11" fmla="*/ 290 h 308"/>
                <a:gd name="T12" fmla="*/ 18 w 372"/>
                <a:gd name="T13" fmla="*/ 308 h 308"/>
                <a:gd name="T14" fmla="*/ 39 w 372"/>
                <a:gd name="T15" fmla="*/ 308 h 308"/>
                <a:gd name="T16" fmla="*/ 57 w 372"/>
                <a:gd name="T17" fmla="*/ 290 h 308"/>
                <a:gd name="T18" fmla="*/ 57 w 372"/>
                <a:gd name="T19" fmla="*/ 36 h 308"/>
                <a:gd name="T20" fmla="*/ 75 w 372"/>
                <a:gd name="T21" fmla="*/ 33 h 308"/>
                <a:gd name="T22" fmla="*/ 355 w 372"/>
                <a:gd name="T23" fmla="*/ 33 h 308"/>
                <a:gd name="T24" fmla="*/ 372 w 372"/>
                <a:gd name="T25" fmla="*/ 16 h 308"/>
                <a:gd name="T26" fmla="*/ 355 w 372"/>
                <a:gd name="T2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2" h="308">
                  <a:moveTo>
                    <a:pt x="355" y="0"/>
                  </a:moveTo>
                  <a:cubicBezTo>
                    <a:pt x="353" y="0"/>
                    <a:pt x="128" y="2"/>
                    <a:pt x="77" y="0"/>
                  </a:cubicBezTo>
                  <a:cubicBezTo>
                    <a:pt x="69" y="0"/>
                    <a:pt x="63" y="1"/>
                    <a:pt x="57" y="2"/>
                  </a:cubicBezTo>
                  <a:cubicBezTo>
                    <a:pt x="19" y="10"/>
                    <a:pt x="3" y="45"/>
                    <a:pt x="0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00"/>
                    <a:pt x="8" y="308"/>
                    <a:pt x="18" y="308"/>
                  </a:cubicBezTo>
                  <a:cubicBezTo>
                    <a:pt x="39" y="308"/>
                    <a:pt x="39" y="308"/>
                    <a:pt x="39" y="308"/>
                  </a:cubicBezTo>
                  <a:cubicBezTo>
                    <a:pt x="49" y="308"/>
                    <a:pt x="57" y="300"/>
                    <a:pt x="57" y="29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2" y="34"/>
                    <a:pt x="68" y="33"/>
                    <a:pt x="75" y="33"/>
                  </a:cubicBezTo>
                  <a:cubicBezTo>
                    <a:pt x="128" y="35"/>
                    <a:pt x="346" y="33"/>
                    <a:pt x="355" y="33"/>
                  </a:cubicBezTo>
                  <a:cubicBezTo>
                    <a:pt x="364" y="33"/>
                    <a:pt x="372" y="25"/>
                    <a:pt x="372" y="16"/>
                  </a:cubicBezTo>
                  <a:cubicBezTo>
                    <a:pt x="371" y="8"/>
                    <a:pt x="364" y="0"/>
                    <a:pt x="355" y="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20"/>
              </p:custDataLst>
            </p:nvPr>
          </p:nvSpPr>
          <p:spPr>
            <a:xfrm>
              <a:off x="5638230" y="4522451"/>
              <a:ext cx="2663941" cy="388084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p>
              <a:pPr algn="ctr">
                <a:lnSpc>
                  <a:spcPct val="130000"/>
                </a:lnSpc>
              </a:pPr>
              <a:r>
                <a:rPr b="1" dirty="0" smtClean="0">
                  <a:solidFill>
                    <a:srgbClr val="4472C4">
                      <a:lumMod val="75000"/>
                    </a:srgbClr>
                  </a:solidFill>
                  <a:latin typeface="Calibri Light" panose="020F0302020204030204" charset="0"/>
                  <a:cs typeface="+mn-ea"/>
                </a:rPr>
                <a:t>Derivative </a:t>
              </a:r>
              <a:r>
                <a:rPr lang="en-US" b="1" dirty="0" smtClean="0">
                  <a:solidFill>
                    <a:srgbClr val="4472C4">
                      <a:lumMod val="75000"/>
                    </a:srgbClr>
                  </a:solidFill>
                  <a:latin typeface="Calibri Light" panose="020F0302020204030204" charset="0"/>
                  <a:cs typeface="+mn-ea"/>
                </a:rPr>
                <a:t>Guages</a:t>
              </a:r>
              <a:endParaRPr lang="en-US" b="1" dirty="0" smtClean="0">
                <a:solidFill>
                  <a:srgbClr val="4472C4">
                    <a:lumMod val="75000"/>
                  </a:srgbClr>
                </a:solidFill>
                <a:latin typeface="Calibri Light" panose="020F0302020204030204" charset="0"/>
                <a:cs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993600" y="3787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The Counters of Metric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24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Gill Sans" charset="0"/>
              </a:endParaRPr>
            </a:p>
          </p:txBody>
        </p:sp>
        <p:sp>
          <p:nvSpPr>
            <p:cNvPr id="25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Gill Sans" charset="0"/>
              </a:endParaRPr>
            </a:p>
          </p:txBody>
        </p:sp>
      </p:grp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993600" y="987313"/>
            <a:ext cx="7200000" cy="308995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lnSpcReduction="20000"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1400" dirty="0">
                <a:sym typeface="+mn-ea"/>
              </a:rPr>
              <a:t>A counter is a simple incrementing and decrementing 64-bit integer</a:t>
            </a:r>
            <a:endParaRPr lang="en-US" altLang="zh-CN" sz="14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7875" y="1529715"/>
            <a:ext cx="4876165" cy="48761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993600" y="3787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The Histograms of Metric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24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Gill Sans" charset="0"/>
              </a:endParaRPr>
            </a:p>
          </p:txBody>
        </p:sp>
        <p:sp>
          <p:nvSpPr>
            <p:cNvPr id="25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Gill Sans" charset="0"/>
              </a:endParaRPr>
            </a:p>
          </p:txBody>
        </p:sp>
      </p:grp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993600" y="987313"/>
            <a:ext cx="7200000" cy="308995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lnSpcReduction="20000"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1400" dirty="0">
                <a:sym typeface="+mn-ea"/>
              </a:rPr>
              <a:t>A Histogram measures the distribution of values in a stream of data</a:t>
            </a:r>
            <a:endParaRPr lang="en-US" altLang="zh-CN" sz="14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045" y="1422400"/>
            <a:ext cx="10561955" cy="4762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993783" y="1932539"/>
            <a:ext cx="10353675" cy="3817620"/>
            <a:chOff x="993783" y="1932539"/>
            <a:chExt cx="10353675" cy="3817620"/>
          </a:xfrm>
        </p:grpSpPr>
        <p:sp>
          <p:nvSpPr>
            <p:cNvPr id="24" name="矩形 23"/>
            <p:cNvSpPr/>
            <p:nvPr>
              <p:custDataLst>
                <p:tags r:id="rId2"/>
              </p:custDataLst>
            </p:nvPr>
          </p:nvSpPr>
          <p:spPr>
            <a:xfrm>
              <a:off x="1000133" y="1932539"/>
              <a:ext cx="3371498" cy="94210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0000" tIns="46800" rIns="90000" bIns="46800" rtlCol="0" anchor="ctr">
              <a:norm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sz="16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Uniform Reservoirs</a:t>
              </a:r>
              <a:endParaRPr sz="1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3"/>
              </p:custDataLst>
            </p:nvPr>
          </p:nvSpPr>
          <p:spPr>
            <a:xfrm>
              <a:off x="993783" y="4807803"/>
              <a:ext cx="3371498" cy="94210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0000" tIns="46800" rIns="90000" bIns="46800" rtlCol="0" anchor="ctr">
              <a:norm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Sliding Window</a:t>
              </a:r>
              <a:endParaRPr lang="zh-CN" altLang="en-US" sz="1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矩形 48"/>
            <p:cNvSpPr/>
            <p:nvPr>
              <p:custDataLst>
                <p:tags r:id="rId4"/>
              </p:custDataLst>
            </p:nvPr>
          </p:nvSpPr>
          <p:spPr>
            <a:xfrm>
              <a:off x="7975943" y="1932539"/>
              <a:ext cx="3371498" cy="94210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0000" tIns="46800" rIns="90000" bIns="46800" rtlCol="0" anchor="ctr">
              <a:norm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Exponentially Decaying</a:t>
              </a:r>
              <a:endParaRPr lang="zh-CN" altLang="en-US" sz="1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矩形 50"/>
            <p:cNvSpPr/>
            <p:nvPr>
              <p:custDataLst>
                <p:tags r:id="rId5"/>
              </p:custDataLst>
            </p:nvPr>
          </p:nvSpPr>
          <p:spPr>
            <a:xfrm>
              <a:off x="7976243" y="4807184"/>
              <a:ext cx="3371215" cy="94297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0000" tIns="46800" rIns="90000" bIns="46800" rtlCol="0" anchor="ctr">
              <a:norm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Sliding Time Window</a:t>
              </a:r>
              <a:endParaRPr lang="zh-CN" altLang="en-US" sz="1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矩形 54"/>
            <p:cNvSpPr/>
            <p:nvPr>
              <p:custDataLst>
                <p:tags r:id="rId6"/>
              </p:custDataLst>
            </p:nvPr>
          </p:nvSpPr>
          <p:spPr>
            <a:xfrm>
              <a:off x="4488038" y="3034771"/>
              <a:ext cx="3371498" cy="207916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0000" rIns="9000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KSO_Shape"/>
            <p:cNvSpPr/>
            <p:nvPr>
              <p:custDataLst>
                <p:tags r:id="rId7"/>
              </p:custDataLst>
            </p:nvPr>
          </p:nvSpPr>
          <p:spPr bwMode="auto">
            <a:xfrm>
              <a:off x="5650706" y="3429000"/>
              <a:ext cx="1046163" cy="1270642"/>
            </a:xfrm>
            <a:custGeom>
              <a:avLst/>
              <a:gdLst>
                <a:gd name="T0" fmla="*/ 440790 w 2792413"/>
                <a:gd name="T1" fmla="*/ 2575798 h 3389313"/>
                <a:gd name="T2" fmla="*/ 1147253 w 2792413"/>
                <a:gd name="T3" fmla="*/ 1201035 h 3389313"/>
                <a:gd name="T4" fmla="*/ 1223433 w 2792413"/>
                <a:gd name="T5" fmla="*/ 1473921 h 3389313"/>
                <a:gd name="T6" fmla="*/ 1315165 w 2792413"/>
                <a:gd name="T7" fmla="*/ 1458373 h 3389313"/>
                <a:gd name="T8" fmla="*/ 1462128 w 2792413"/>
                <a:gd name="T9" fmla="*/ 1368574 h 3389313"/>
                <a:gd name="T10" fmla="*/ 1552274 w 2792413"/>
                <a:gd name="T11" fmla="*/ 1517392 h 3389313"/>
                <a:gd name="T12" fmla="*/ 1632262 w 2792413"/>
                <a:gd name="T13" fmla="*/ 1262910 h 3389313"/>
                <a:gd name="T14" fmla="*/ 1689714 w 2792413"/>
                <a:gd name="T15" fmla="*/ 1093784 h 3389313"/>
                <a:gd name="T16" fmla="*/ 1947454 w 2792413"/>
                <a:gd name="T17" fmla="*/ 1176285 h 3389313"/>
                <a:gd name="T18" fmla="*/ 2040457 w 2792413"/>
                <a:gd name="T19" fmla="*/ 1240064 h 3389313"/>
                <a:gd name="T20" fmla="*/ 2124889 w 2792413"/>
                <a:gd name="T21" fmla="*/ 1394276 h 3389313"/>
                <a:gd name="T22" fmla="*/ 2358823 w 2792413"/>
                <a:gd name="T23" fmla="*/ 1575460 h 3389313"/>
                <a:gd name="T24" fmla="*/ 2669254 w 2792413"/>
                <a:gd name="T25" fmla="*/ 1240381 h 3389313"/>
                <a:gd name="T26" fmla="*/ 2738767 w 2792413"/>
                <a:gd name="T27" fmla="*/ 1227371 h 3389313"/>
                <a:gd name="T28" fmla="*/ 2783840 w 2792413"/>
                <a:gd name="T29" fmla="*/ 1283853 h 3389313"/>
                <a:gd name="T30" fmla="*/ 2705122 w 2792413"/>
                <a:gd name="T31" fmla="*/ 1422200 h 3389313"/>
                <a:gd name="T32" fmla="*/ 2761621 w 2792413"/>
                <a:gd name="T33" fmla="*/ 1492008 h 3389313"/>
                <a:gd name="T34" fmla="*/ 2775270 w 2792413"/>
                <a:gd name="T35" fmla="*/ 1582441 h 3389313"/>
                <a:gd name="T36" fmla="*/ 2740355 w 2792413"/>
                <a:gd name="T37" fmla="*/ 1669383 h 3389313"/>
                <a:gd name="T38" fmla="*/ 2438811 w 2792413"/>
                <a:gd name="T39" fmla="*/ 2001606 h 3389313"/>
                <a:gd name="T40" fmla="*/ 2326447 w 2792413"/>
                <a:gd name="T41" fmla="*/ 2083155 h 3389313"/>
                <a:gd name="T42" fmla="*/ 2234397 w 2792413"/>
                <a:gd name="T43" fmla="*/ 2095530 h 3389313"/>
                <a:gd name="T44" fmla="*/ 2140759 w 2792413"/>
                <a:gd name="T45" fmla="*/ 2059674 h 3389313"/>
                <a:gd name="T46" fmla="*/ 2049979 w 2792413"/>
                <a:gd name="T47" fmla="*/ 1965116 h 3389313"/>
                <a:gd name="T48" fmla="*/ 1428165 w 2792413"/>
                <a:gd name="T49" fmla="*/ 2143126 h 3389313"/>
                <a:gd name="T50" fmla="*/ 1429434 w 2792413"/>
                <a:gd name="T51" fmla="*/ 1759182 h 3389313"/>
                <a:gd name="T52" fmla="*/ 1368174 w 2792413"/>
                <a:gd name="T53" fmla="*/ 1755057 h 3389313"/>
                <a:gd name="T54" fmla="*/ 1337384 w 2792413"/>
                <a:gd name="T55" fmla="*/ 1826769 h 3389313"/>
                <a:gd name="T56" fmla="*/ 852376 w 2792413"/>
                <a:gd name="T57" fmla="*/ 1682710 h 3389313"/>
                <a:gd name="T58" fmla="*/ 784766 w 2792413"/>
                <a:gd name="T59" fmla="*/ 2018424 h 3389313"/>
                <a:gd name="T60" fmla="*/ 485762 w 2792413"/>
                <a:gd name="T61" fmla="*/ 1784884 h 3389313"/>
                <a:gd name="T62" fmla="*/ 583526 w 2792413"/>
                <a:gd name="T63" fmla="*/ 1432036 h 3389313"/>
                <a:gd name="T64" fmla="*/ 667641 w 2792413"/>
                <a:gd name="T65" fmla="*/ 1278141 h 3389313"/>
                <a:gd name="T66" fmla="*/ 848249 w 2792413"/>
                <a:gd name="T67" fmla="*/ 1188343 h 3389313"/>
                <a:gd name="T68" fmla="*/ 1117099 w 2792413"/>
                <a:gd name="T69" fmla="*/ 1090294 h 3389313"/>
                <a:gd name="T70" fmla="*/ 1495426 w 2792413"/>
                <a:gd name="T71" fmla="*/ 10798 h 3389313"/>
                <a:gd name="T72" fmla="*/ 1596073 w 2792413"/>
                <a:gd name="T73" fmla="*/ 50816 h 3389313"/>
                <a:gd name="T74" fmla="*/ 1679258 w 2792413"/>
                <a:gd name="T75" fmla="*/ 116241 h 3389313"/>
                <a:gd name="T76" fmla="*/ 1743076 w 2792413"/>
                <a:gd name="T77" fmla="*/ 203263 h 3389313"/>
                <a:gd name="T78" fmla="*/ 1802448 w 2792413"/>
                <a:gd name="T79" fmla="*/ 402397 h 3389313"/>
                <a:gd name="T80" fmla="*/ 1849121 w 2792413"/>
                <a:gd name="T81" fmla="*/ 458612 h 3389313"/>
                <a:gd name="T82" fmla="*/ 1861186 w 2792413"/>
                <a:gd name="T83" fmla="*/ 526260 h 3389313"/>
                <a:gd name="T84" fmla="*/ 1823086 w 2792413"/>
                <a:gd name="T85" fmla="*/ 626621 h 3389313"/>
                <a:gd name="T86" fmla="*/ 1771651 w 2792413"/>
                <a:gd name="T87" fmla="*/ 681248 h 3389313"/>
                <a:gd name="T88" fmla="*/ 1688148 w 2792413"/>
                <a:gd name="T89" fmla="*/ 863867 h 3389313"/>
                <a:gd name="T90" fmla="*/ 1552576 w 2792413"/>
                <a:gd name="T91" fmla="*/ 992176 h 3389313"/>
                <a:gd name="T92" fmla="*/ 1464628 w 2792413"/>
                <a:gd name="T93" fmla="*/ 1024254 h 3389313"/>
                <a:gd name="T94" fmla="*/ 1364933 w 2792413"/>
                <a:gd name="T95" fmla="*/ 1028383 h 3389313"/>
                <a:gd name="T96" fmla="*/ 1273493 w 2792413"/>
                <a:gd name="T97" fmla="*/ 1003928 h 3389313"/>
                <a:gd name="T98" fmla="*/ 1136333 w 2792413"/>
                <a:gd name="T99" fmla="*/ 893721 h 3389313"/>
                <a:gd name="T100" fmla="*/ 1043305 w 2792413"/>
                <a:gd name="T101" fmla="*/ 719677 h 3389313"/>
                <a:gd name="T102" fmla="*/ 984250 w 2792413"/>
                <a:gd name="T103" fmla="*/ 642183 h 3389313"/>
                <a:gd name="T104" fmla="*/ 943610 w 2792413"/>
                <a:gd name="T105" fmla="*/ 580887 h 3389313"/>
                <a:gd name="T106" fmla="*/ 930275 w 2792413"/>
                <a:gd name="T107" fmla="*/ 508792 h 3389313"/>
                <a:gd name="T108" fmla="*/ 958215 w 2792413"/>
                <a:gd name="T109" fmla="*/ 440826 h 3389313"/>
                <a:gd name="T110" fmla="*/ 1010603 w 2792413"/>
                <a:gd name="T111" fmla="*/ 336019 h 3389313"/>
                <a:gd name="T112" fmla="*/ 1081405 w 2792413"/>
                <a:gd name="T113" fmla="*/ 168327 h 3389313"/>
                <a:gd name="T114" fmla="*/ 1152525 w 2792413"/>
                <a:gd name="T115" fmla="*/ 89245 h 3389313"/>
                <a:gd name="T116" fmla="*/ 1242060 w 2792413"/>
                <a:gd name="T117" fmla="*/ 32713 h 3389313"/>
                <a:gd name="T118" fmla="*/ 1348105 w 2792413"/>
                <a:gd name="T119" fmla="*/ 3494 h 3389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92413" h="3389313">
                  <a:moveTo>
                    <a:pt x="520700" y="2665413"/>
                  </a:moveTo>
                  <a:lnTo>
                    <a:pt x="2271713" y="2665413"/>
                  </a:lnTo>
                  <a:lnTo>
                    <a:pt x="2258063" y="3389313"/>
                  </a:lnTo>
                  <a:lnTo>
                    <a:pt x="534985" y="3389313"/>
                  </a:lnTo>
                  <a:lnTo>
                    <a:pt x="520700" y="2665413"/>
                  </a:lnTo>
                  <a:close/>
                  <a:moveTo>
                    <a:pt x="0" y="2312988"/>
                  </a:moveTo>
                  <a:lnTo>
                    <a:pt x="2792413" y="2312988"/>
                  </a:lnTo>
                  <a:lnTo>
                    <a:pt x="2504058" y="3016251"/>
                  </a:lnTo>
                  <a:lnTo>
                    <a:pt x="2343366" y="3016251"/>
                  </a:lnTo>
                  <a:lnTo>
                    <a:pt x="2351623" y="2575798"/>
                  </a:lnTo>
                  <a:lnTo>
                    <a:pt x="440790" y="2575798"/>
                  </a:lnTo>
                  <a:lnTo>
                    <a:pt x="449047" y="3016251"/>
                  </a:lnTo>
                  <a:lnTo>
                    <a:pt x="288355" y="3016251"/>
                  </a:lnTo>
                  <a:lnTo>
                    <a:pt x="0" y="2312988"/>
                  </a:lnTo>
                  <a:close/>
                  <a:moveTo>
                    <a:pt x="1131065" y="1087438"/>
                  </a:moveTo>
                  <a:lnTo>
                    <a:pt x="1131065" y="1087755"/>
                  </a:lnTo>
                  <a:lnTo>
                    <a:pt x="1131700" y="1087438"/>
                  </a:lnTo>
                  <a:lnTo>
                    <a:pt x="1133287" y="1104890"/>
                  </a:lnTo>
                  <a:lnTo>
                    <a:pt x="1135826" y="1125198"/>
                  </a:lnTo>
                  <a:lnTo>
                    <a:pt x="1138683" y="1148044"/>
                  </a:lnTo>
                  <a:lnTo>
                    <a:pt x="1142492" y="1173112"/>
                  </a:lnTo>
                  <a:lnTo>
                    <a:pt x="1147253" y="1201035"/>
                  </a:lnTo>
                  <a:lnTo>
                    <a:pt x="1153284" y="1231179"/>
                  </a:lnTo>
                  <a:lnTo>
                    <a:pt x="1160267" y="1262910"/>
                  </a:lnTo>
                  <a:lnTo>
                    <a:pt x="1168520" y="1297180"/>
                  </a:lnTo>
                  <a:lnTo>
                    <a:pt x="1178042" y="1333670"/>
                  </a:lnTo>
                  <a:lnTo>
                    <a:pt x="1183439" y="1352074"/>
                  </a:lnTo>
                  <a:lnTo>
                    <a:pt x="1188835" y="1371430"/>
                  </a:lnTo>
                  <a:lnTo>
                    <a:pt x="1195183" y="1391103"/>
                  </a:lnTo>
                  <a:lnTo>
                    <a:pt x="1201531" y="1411094"/>
                  </a:lnTo>
                  <a:lnTo>
                    <a:pt x="1208514" y="1431719"/>
                  </a:lnTo>
                  <a:lnTo>
                    <a:pt x="1215497" y="1452344"/>
                  </a:lnTo>
                  <a:lnTo>
                    <a:pt x="1223433" y="1473921"/>
                  </a:lnTo>
                  <a:lnTo>
                    <a:pt x="1231685" y="1495498"/>
                  </a:lnTo>
                  <a:lnTo>
                    <a:pt x="1240573" y="1517392"/>
                  </a:lnTo>
                  <a:lnTo>
                    <a:pt x="1249461" y="1539604"/>
                  </a:lnTo>
                  <a:lnTo>
                    <a:pt x="1258983" y="1562450"/>
                  </a:lnTo>
                  <a:lnTo>
                    <a:pt x="1269458" y="1585296"/>
                  </a:lnTo>
                  <a:lnTo>
                    <a:pt x="1279932" y="1608460"/>
                  </a:lnTo>
                  <a:lnTo>
                    <a:pt x="1291359" y="1632258"/>
                  </a:lnTo>
                  <a:lnTo>
                    <a:pt x="1294851" y="1601162"/>
                  </a:lnTo>
                  <a:lnTo>
                    <a:pt x="1298977" y="1571018"/>
                  </a:lnTo>
                  <a:lnTo>
                    <a:pt x="1306913" y="1512315"/>
                  </a:lnTo>
                  <a:lnTo>
                    <a:pt x="1315165" y="1458373"/>
                  </a:lnTo>
                  <a:lnTo>
                    <a:pt x="1323101" y="1409824"/>
                  </a:lnTo>
                  <a:lnTo>
                    <a:pt x="1330084" y="1368574"/>
                  </a:lnTo>
                  <a:lnTo>
                    <a:pt x="1336115" y="1335574"/>
                  </a:lnTo>
                  <a:lnTo>
                    <a:pt x="1342780" y="1300670"/>
                  </a:lnTo>
                  <a:lnTo>
                    <a:pt x="1298025" y="1196275"/>
                  </a:lnTo>
                  <a:lnTo>
                    <a:pt x="1370395" y="1127736"/>
                  </a:lnTo>
                  <a:lnTo>
                    <a:pt x="1421817" y="1127736"/>
                  </a:lnTo>
                  <a:lnTo>
                    <a:pt x="1494187" y="1196275"/>
                  </a:lnTo>
                  <a:lnTo>
                    <a:pt x="1449749" y="1300670"/>
                  </a:lnTo>
                  <a:lnTo>
                    <a:pt x="1456415" y="1335574"/>
                  </a:lnTo>
                  <a:lnTo>
                    <a:pt x="1462128" y="1368574"/>
                  </a:lnTo>
                  <a:lnTo>
                    <a:pt x="1469746" y="1409824"/>
                  </a:lnTo>
                  <a:lnTo>
                    <a:pt x="1477364" y="1458373"/>
                  </a:lnTo>
                  <a:lnTo>
                    <a:pt x="1485617" y="1512315"/>
                  </a:lnTo>
                  <a:lnTo>
                    <a:pt x="1493869" y="1571018"/>
                  </a:lnTo>
                  <a:lnTo>
                    <a:pt x="1497678" y="1601162"/>
                  </a:lnTo>
                  <a:lnTo>
                    <a:pt x="1501170" y="1632258"/>
                  </a:lnTo>
                  <a:lnTo>
                    <a:pt x="1512279" y="1608460"/>
                  </a:lnTo>
                  <a:lnTo>
                    <a:pt x="1523072" y="1585296"/>
                  </a:lnTo>
                  <a:lnTo>
                    <a:pt x="1533229" y="1562450"/>
                  </a:lnTo>
                  <a:lnTo>
                    <a:pt x="1542751" y="1539604"/>
                  </a:lnTo>
                  <a:lnTo>
                    <a:pt x="1552274" y="1517392"/>
                  </a:lnTo>
                  <a:lnTo>
                    <a:pt x="1560844" y="1495498"/>
                  </a:lnTo>
                  <a:lnTo>
                    <a:pt x="1568779" y="1473921"/>
                  </a:lnTo>
                  <a:lnTo>
                    <a:pt x="1576715" y="1452344"/>
                  </a:lnTo>
                  <a:lnTo>
                    <a:pt x="1584015" y="1431719"/>
                  </a:lnTo>
                  <a:lnTo>
                    <a:pt x="1590681" y="1411094"/>
                  </a:lnTo>
                  <a:lnTo>
                    <a:pt x="1597346" y="1391103"/>
                  </a:lnTo>
                  <a:lnTo>
                    <a:pt x="1603377" y="1371430"/>
                  </a:lnTo>
                  <a:lnTo>
                    <a:pt x="1609408" y="1352074"/>
                  </a:lnTo>
                  <a:lnTo>
                    <a:pt x="1614487" y="1333670"/>
                  </a:lnTo>
                  <a:lnTo>
                    <a:pt x="1624327" y="1297180"/>
                  </a:lnTo>
                  <a:lnTo>
                    <a:pt x="1632262" y="1262910"/>
                  </a:lnTo>
                  <a:lnTo>
                    <a:pt x="1639563" y="1231179"/>
                  </a:lnTo>
                  <a:lnTo>
                    <a:pt x="1644959" y="1201035"/>
                  </a:lnTo>
                  <a:lnTo>
                    <a:pt x="1649720" y="1173112"/>
                  </a:lnTo>
                  <a:lnTo>
                    <a:pt x="1653846" y="1148044"/>
                  </a:lnTo>
                  <a:lnTo>
                    <a:pt x="1657020" y="1125198"/>
                  </a:lnTo>
                  <a:lnTo>
                    <a:pt x="1659242" y="1104890"/>
                  </a:lnTo>
                  <a:lnTo>
                    <a:pt x="1660829" y="1087438"/>
                  </a:lnTo>
                  <a:lnTo>
                    <a:pt x="1661464" y="1087755"/>
                  </a:lnTo>
                  <a:lnTo>
                    <a:pt x="1661464" y="1087438"/>
                  </a:lnTo>
                  <a:lnTo>
                    <a:pt x="1675430" y="1090294"/>
                  </a:lnTo>
                  <a:lnTo>
                    <a:pt x="1689714" y="1093784"/>
                  </a:lnTo>
                  <a:lnTo>
                    <a:pt x="1703998" y="1097592"/>
                  </a:lnTo>
                  <a:lnTo>
                    <a:pt x="1718916" y="1101400"/>
                  </a:lnTo>
                  <a:lnTo>
                    <a:pt x="1749705" y="1110919"/>
                  </a:lnTo>
                  <a:lnTo>
                    <a:pt x="1782399" y="1120756"/>
                  </a:lnTo>
                  <a:lnTo>
                    <a:pt x="1812871" y="1129640"/>
                  </a:lnTo>
                  <a:lnTo>
                    <a:pt x="1841120" y="1138208"/>
                  </a:lnTo>
                  <a:lnTo>
                    <a:pt x="1866831" y="1146458"/>
                  </a:lnTo>
                  <a:lnTo>
                    <a:pt x="1890002" y="1154390"/>
                  </a:lnTo>
                  <a:lnTo>
                    <a:pt x="1911269" y="1162006"/>
                  </a:lnTo>
                  <a:lnTo>
                    <a:pt x="1930314" y="1168987"/>
                  </a:lnTo>
                  <a:lnTo>
                    <a:pt x="1947454" y="1176285"/>
                  </a:lnTo>
                  <a:lnTo>
                    <a:pt x="1962690" y="1183266"/>
                  </a:lnTo>
                  <a:lnTo>
                    <a:pt x="1976021" y="1189612"/>
                  </a:lnTo>
                  <a:lnTo>
                    <a:pt x="1987766" y="1195958"/>
                  </a:lnTo>
                  <a:lnTo>
                    <a:pt x="1998240" y="1201670"/>
                  </a:lnTo>
                  <a:lnTo>
                    <a:pt x="2006811" y="1207381"/>
                  </a:lnTo>
                  <a:lnTo>
                    <a:pt x="2014111" y="1212775"/>
                  </a:lnTo>
                  <a:lnTo>
                    <a:pt x="2020142" y="1218487"/>
                  </a:lnTo>
                  <a:lnTo>
                    <a:pt x="2025221" y="1223564"/>
                  </a:lnTo>
                  <a:lnTo>
                    <a:pt x="2029030" y="1228641"/>
                  </a:lnTo>
                  <a:lnTo>
                    <a:pt x="2035061" y="1234035"/>
                  </a:lnTo>
                  <a:lnTo>
                    <a:pt x="2040457" y="1240064"/>
                  </a:lnTo>
                  <a:lnTo>
                    <a:pt x="2046170" y="1246410"/>
                  </a:lnTo>
                  <a:lnTo>
                    <a:pt x="2051249" y="1252756"/>
                  </a:lnTo>
                  <a:lnTo>
                    <a:pt x="2056010" y="1259420"/>
                  </a:lnTo>
                  <a:lnTo>
                    <a:pt x="2060771" y="1266401"/>
                  </a:lnTo>
                  <a:lnTo>
                    <a:pt x="2065215" y="1273699"/>
                  </a:lnTo>
                  <a:lnTo>
                    <a:pt x="2068706" y="1281631"/>
                  </a:lnTo>
                  <a:lnTo>
                    <a:pt x="2069976" y="1283535"/>
                  </a:lnTo>
                  <a:lnTo>
                    <a:pt x="2072833" y="1289564"/>
                  </a:lnTo>
                  <a:lnTo>
                    <a:pt x="2083942" y="1312410"/>
                  </a:lnTo>
                  <a:lnTo>
                    <a:pt x="2101717" y="1348584"/>
                  </a:lnTo>
                  <a:lnTo>
                    <a:pt x="2124889" y="1394276"/>
                  </a:lnTo>
                  <a:lnTo>
                    <a:pt x="2151869" y="1446950"/>
                  </a:lnTo>
                  <a:lnTo>
                    <a:pt x="2182341" y="1504382"/>
                  </a:lnTo>
                  <a:lnTo>
                    <a:pt x="2197894" y="1534210"/>
                  </a:lnTo>
                  <a:lnTo>
                    <a:pt x="2214399" y="1563719"/>
                  </a:lnTo>
                  <a:lnTo>
                    <a:pt x="2230588" y="1593229"/>
                  </a:lnTo>
                  <a:lnTo>
                    <a:pt x="2247093" y="1622104"/>
                  </a:lnTo>
                  <a:lnTo>
                    <a:pt x="2260742" y="1645902"/>
                  </a:lnTo>
                  <a:lnTo>
                    <a:pt x="2274073" y="1668431"/>
                  </a:lnTo>
                  <a:lnTo>
                    <a:pt x="2305497" y="1634479"/>
                  </a:lnTo>
                  <a:lnTo>
                    <a:pt x="2332478" y="1604652"/>
                  </a:lnTo>
                  <a:lnTo>
                    <a:pt x="2358823" y="1575460"/>
                  </a:lnTo>
                  <a:lnTo>
                    <a:pt x="2406752" y="1520883"/>
                  </a:lnTo>
                  <a:lnTo>
                    <a:pt x="2443572" y="1478046"/>
                  </a:lnTo>
                  <a:lnTo>
                    <a:pt x="2465157" y="1453296"/>
                  </a:lnTo>
                  <a:lnTo>
                    <a:pt x="2468013" y="1449805"/>
                  </a:lnTo>
                  <a:lnTo>
                    <a:pt x="2471822" y="1445681"/>
                  </a:lnTo>
                  <a:lnTo>
                    <a:pt x="2475631" y="1441555"/>
                  </a:lnTo>
                  <a:lnTo>
                    <a:pt x="2483567" y="1434257"/>
                  </a:lnTo>
                  <a:lnTo>
                    <a:pt x="2491819" y="1427276"/>
                  </a:lnTo>
                  <a:lnTo>
                    <a:pt x="2500390" y="1420930"/>
                  </a:lnTo>
                  <a:lnTo>
                    <a:pt x="2664175" y="1245141"/>
                  </a:lnTo>
                  <a:lnTo>
                    <a:pt x="2669254" y="1240381"/>
                  </a:lnTo>
                  <a:lnTo>
                    <a:pt x="2674967" y="1235939"/>
                  </a:lnTo>
                  <a:lnTo>
                    <a:pt x="2680681" y="1232131"/>
                  </a:lnTo>
                  <a:lnTo>
                    <a:pt x="2686712" y="1229275"/>
                  </a:lnTo>
                  <a:lnTo>
                    <a:pt x="2693060" y="1227054"/>
                  </a:lnTo>
                  <a:lnTo>
                    <a:pt x="2699408" y="1225150"/>
                  </a:lnTo>
                  <a:lnTo>
                    <a:pt x="2706074" y="1224198"/>
                  </a:lnTo>
                  <a:lnTo>
                    <a:pt x="2712422" y="1223247"/>
                  </a:lnTo>
                  <a:lnTo>
                    <a:pt x="2719088" y="1223247"/>
                  </a:lnTo>
                  <a:lnTo>
                    <a:pt x="2725754" y="1224198"/>
                  </a:lnTo>
                  <a:lnTo>
                    <a:pt x="2732419" y="1225468"/>
                  </a:lnTo>
                  <a:lnTo>
                    <a:pt x="2738767" y="1227371"/>
                  </a:lnTo>
                  <a:lnTo>
                    <a:pt x="2745116" y="1229910"/>
                  </a:lnTo>
                  <a:lnTo>
                    <a:pt x="2751147" y="1233400"/>
                  </a:lnTo>
                  <a:lnTo>
                    <a:pt x="2757178" y="1237525"/>
                  </a:lnTo>
                  <a:lnTo>
                    <a:pt x="2762574" y="1241968"/>
                  </a:lnTo>
                  <a:lnTo>
                    <a:pt x="2767335" y="1247045"/>
                  </a:lnTo>
                  <a:lnTo>
                    <a:pt x="2771779" y="1252756"/>
                  </a:lnTo>
                  <a:lnTo>
                    <a:pt x="2775270" y="1258151"/>
                  </a:lnTo>
                  <a:lnTo>
                    <a:pt x="2778444" y="1264497"/>
                  </a:lnTo>
                  <a:lnTo>
                    <a:pt x="2780666" y="1270843"/>
                  </a:lnTo>
                  <a:lnTo>
                    <a:pt x="2782571" y="1277189"/>
                  </a:lnTo>
                  <a:lnTo>
                    <a:pt x="2783840" y="1283853"/>
                  </a:lnTo>
                  <a:lnTo>
                    <a:pt x="2784475" y="1290199"/>
                  </a:lnTo>
                  <a:lnTo>
                    <a:pt x="2784475" y="1296862"/>
                  </a:lnTo>
                  <a:lnTo>
                    <a:pt x="2783840" y="1303526"/>
                  </a:lnTo>
                  <a:lnTo>
                    <a:pt x="2782253" y="1310189"/>
                  </a:lnTo>
                  <a:lnTo>
                    <a:pt x="2780349" y="1316535"/>
                  </a:lnTo>
                  <a:lnTo>
                    <a:pt x="2777492" y="1322882"/>
                  </a:lnTo>
                  <a:lnTo>
                    <a:pt x="2774635" y="1328911"/>
                  </a:lnTo>
                  <a:lnTo>
                    <a:pt x="2770509" y="1334622"/>
                  </a:lnTo>
                  <a:lnTo>
                    <a:pt x="2766065" y="1340334"/>
                  </a:lnTo>
                  <a:lnTo>
                    <a:pt x="2694964" y="1416171"/>
                  </a:lnTo>
                  <a:lnTo>
                    <a:pt x="2705122" y="1422200"/>
                  </a:lnTo>
                  <a:lnTo>
                    <a:pt x="2709883" y="1426007"/>
                  </a:lnTo>
                  <a:lnTo>
                    <a:pt x="2714644" y="1429815"/>
                  </a:lnTo>
                  <a:lnTo>
                    <a:pt x="2721310" y="1435844"/>
                  </a:lnTo>
                  <a:lnTo>
                    <a:pt x="2727658" y="1441873"/>
                  </a:lnTo>
                  <a:lnTo>
                    <a:pt x="2733689" y="1448854"/>
                  </a:lnTo>
                  <a:lnTo>
                    <a:pt x="2739085" y="1455517"/>
                  </a:lnTo>
                  <a:lnTo>
                    <a:pt x="2744481" y="1462498"/>
                  </a:lnTo>
                  <a:lnTo>
                    <a:pt x="2749242" y="1469478"/>
                  </a:lnTo>
                  <a:lnTo>
                    <a:pt x="2753686" y="1476777"/>
                  </a:lnTo>
                  <a:lnTo>
                    <a:pt x="2757812" y="1484392"/>
                  </a:lnTo>
                  <a:lnTo>
                    <a:pt x="2761621" y="1492008"/>
                  </a:lnTo>
                  <a:lnTo>
                    <a:pt x="2764478" y="1499940"/>
                  </a:lnTo>
                  <a:lnTo>
                    <a:pt x="2767335" y="1507873"/>
                  </a:lnTo>
                  <a:lnTo>
                    <a:pt x="2770191" y="1515806"/>
                  </a:lnTo>
                  <a:lnTo>
                    <a:pt x="2771779" y="1524056"/>
                  </a:lnTo>
                  <a:lnTo>
                    <a:pt x="2773683" y="1532306"/>
                  </a:lnTo>
                  <a:lnTo>
                    <a:pt x="2774953" y="1540556"/>
                  </a:lnTo>
                  <a:lnTo>
                    <a:pt x="2775905" y="1548806"/>
                  </a:lnTo>
                  <a:lnTo>
                    <a:pt x="2776222" y="1557373"/>
                  </a:lnTo>
                  <a:lnTo>
                    <a:pt x="2776222" y="1565623"/>
                  </a:lnTo>
                  <a:lnTo>
                    <a:pt x="2775905" y="1574191"/>
                  </a:lnTo>
                  <a:lnTo>
                    <a:pt x="2775270" y="1582441"/>
                  </a:lnTo>
                  <a:lnTo>
                    <a:pt x="2774000" y="1591008"/>
                  </a:lnTo>
                  <a:lnTo>
                    <a:pt x="2772731" y="1598941"/>
                  </a:lnTo>
                  <a:lnTo>
                    <a:pt x="2770826" y="1607508"/>
                  </a:lnTo>
                  <a:lnTo>
                    <a:pt x="2768604" y="1615758"/>
                  </a:lnTo>
                  <a:lnTo>
                    <a:pt x="2765430" y="1623691"/>
                  </a:lnTo>
                  <a:lnTo>
                    <a:pt x="2762574" y="1631624"/>
                  </a:lnTo>
                  <a:lnTo>
                    <a:pt x="2758765" y="1639556"/>
                  </a:lnTo>
                  <a:lnTo>
                    <a:pt x="2754956" y="1647489"/>
                  </a:lnTo>
                  <a:lnTo>
                    <a:pt x="2750194" y="1654787"/>
                  </a:lnTo>
                  <a:lnTo>
                    <a:pt x="2745433" y="1662085"/>
                  </a:lnTo>
                  <a:lnTo>
                    <a:pt x="2740355" y="1669383"/>
                  </a:lnTo>
                  <a:lnTo>
                    <a:pt x="2734641" y="1676364"/>
                  </a:lnTo>
                  <a:lnTo>
                    <a:pt x="2716549" y="1697941"/>
                  </a:lnTo>
                  <a:lnTo>
                    <a:pt x="2670206" y="1751249"/>
                  </a:lnTo>
                  <a:lnTo>
                    <a:pt x="2639417" y="1786470"/>
                  </a:lnTo>
                  <a:lnTo>
                    <a:pt x="2605136" y="1824865"/>
                  </a:lnTo>
                  <a:lnTo>
                    <a:pt x="2569586" y="1864529"/>
                  </a:lnTo>
                  <a:lnTo>
                    <a:pt x="2532766" y="1904827"/>
                  </a:lnTo>
                  <a:lnTo>
                    <a:pt x="2508325" y="1930529"/>
                  </a:lnTo>
                  <a:lnTo>
                    <a:pt x="2484519" y="1955914"/>
                  </a:lnTo>
                  <a:lnTo>
                    <a:pt x="2461030" y="1979712"/>
                  </a:lnTo>
                  <a:lnTo>
                    <a:pt x="2438811" y="2001606"/>
                  </a:lnTo>
                  <a:lnTo>
                    <a:pt x="2426115" y="2013347"/>
                  </a:lnTo>
                  <a:lnTo>
                    <a:pt x="2413418" y="2025087"/>
                  </a:lnTo>
                  <a:lnTo>
                    <a:pt x="2400722" y="2035876"/>
                  </a:lnTo>
                  <a:lnTo>
                    <a:pt x="2387708" y="2046664"/>
                  </a:lnTo>
                  <a:lnTo>
                    <a:pt x="2380090" y="2052376"/>
                  </a:lnTo>
                  <a:lnTo>
                    <a:pt x="2371837" y="2058405"/>
                  </a:lnTo>
                  <a:lnTo>
                    <a:pt x="2362314" y="2064751"/>
                  </a:lnTo>
                  <a:lnTo>
                    <a:pt x="2351205" y="2071414"/>
                  </a:lnTo>
                  <a:lnTo>
                    <a:pt x="2343904" y="2075222"/>
                  </a:lnTo>
                  <a:lnTo>
                    <a:pt x="2335969" y="2079347"/>
                  </a:lnTo>
                  <a:lnTo>
                    <a:pt x="2326447" y="2083155"/>
                  </a:lnTo>
                  <a:lnTo>
                    <a:pt x="2315337" y="2087280"/>
                  </a:lnTo>
                  <a:lnTo>
                    <a:pt x="2307719" y="2089501"/>
                  </a:lnTo>
                  <a:lnTo>
                    <a:pt x="2300101" y="2091405"/>
                  </a:lnTo>
                  <a:lnTo>
                    <a:pt x="2292801" y="2093309"/>
                  </a:lnTo>
                  <a:lnTo>
                    <a:pt x="2284865" y="2094578"/>
                  </a:lnTo>
                  <a:lnTo>
                    <a:pt x="2277565" y="2095530"/>
                  </a:lnTo>
                  <a:lnTo>
                    <a:pt x="2270582" y="2096164"/>
                  </a:lnTo>
                  <a:lnTo>
                    <a:pt x="2262964" y="2096799"/>
                  </a:lnTo>
                  <a:lnTo>
                    <a:pt x="2255981" y="2097116"/>
                  </a:lnTo>
                  <a:lnTo>
                    <a:pt x="2244871" y="2096799"/>
                  </a:lnTo>
                  <a:lnTo>
                    <a:pt x="2234397" y="2095530"/>
                  </a:lnTo>
                  <a:lnTo>
                    <a:pt x="2224557" y="2093943"/>
                  </a:lnTo>
                  <a:lnTo>
                    <a:pt x="2215034" y="2092357"/>
                  </a:lnTo>
                  <a:lnTo>
                    <a:pt x="2206147" y="2090453"/>
                  </a:lnTo>
                  <a:lnTo>
                    <a:pt x="2197894" y="2087597"/>
                  </a:lnTo>
                  <a:lnTo>
                    <a:pt x="2190593" y="2085058"/>
                  </a:lnTo>
                  <a:lnTo>
                    <a:pt x="2183610" y="2082520"/>
                  </a:lnTo>
                  <a:lnTo>
                    <a:pt x="2176945" y="2079982"/>
                  </a:lnTo>
                  <a:lnTo>
                    <a:pt x="2170596" y="2077126"/>
                  </a:lnTo>
                  <a:lnTo>
                    <a:pt x="2159487" y="2071097"/>
                  </a:lnTo>
                  <a:lnTo>
                    <a:pt x="2149647" y="2065385"/>
                  </a:lnTo>
                  <a:lnTo>
                    <a:pt x="2140759" y="2059674"/>
                  </a:lnTo>
                  <a:lnTo>
                    <a:pt x="2133141" y="2053962"/>
                  </a:lnTo>
                  <a:lnTo>
                    <a:pt x="2125841" y="2048251"/>
                  </a:lnTo>
                  <a:lnTo>
                    <a:pt x="2119175" y="2043174"/>
                  </a:lnTo>
                  <a:lnTo>
                    <a:pt x="2113462" y="2037779"/>
                  </a:lnTo>
                  <a:lnTo>
                    <a:pt x="2102670" y="2027308"/>
                  </a:lnTo>
                  <a:lnTo>
                    <a:pt x="2092512" y="2017154"/>
                  </a:lnTo>
                  <a:lnTo>
                    <a:pt x="2083307" y="2006683"/>
                  </a:lnTo>
                  <a:lnTo>
                    <a:pt x="2074737" y="1996847"/>
                  </a:lnTo>
                  <a:lnTo>
                    <a:pt x="2066167" y="1986375"/>
                  </a:lnTo>
                  <a:lnTo>
                    <a:pt x="2057914" y="1975904"/>
                  </a:lnTo>
                  <a:lnTo>
                    <a:pt x="2049979" y="1965116"/>
                  </a:lnTo>
                  <a:lnTo>
                    <a:pt x="2042044" y="1954010"/>
                  </a:lnTo>
                  <a:lnTo>
                    <a:pt x="2026490" y="1931798"/>
                  </a:lnTo>
                  <a:lnTo>
                    <a:pt x="2013476" y="1912125"/>
                  </a:lnTo>
                  <a:lnTo>
                    <a:pt x="2000462" y="1891817"/>
                  </a:lnTo>
                  <a:lnTo>
                    <a:pt x="1987131" y="1870557"/>
                  </a:lnTo>
                  <a:lnTo>
                    <a:pt x="1974117" y="1848663"/>
                  </a:lnTo>
                  <a:lnTo>
                    <a:pt x="1961103" y="1826769"/>
                  </a:lnTo>
                  <a:lnTo>
                    <a:pt x="1948089" y="1803922"/>
                  </a:lnTo>
                  <a:lnTo>
                    <a:pt x="1922061" y="1758547"/>
                  </a:lnTo>
                  <a:lnTo>
                    <a:pt x="1922061" y="2143126"/>
                  </a:lnTo>
                  <a:lnTo>
                    <a:pt x="1428165" y="2143126"/>
                  </a:lnTo>
                  <a:lnTo>
                    <a:pt x="1455462" y="1826769"/>
                  </a:lnTo>
                  <a:lnTo>
                    <a:pt x="1455145" y="1818519"/>
                  </a:lnTo>
                  <a:lnTo>
                    <a:pt x="1454510" y="1810269"/>
                  </a:lnTo>
                  <a:lnTo>
                    <a:pt x="1452923" y="1802653"/>
                  </a:lnTo>
                  <a:lnTo>
                    <a:pt x="1450701" y="1795038"/>
                  </a:lnTo>
                  <a:lnTo>
                    <a:pt x="1448479" y="1788057"/>
                  </a:lnTo>
                  <a:lnTo>
                    <a:pt x="1445623" y="1781076"/>
                  </a:lnTo>
                  <a:lnTo>
                    <a:pt x="1441814" y="1774730"/>
                  </a:lnTo>
                  <a:lnTo>
                    <a:pt x="1438005" y="1769018"/>
                  </a:lnTo>
                  <a:lnTo>
                    <a:pt x="1433878" y="1763941"/>
                  </a:lnTo>
                  <a:lnTo>
                    <a:pt x="1429434" y="1759182"/>
                  </a:lnTo>
                  <a:lnTo>
                    <a:pt x="1424673" y="1755057"/>
                  </a:lnTo>
                  <a:lnTo>
                    <a:pt x="1419595" y="1751566"/>
                  </a:lnTo>
                  <a:lnTo>
                    <a:pt x="1413881" y="1748711"/>
                  </a:lnTo>
                  <a:lnTo>
                    <a:pt x="1408485" y="1746807"/>
                  </a:lnTo>
                  <a:lnTo>
                    <a:pt x="1402454" y="1745538"/>
                  </a:lnTo>
                  <a:lnTo>
                    <a:pt x="1396423" y="1744903"/>
                  </a:lnTo>
                  <a:lnTo>
                    <a:pt x="1390710" y="1745538"/>
                  </a:lnTo>
                  <a:lnTo>
                    <a:pt x="1384679" y="1746807"/>
                  </a:lnTo>
                  <a:lnTo>
                    <a:pt x="1378966" y="1748711"/>
                  </a:lnTo>
                  <a:lnTo>
                    <a:pt x="1373570" y="1751566"/>
                  </a:lnTo>
                  <a:lnTo>
                    <a:pt x="1368174" y="1755057"/>
                  </a:lnTo>
                  <a:lnTo>
                    <a:pt x="1363412" y="1759182"/>
                  </a:lnTo>
                  <a:lnTo>
                    <a:pt x="1358969" y="1763941"/>
                  </a:lnTo>
                  <a:lnTo>
                    <a:pt x="1354842" y="1769018"/>
                  </a:lnTo>
                  <a:lnTo>
                    <a:pt x="1351351" y="1774730"/>
                  </a:lnTo>
                  <a:lnTo>
                    <a:pt x="1347542" y="1781076"/>
                  </a:lnTo>
                  <a:lnTo>
                    <a:pt x="1344367" y="1788057"/>
                  </a:lnTo>
                  <a:lnTo>
                    <a:pt x="1342146" y="1795038"/>
                  </a:lnTo>
                  <a:lnTo>
                    <a:pt x="1339924" y="1802653"/>
                  </a:lnTo>
                  <a:lnTo>
                    <a:pt x="1338971" y="1810269"/>
                  </a:lnTo>
                  <a:lnTo>
                    <a:pt x="1337702" y="1818519"/>
                  </a:lnTo>
                  <a:lnTo>
                    <a:pt x="1337384" y="1826769"/>
                  </a:lnTo>
                  <a:lnTo>
                    <a:pt x="1364999" y="2143126"/>
                  </a:lnTo>
                  <a:lnTo>
                    <a:pt x="870151" y="2143126"/>
                  </a:lnTo>
                  <a:lnTo>
                    <a:pt x="870151" y="1651297"/>
                  </a:lnTo>
                  <a:lnTo>
                    <a:pt x="869833" y="1651297"/>
                  </a:lnTo>
                  <a:lnTo>
                    <a:pt x="868881" y="1652249"/>
                  </a:lnTo>
                  <a:lnTo>
                    <a:pt x="867294" y="1653201"/>
                  </a:lnTo>
                  <a:lnTo>
                    <a:pt x="864755" y="1656691"/>
                  </a:lnTo>
                  <a:lnTo>
                    <a:pt x="861581" y="1661133"/>
                  </a:lnTo>
                  <a:lnTo>
                    <a:pt x="858724" y="1667162"/>
                  </a:lnTo>
                  <a:lnTo>
                    <a:pt x="855867" y="1674143"/>
                  </a:lnTo>
                  <a:lnTo>
                    <a:pt x="852376" y="1682710"/>
                  </a:lnTo>
                  <a:lnTo>
                    <a:pt x="848884" y="1691912"/>
                  </a:lnTo>
                  <a:lnTo>
                    <a:pt x="845710" y="1702701"/>
                  </a:lnTo>
                  <a:lnTo>
                    <a:pt x="839044" y="1726816"/>
                  </a:lnTo>
                  <a:lnTo>
                    <a:pt x="832061" y="1755057"/>
                  </a:lnTo>
                  <a:lnTo>
                    <a:pt x="824443" y="1786153"/>
                  </a:lnTo>
                  <a:lnTo>
                    <a:pt x="817460" y="1820423"/>
                  </a:lnTo>
                  <a:lnTo>
                    <a:pt x="810477" y="1856913"/>
                  </a:lnTo>
                  <a:lnTo>
                    <a:pt x="803811" y="1895308"/>
                  </a:lnTo>
                  <a:lnTo>
                    <a:pt x="797145" y="1935606"/>
                  </a:lnTo>
                  <a:lnTo>
                    <a:pt x="790797" y="1976221"/>
                  </a:lnTo>
                  <a:lnTo>
                    <a:pt x="784766" y="2018424"/>
                  </a:lnTo>
                  <a:lnTo>
                    <a:pt x="779688" y="2060308"/>
                  </a:lnTo>
                  <a:lnTo>
                    <a:pt x="774609" y="2101876"/>
                  </a:lnTo>
                  <a:lnTo>
                    <a:pt x="771118" y="2143126"/>
                  </a:lnTo>
                  <a:lnTo>
                    <a:pt x="438150" y="2143126"/>
                  </a:lnTo>
                  <a:lnTo>
                    <a:pt x="443864" y="2084741"/>
                  </a:lnTo>
                  <a:lnTo>
                    <a:pt x="449894" y="2028577"/>
                  </a:lnTo>
                  <a:lnTo>
                    <a:pt x="455925" y="1975269"/>
                  </a:lnTo>
                  <a:lnTo>
                    <a:pt x="463226" y="1923865"/>
                  </a:lnTo>
                  <a:lnTo>
                    <a:pt x="470209" y="1875317"/>
                  </a:lnTo>
                  <a:lnTo>
                    <a:pt x="478144" y="1828990"/>
                  </a:lnTo>
                  <a:lnTo>
                    <a:pt x="485762" y="1784884"/>
                  </a:lnTo>
                  <a:lnTo>
                    <a:pt x="494015" y="1742682"/>
                  </a:lnTo>
                  <a:lnTo>
                    <a:pt x="502585" y="1702701"/>
                  </a:lnTo>
                  <a:lnTo>
                    <a:pt x="511155" y="1665258"/>
                  </a:lnTo>
                  <a:lnTo>
                    <a:pt x="520043" y="1629085"/>
                  </a:lnTo>
                  <a:lnTo>
                    <a:pt x="528931" y="1595450"/>
                  </a:lnTo>
                  <a:lnTo>
                    <a:pt x="537818" y="1563719"/>
                  </a:lnTo>
                  <a:lnTo>
                    <a:pt x="547023" y="1533892"/>
                  </a:lnTo>
                  <a:lnTo>
                    <a:pt x="556228" y="1505969"/>
                  </a:lnTo>
                  <a:lnTo>
                    <a:pt x="565116" y="1479632"/>
                  </a:lnTo>
                  <a:lnTo>
                    <a:pt x="574638" y="1454882"/>
                  </a:lnTo>
                  <a:lnTo>
                    <a:pt x="583526" y="1432036"/>
                  </a:lnTo>
                  <a:lnTo>
                    <a:pt x="592413" y="1410777"/>
                  </a:lnTo>
                  <a:lnTo>
                    <a:pt x="601301" y="1391420"/>
                  </a:lnTo>
                  <a:lnTo>
                    <a:pt x="609871" y="1373334"/>
                  </a:lnTo>
                  <a:lnTo>
                    <a:pt x="618124" y="1356516"/>
                  </a:lnTo>
                  <a:lnTo>
                    <a:pt x="626059" y="1341920"/>
                  </a:lnTo>
                  <a:lnTo>
                    <a:pt x="633995" y="1327959"/>
                  </a:lnTo>
                  <a:lnTo>
                    <a:pt x="641930" y="1315266"/>
                  </a:lnTo>
                  <a:lnTo>
                    <a:pt x="648913" y="1304160"/>
                  </a:lnTo>
                  <a:lnTo>
                    <a:pt x="655579" y="1294324"/>
                  </a:lnTo>
                  <a:lnTo>
                    <a:pt x="661927" y="1285756"/>
                  </a:lnTo>
                  <a:lnTo>
                    <a:pt x="667641" y="1278141"/>
                  </a:lnTo>
                  <a:lnTo>
                    <a:pt x="673037" y="1271478"/>
                  </a:lnTo>
                  <a:lnTo>
                    <a:pt x="677798" y="1266083"/>
                  </a:lnTo>
                  <a:lnTo>
                    <a:pt x="681924" y="1261641"/>
                  </a:lnTo>
                  <a:lnTo>
                    <a:pt x="699065" y="1252756"/>
                  </a:lnTo>
                  <a:lnTo>
                    <a:pt x="717475" y="1243237"/>
                  </a:lnTo>
                  <a:lnTo>
                    <a:pt x="737154" y="1234035"/>
                  </a:lnTo>
                  <a:lnTo>
                    <a:pt x="758104" y="1224833"/>
                  </a:lnTo>
                  <a:lnTo>
                    <a:pt x="779688" y="1215948"/>
                  </a:lnTo>
                  <a:lnTo>
                    <a:pt x="801907" y="1206746"/>
                  </a:lnTo>
                  <a:lnTo>
                    <a:pt x="824761" y="1197227"/>
                  </a:lnTo>
                  <a:lnTo>
                    <a:pt x="848249" y="1188343"/>
                  </a:lnTo>
                  <a:lnTo>
                    <a:pt x="895544" y="1170891"/>
                  </a:lnTo>
                  <a:lnTo>
                    <a:pt x="942204" y="1154390"/>
                  </a:lnTo>
                  <a:lnTo>
                    <a:pt x="987594" y="1138525"/>
                  </a:lnTo>
                  <a:lnTo>
                    <a:pt x="1030445" y="1124564"/>
                  </a:lnTo>
                  <a:lnTo>
                    <a:pt x="1041554" y="1118217"/>
                  </a:lnTo>
                  <a:lnTo>
                    <a:pt x="1053299" y="1112188"/>
                  </a:lnTo>
                  <a:lnTo>
                    <a:pt x="1065678" y="1107111"/>
                  </a:lnTo>
                  <a:lnTo>
                    <a:pt x="1077740" y="1102352"/>
                  </a:lnTo>
                  <a:lnTo>
                    <a:pt x="1090754" y="1097909"/>
                  </a:lnTo>
                  <a:lnTo>
                    <a:pt x="1103768" y="1094102"/>
                  </a:lnTo>
                  <a:lnTo>
                    <a:pt x="1117099" y="1090294"/>
                  </a:lnTo>
                  <a:lnTo>
                    <a:pt x="1131065" y="1087438"/>
                  </a:lnTo>
                  <a:close/>
                  <a:moveTo>
                    <a:pt x="1401445" y="0"/>
                  </a:moveTo>
                  <a:lnTo>
                    <a:pt x="1412240" y="318"/>
                  </a:lnTo>
                  <a:lnTo>
                    <a:pt x="1423353" y="635"/>
                  </a:lnTo>
                  <a:lnTo>
                    <a:pt x="1433513" y="1588"/>
                  </a:lnTo>
                  <a:lnTo>
                    <a:pt x="1444308" y="2223"/>
                  </a:lnTo>
                  <a:lnTo>
                    <a:pt x="1454786" y="3494"/>
                  </a:lnTo>
                  <a:lnTo>
                    <a:pt x="1465263" y="4764"/>
                  </a:lnTo>
                  <a:lnTo>
                    <a:pt x="1475423" y="6670"/>
                  </a:lnTo>
                  <a:lnTo>
                    <a:pt x="1485266" y="8575"/>
                  </a:lnTo>
                  <a:lnTo>
                    <a:pt x="1495426" y="10798"/>
                  </a:lnTo>
                  <a:lnTo>
                    <a:pt x="1505268" y="13339"/>
                  </a:lnTo>
                  <a:lnTo>
                    <a:pt x="1515111" y="15880"/>
                  </a:lnTo>
                  <a:lnTo>
                    <a:pt x="1524636" y="19056"/>
                  </a:lnTo>
                  <a:lnTo>
                    <a:pt x="1533843" y="22232"/>
                  </a:lnTo>
                  <a:lnTo>
                    <a:pt x="1543368" y="25726"/>
                  </a:lnTo>
                  <a:lnTo>
                    <a:pt x="1552576" y="29219"/>
                  </a:lnTo>
                  <a:lnTo>
                    <a:pt x="1561466" y="33030"/>
                  </a:lnTo>
                  <a:lnTo>
                    <a:pt x="1570356" y="37159"/>
                  </a:lnTo>
                  <a:lnTo>
                    <a:pt x="1578928" y="41605"/>
                  </a:lnTo>
                  <a:lnTo>
                    <a:pt x="1587818" y="46052"/>
                  </a:lnTo>
                  <a:lnTo>
                    <a:pt x="1596073" y="50816"/>
                  </a:lnTo>
                  <a:lnTo>
                    <a:pt x="1604646" y="55897"/>
                  </a:lnTo>
                  <a:lnTo>
                    <a:pt x="1612583" y="60979"/>
                  </a:lnTo>
                  <a:lnTo>
                    <a:pt x="1620521" y="66378"/>
                  </a:lnTo>
                  <a:lnTo>
                    <a:pt x="1628776" y="72095"/>
                  </a:lnTo>
                  <a:lnTo>
                    <a:pt x="1636078" y="77812"/>
                  </a:lnTo>
                  <a:lnTo>
                    <a:pt x="1644016" y="83528"/>
                  </a:lnTo>
                  <a:lnTo>
                    <a:pt x="1651318" y="89880"/>
                  </a:lnTo>
                  <a:lnTo>
                    <a:pt x="1658303" y="96232"/>
                  </a:lnTo>
                  <a:lnTo>
                    <a:pt x="1665606" y="102902"/>
                  </a:lnTo>
                  <a:lnTo>
                    <a:pt x="1672591" y="109571"/>
                  </a:lnTo>
                  <a:lnTo>
                    <a:pt x="1679258" y="116241"/>
                  </a:lnTo>
                  <a:lnTo>
                    <a:pt x="1685926" y="123546"/>
                  </a:lnTo>
                  <a:lnTo>
                    <a:pt x="1692593" y="130851"/>
                  </a:lnTo>
                  <a:lnTo>
                    <a:pt x="1698943" y="138155"/>
                  </a:lnTo>
                  <a:lnTo>
                    <a:pt x="1704976" y="145778"/>
                  </a:lnTo>
                  <a:lnTo>
                    <a:pt x="1710691" y="153400"/>
                  </a:lnTo>
                  <a:lnTo>
                    <a:pt x="1716723" y="161658"/>
                  </a:lnTo>
                  <a:lnTo>
                    <a:pt x="1722438" y="169597"/>
                  </a:lnTo>
                  <a:lnTo>
                    <a:pt x="1727836" y="177537"/>
                  </a:lnTo>
                  <a:lnTo>
                    <a:pt x="1733233" y="186113"/>
                  </a:lnTo>
                  <a:lnTo>
                    <a:pt x="1738313" y="194688"/>
                  </a:lnTo>
                  <a:lnTo>
                    <a:pt x="1743076" y="203263"/>
                  </a:lnTo>
                  <a:lnTo>
                    <a:pt x="1747838" y="212156"/>
                  </a:lnTo>
                  <a:lnTo>
                    <a:pt x="1752283" y="221048"/>
                  </a:lnTo>
                  <a:lnTo>
                    <a:pt x="1760856" y="239469"/>
                  </a:lnTo>
                  <a:lnTo>
                    <a:pt x="1768793" y="258207"/>
                  </a:lnTo>
                  <a:lnTo>
                    <a:pt x="1776096" y="277581"/>
                  </a:lnTo>
                  <a:lnTo>
                    <a:pt x="1782446" y="297272"/>
                  </a:lnTo>
                  <a:lnTo>
                    <a:pt x="1788161" y="317916"/>
                  </a:lnTo>
                  <a:lnTo>
                    <a:pt x="1792923" y="338560"/>
                  </a:lnTo>
                  <a:lnTo>
                    <a:pt x="1797051" y="359521"/>
                  </a:lnTo>
                  <a:lnTo>
                    <a:pt x="1799908" y="380800"/>
                  </a:lnTo>
                  <a:lnTo>
                    <a:pt x="1802448" y="402397"/>
                  </a:lnTo>
                  <a:lnTo>
                    <a:pt x="1804036" y="424946"/>
                  </a:lnTo>
                  <a:lnTo>
                    <a:pt x="1809751" y="426534"/>
                  </a:lnTo>
                  <a:lnTo>
                    <a:pt x="1815148" y="428758"/>
                  </a:lnTo>
                  <a:lnTo>
                    <a:pt x="1819911" y="431616"/>
                  </a:lnTo>
                  <a:lnTo>
                    <a:pt x="1825308" y="434474"/>
                  </a:lnTo>
                  <a:lnTo>
                    <a:pt x="1829753" y="437968"/>
                  </a:lnTo>
                  <a:lnTo>
                    <a:pt x="1834198" y="441144"/>
                  </a:lnTo>
                  <a:lnTo>
                    <a:pt x="1838326" y="445273"/>
                  </a:lnTo>
                  <a:lnTo>
                    <a:pt x="1842453" y="449401"/>
                  </a:lnTo>
                  <a:lnTo>
                    <a:pt x="1845628" y="453848"/>
                  </a:lnTo>
                  <a:lnTo>
                    <a:pt x="1849121" y="458612"/>
                  </a:lnTo>
                  <a:lnTo>
                    <a:pt x="1851978" y="463693"/>
                  </a:lnTo>
                  <a:lnTo>
                    <a:pt x="1854201" y="469728"/>
                  </a:lnTo>
                  <a:lnTo>
                    <a:pt x="1856423" y="475762"/>
                  </a:lnTo>
                  <a:lnTo>
                    <a:pt x="1858328" y="482114"/>
                  </a:lnTo>
                  <a:lnTo>
                    <a:pt x="1859916" y="488784"/>
                  </a:lnTo>
                  <a:lnTo>
                    <a:pt x="1860868" y="496088"/>
                  </a:lnTo>
                  <a:lnTo>
                    <a:pt x="1861503" y="502123"/>
                  </a:lnTo>
                  <a:lnTo>
                    <a:pt x="1862138" y="507839"/>
                  </a:lnTo>
                  <a:lnTo>
                    <a:pt x="1862138" y="513874"/>
                  </a:lnTo>
                  <a:lnTo>
                    <a:pt x="1861503" y="519908"/>
                  </a:lnTo>
                  <a:lnTo>
                    <a:pt x="1861186" y="526260"/>
                  </a:lnTo>
                  <a:lnTo>
                    <a:pt x="1860868" y="532294"/>
                  </a:lnTo>
                  <a:lnTo>
                    <a:pt x="1858963" y="544998"/>
                  </a:lnTo>
                  <a:lnTo>
                    <a:pt x="1856106" y="557385"/>
                  </a:lnTo>
                  <a:lnTo>
                    <a:pt x="1852296" y="569771"/>
                  </a:lnTo>
                  <a:lnTo>
                    <a:pt x="1847851" y="582157"/>
                  </a:lnTo>
                  <a:lnTo>
                    <a:pt x="1842771" y="593908"/>
                  </a:lnTo>
                  <a:lnTo>
                    <a:pt x="1836738" y="605342"/>
                  </a:lnTo>
                  <a:lnTo>
                    <a:pt x="1833881" y="611059"/>
                  </a:lnTo>
                  <a:lnTo>
                    <a:pt x="1830071" y="616140"/>
                  </a:lnTo>
                  <a:lnTo>
                    <a:pt x="1826578" y="621540"/>
                  </a:lnTo>
                  <a:lnTo>
                    <a:pt x="1823086" y="626621"/>
                  </a:lnTo>
                  <a:lnTo>
                    <a:pt x="1818958" y="631385"/>
                  </a:lnTo>
                  <a:lnTo>
                    <a:pt x="1814831" y="635831"/>
                  </a:lnTo>
                  <a:lnTo>
                    <a:pt x="1810703" y="640278"/>
                  </a:lnTo>
                  <a:lnTo>
                    <a:pt x="1806258" y="644407"/>
                  </a:lnTo>
                  <a:lnTo>
                    <a:pt x="1801813" y="648218"/>
                  </a:lnTo>
                  <a:lnTo>
                    <a:pt x="1797051" y="652029"/>
                  </a:lnTo>
                  <a:lnTo>
                    <a:pt x="1792288" y="655205"/>
                  </a:lnTo>
                  <a:lnTo>
                    <a:pt x="1787208" y="658063"/>
                  </a:lnTo>
                  <a:lnTo>
                    <a:pt x="1782128" y="660922"/>
                  </a:lnTo>
                  <a:lnTo>
                    <a:pt x="1777048" y="663145"/>
                  </a:lnTo>
                  <a:lnTo>
                    <a:pt x="1771651" y="681248"/>
                  </a:lnTo>
                  <a:lnTo>
                    <a:pt x="1766571" y="699033"/>
                  </a:lnTo>
                  <a:lnTo>
                    <a:pt x="1760538" y="716501"/>
                  </a:lnTo>
                  <a:lnTo>
                    <a:pt x="1754188" y="733969"/>
                  </a:lnTo>
                  <a:lnTo>
                    <a:pt x="1747521" y="751437"/>
                  </a:lnTo>
                  <a:lnTo>
                    <a:pt x="1740218" y="768587"/>
                  </a:lnTo>
                  <a:lnTo>
                    <a:pt x="1732598" y="785420"/>
                  </a:lnTo>
                  <a:lnTo>
                    <a:pt x="1724661" y="801618"/>
                  </a:lnTo>
                  <a:lnTo>
                    <a:pt x="1716406" y="817497"/>
                  </a:lnTo>
                  <a:lnTo>
                    <a:pt x="1707516" y="833695"/>
                  </a:lnTo>
                  <a:lnTo>
                    <a:pt x="1698308" y="848940"/>
                  </a:lnTo>
                  <a:lnTo>
                    <a:pt x="1688148" y="863867"/>
                  </a:lnTo>
                  <a:lnTo>
                    <a:pt x="1677988" y="878159"/>
                  </a:lnTo>
                  <a:lnTo>
                    <a:pt x="1667511" y="892451"/>
                  </a:lnTo>
                  <a:lnTo>
                    <a:pt x="1656716" y="905790"/>
                  </a:lnTo>
                  <a:lnTo>
                    <a:pt x="1644968" y="918811"/>
                  </a:lnTo>
                  <a:lnTo>
                    <a:pt x="1633221" y="931515"/>
                  </a:lnTo>
                  <a:lnTo>
                    <a:pt x="1620838" y="943266"/>
                  </a:lnTo>
                  <a:lnTo>
                    <a:pt x="1607821" y="954382"/>
                  </a:lnTo>
                  <a:lnTo>
                    <a:pt x="1594803" y="964863"/>
                  </a:lnTo>
                  <a:lnTo>
                    <a:pt x="1581151" y="974709"/>
                  </a:lnTo>
                  <a:lnTo>
                    <a:pt x="1567181" y="983919"/>
                  </a:lnTo>
                  <a:lnTo>
                    <a:pt x="1552576" y="992176"/>
                  </a:lnTo>
                  <a:lnTo>
                    <a:pt x="1545273" y="996305"/>
                  </a:lnTo>
                  <a:lnTo>
                    <a:pt x="1537336" y="1000116"/>
                  </a:lnTo>
                  <a:lnTo>
                    <a:pt x="1530033" y="1003610"/>
                  </a:lnTo>
                  <a:lnTo>
                    <a:pt x="1522096" y="1006786"/>
                  </a:lnTo>
                  <a:lnTo>
                    <a:pt x="1513841" y="1010279"/>
                  </a:lnTo>
                  <a:lnTo>
                    <a:pt x="1506221" y="1012820"/>
                  </a:lnTo>
                  <a:lnTo>
                    <a:pt x="1497966" y="1015679"/>
                  </a:lnTo>
                  <a:lnTo>
                    <a:pt x="1489711" y="1017902"/>
                  </a:lnTo>
                  <a:lnTo>
                    <a:pt x="1481456" y="1020443"/>
                  </a:lnTo>
                  <a:lnTo>
                    <a:pt x="1473201" y="1022348"/>
                  </a:lnTo>
                  <a:lnTo>
                    <a:pt x="1464628" y="1024254"/>
                  </a:lnTo>
                  <a:lnTo>
                    <a:pt x="1455738" y="1025842"/>
                  </a:lnTo>
                  <a:lnTo>
                    <a:pt x="1447166" y="1027112"/>
                  </a:lnTo>
                  <a:lnTo>
                    <a:pt x="1438276" y="1028383"/>
                  </a:lnTo>
                  <a:lnTo>
                    <a:pt x="1429068" y="1029018"/>
                  </a:lnTo>
                  <a:lnTo>
                    <a:pt x="1419860" y="1029971"/>
                  </a:lnTo>
                  <a:lnTo>
                    <a:pt x="1410653" y="1030288"/>
                  </a:lnTo>
                  <a:lnTo>
                    <a:pt x="1401445" y="1030288"/>
                  </a:lnTo>
                  <a:lnTo>
                    <a:pt x="1391920" y="1030288"/>
                  </a:lnTo>
                  <a:lnTo>
                    <a:pt x="1382713" y="1029971"/>
                  </a:lnTo>
                  <a:lnTo>
                    <a:pt x="1373823" y="1029018"/>
                  </a:lnTo>
                  <a:lnTo>
                    <a:pt x="1364933" y="1028383"/>
                  </a:lnTo>
                  <a:lnTo>
                    <a:pt x="1356043" y="1027112"/>
                  </a:lnTo>
                  <a:lnTo>
                    <a:pt x="1347153" y="1025842"/>
                  </a:lnTo>
                  <a:lnTo>
                    <a:pt x="1338580" y="1024254"/>
                  </a:lnTo>
                  <a:lnTo>
                    <a:pt x="1330008" y="1022348"/>
                  </a:lnTo>
                  <a:lnTo>
                    <a:pt x="1321753" y="1020443"/>
                  </a:lnTo>
                  <a:lnTo>
                    <a:pt x="1313180" y="1018219"/>
                  </a:lnTo>
                  <a:lnTo>
                    <a:pt x="1305243" y="1015679"/>
                  </a:lnTo>
                  <a:lnTo>
                    <a:pt x="1297305" y="1013138"/>
                  </a:lnTo>
                  <a:lnTo>
                    <a:pt x="1289050" y="1010279"/>
                  </a:lnTo>
                  <a:lnTo>
                    <a:pt x="1281430" y="1007104"/>
                  </a:lnTo>
                  <a:lnTo>
                    <a:pt x="1273493" y="1003928"/>
                  </a:lnTo>
                  <a:lnTo>
                    <a:pt x="1266190" y="1000434"/>
                  </a:lnTo>
                  <a:lnTo>
                    <a:pt x="1250950" y="992812"/>
                  </a:lnTo>
                  <a:lnTo>
                    <a:pt x="1236345" y="984554"/>
                  </a:lnTo>
                  <a:lnTo>
                    <a:pt x="1222693" y="975344"/>
                  </a:lnTo>
                  <a:lnTo>
                    <a:pt x="1209040" y="965498"/>
                  </a:lnTo>
                  <a:lnTo>
                    <a:pt x="1196023" y="955017"/>
                  </a:lnTo>
                  <a:lnTo>
                    <a:pt x="1183005" y="943901"/>
                  </a:lnTo>
                  <a:lnTo>
                    <a:pt x="1170623" y="932150"/>
                  </a:lnTo>
                  <a:lnTo>
                    <a:pt x="1158875" y="919764"/>
                  </a:lnTo>
                  <a:lnTo>
                    <a:pt x="1147128" y="907378"/>
                  </a:lnTo>
                  <a:lnTo>
                    <a:pt x="1136333" y="893721"/>
                  </a:lnTo>
                  <a:lnTo>
                    <a:pt x="1125538" y="879747"/>
                  </a:lnTo>
                  <a:lnTo>
                    <a:pt x="1115695" y="865455"/>
                  </a:lnTo>
                  <a:lnTo>
                    <a:pt x="1105853" y="850845"/>
                  </a:lnTo>
                  <a:lnTo>
                    <a:pt x="1096645" y="835601"/>
                  </a:lnTo>
                  <a:lnTo>
                    <a:pt x="1087755" y="820038"/>
                  </a:lnTo>
                  <a:lnTo>
                    <a:pt x="1079183" y="803841"/>
                  </a:lnTo>
                  <a:lnTo>
                    <a:pt x="1070928" y="787643"/>
                  </a:lnTo>
                  <a:lnTo>
                    <a:pt x="1063625" y="770811"/>
                  </a:lnTo>
                  <a:lnTo>
                    <a:pt x="1056323" y="753978"/>
                  </a:lnTo>
                  <a:lnTo>
                    <a:pt x="1049655" y="737145"/>
                  </a:lnTo>
                  <a:lnTo>
                    <a:pt x="1043305" y="719677"/>
                  </a:lnTo>
                  <a:lnTo>
                    <a:pt x="1037273" y="702209"/>
                  </a:lnTo>
                  <a:lnTo>
                    <a:pt x="1031558" y="684106"/>
                  </a:lnTo>
                  <a:lnTo>
                    <a:pt x="1026795" y="666321"/>
                  </a:lnTo>
                  <a:lnTo>
                    <a:pt x="1020763" y="664415"/>
                  </a:lnTo>
                  <a:lnTo>
                    <a:pt x="1015365" y="662827"/>
                  </a:lnTo>
                  <a:lnTo>
                    <a:pt x="1009650" y="659969"/>
                  </a:lnTo>
                  <a:lnTo>
                    <a:pt x="1004253" y="657110"/>
                  </a:lnTo>
                  <a:lnTo>
                    <a:pt x="998855" y="653617"/>
                  </a:lnTo>
                  <a:lnTo>
                    <a:pt x="993775" y="650441"/>
                  </a:lnTo>
                  <a:lnTo>
                    <a:pt x="989013" y="646312"/>
                  </a:lnTo>
                  <a:lnTo>
                    <a:pt x="984250" y="642183"/>
                  </a:lnTo>
                  <a:lnTo>
                    <a:pt x="979805" y="637737"/>
                  </a:lnTo>
                  <a:lnTo>
                    <a:pt x="975360" y="632973"/>
                  </a:lnTo>
                  <a:lnTo>
                    <a:pt x="970598" y="627891"/>
                  </a:lnTo>
                  <a:lnTo>
                    <a:pt x="966788" y="622492"/>
                  </a:lnTo>
                  <a:lnTo>
                    <a:pt x="962978" y="617411"/>
                  </a:lnTo>
                  <a:lnTo>
                    <a:pt x="959168" y="611376"/>
                  </a:lnTo>
                  <a:lnTo>
                    <a:pt x="955358" y="605660"/>
                  </a:lnTo>
                  <a:lnTo>
                    <a:pt x="952500" y="599625"/>
                  </a:lnTo>
                  <a:lnTo>
                    <a:pt x="949325" y="593591"/>
                  </a:lnTo>
                  <a:lnTo>
                    <a:pt x="946468" y="587239"/>
                  </a:lnTo>
                  <a:lnTo>
                    <a:pt x="943610" y="580887"/>
                  </a:lnTo>
                  <a:lnTo>
                    <a:pt x="941388" y="574535"/>
                  </a:lnTo>
                  <a:lnTo>
                    <a:pt x="939165" y="567865"/>
                  </a:lnTo>
                  <a:lnTo>
                    <a:pt x="937260" y="561196"/>
                  </a:lnTo>
                  <a:lnTo>
                    <a:pt x="935355" y="554526"/>
                  </a:lnTo>
                  <a:lnTo>
                    <a:pt x="934085" y="547857"/>
                  </a:lnTo>
                  <a:lnTo>
                    <a:pt x="932815" y="541505"/>
                  </a:lnTo>
                  <a:lnTo>
                    <a:pt x="931863" y="534835"/>
                  </a:lnTo>
                  <a:lnTo>
                    <a:pt x="930910" y="528166"/>
                  </a:lnTo>
                  <a:lnTo>
                    <a:pt x="930593" y="521496"/>
                  </a:lnTo>
                  <a:lnTo>
                    <a:pt x="930275" y="515144"/>
                  </a:lnTo>
                  <a:lnTo>
                    <a:pt x="930275" y="508792"/>
                  </a:lnTo>
                  <a:lnTo>
                    <a:pt x="930593" y="502440"/>
                  </a:lnTo>
                  <a:lnTo>
                    <a:pt x="931228" y="496088"/>
                  </a:lnTo>
                  <a:lnTo>
                    <a:pt x="932498" y="488148"/>
                  </a:lnTo>
                  <a:lnTo>
                    <a:pt x="934403" y="480526"/>
                  </a:lnTo>
                  <a:lnTo>
                    <a:pt x="936625" y="473539"/>
                  </a:lnTo>
                  <a:lnTo>
                    <a:pt x="939165" y="466869"/>
                  </a:lnTo>
                  <a:lnTo>
                    <a:pt x="942023" y="460835"/>
                  </a:lnTo>
                  <a:lnTo>
                    <a:pt x="945515" y="455436"/>
                  </a:lnTo>
                  <a:lnTo>
                    <a:pt x="949325" y="450037"/>
                  </a:lnTo>
                  <a:lnTo>
                    <a:pt x="953770" y="445273"/>
                  </a:lnTo>
                  <a:lnTo>
                    <a:pt x="958215" y="440826"/>
                  </a:lnTo>
                  <a:lnTo>
                    <a:pt x="962978" y="437015"/>
                  </a:lnTo>
                  <a:lnTo>
                    <a:pt x="968058" y="433204"/>
                  </a:lnTo>
                  <a:lnTo>
                    <a:pt x="973773" y="430345"/>
                  </a:lnTo>
                  <a:lnTo>
                    <a:pt x="979805" y="427805"/>
                  </a:lnTo>
                  <a:lnTo>
                    <a:pt x="985520" y="425264"/>
                  </a:lnTo>
                  <a:lnTo>
                    <a:pt x="992188" y="423358"/>
                  </a:lnTo>
                  <a:lnTo>
                    <a:pt x="998855" y="421453"/>
                  </a:lnTo>
                  <a:lnTo>
                    <a:pt x="1000443" y="399538"/>
                  </a:lnTo>
                  <a:lnTo>
                    <a:pt x="1002983" y="377942"/>
                  </a:lnTo>
                  <a:lnTo>
                    <a:pt x="1006475" y="356663"/>
                  </a:lnTo>
                  <a:lnTo>
                    <a:pt x="1010603" y="336019"/>
                  </a:lnTo>
                  <a:lnTo>
                    <a:pt x="1015365" y="315057"/>
                  </a:lnTo>
                  <a:lnTo>
                    <a:pt x="1020763" y="295049"/>
                  </a:lnTo>
                  <a:lnTo>
                    <a:pt x="1027748" y="275358"/>
                  </a:lnTo>
                  <a:lnTo>
                    <a:pt x="1034733" y="256302"/>
                  </a:lnTo>
                  <a:lnTo>
                    <a:pt x="1042353" y="237564"/>
                  </a:lnTo>
                  <a:lnTo>
                    <a:pt x="1051243" y="219143"/>
                  </a:lnTo>
                  <a:lnTo>
                    <a:pt x="1060768" y="201675"/>
                  </a:lnTo>
                  <a:lnTo>
                    <a:pt x="1065530" y="193417"/>
                  </a:lnTo>
                  <a:lnTo>
                    <a:pt x="1070610" y="184842"/>
                  </a:lnTo>
                  <a:lnTo>
                    <a:pt x="1076008" y="176585"/>
                  </a:lnTo>
                  <a:lnTo>
                    <a:pt x="1081405" y="168327"/>
                  </a:lnTo>
                  <a:lnTo>
                    <a:pt x="1087120" y="160070"/>
                  </a:lnTo>
                  <a:lnTo>
                    <a:pt x="1092835" y="152447"/>
                  </a:lnTo>
                  <a:lnTo>
                    <a:pt x="1098868" y="144507"/>
                  </a:lnTo>
                  <a:lnTo>
                    <a:pt x="1104900" y="137202"/>
                  </a:lnTo>
                  <a:lnTo>
                    <a:pt x="1111250" y="129580"/>
                  </a:lnTo>
                  <a:lnTo>
                    <a:pt x="1117600" y="122593"/>
                  </a:lnTo>
                  <a:lnTo>
                    <a:pt x="1124268" y="115606"/>
                  </a:lnTo>
                  <a:lnTo>
                    <a:pt x="1131253" y="108619"/>
                  </a:lnTo>
                  <a:lnTo>
                    <a:pt x="1137920" y="101949"/>
                  </a:lnTo>
                  <a:lnTo>
                    <a:pt x="1144905" y="95597"/>
                  </a:lnTo>
                  <a:lnTo>
                    <a:pt x="1152525" y="89245"/>
                  </a:lnTo>
                  <a:lnTo>
                    <a:pt x="1159828" y="82893"/>
                  </a:lnTo>
                  <a:lnTo>
                    <a:pt x="1167130" y="76859"/>
                  </a:lnTo>
                  <a:lnTo>
                    <a:pt x="1175068" y="71460"/>
                  </a:lnTo>
                  <a:lnTo>
                    <a:pt x="1183005" y="65743"/>
                  </a:lnTo>
                  <a:lnTo>
                    <a:pt x="1190943" y="60661"/>
                  </a:lnTo>
                  <a:lnTo>
                    <a:pt x="1198880" y="55262"/>
                  </a:lnTo>
                  <a:lnTo>
                    <a:pt x="1207453" y="50498"/>
                  </a:lnTo>
                  <a:lnTo>
                    <a:pt x="1216025" y="45734"/>
                  </a:lnTo>
                  <a:lnTo>
                    <a:pt x="1224598" y="41288"/>
                  </a:lnTo>
                  <a:lnTo>
                    <a:pt x="1233170" y="36841"/>
                  </a:lnTo>
                  <a:lnTo>
                    <a:pt x="1242060" y="32713"/>
                  </a:lnTo>
                  <a:lnTo>
                    <a:pt x="1250950" y="28902"/>
                  </a:lnTo>
                  <a:lnTo>
                    <a:pt x="1260158" y="25408"/>
                  </a:lnTo>
                  <a:lnTo>
                    <a:pt x="1269365" y="21914"/>
                  </a:lnTo>
                  <a:lnTo>
                    <a:pt x="1278890" y="19056"/>
                  </a:lnTo>
                  <a:lnTo>
                    <a:pt x="1288415" y="15880"/>
                  </a:lnTo>
                  <a:lnTo>
                    <a:pt x="1297940" y="13339"/>
                  </a:lnTo>
                  <a:lnTo>
                    <a:pt x="1307783" y="10798"/>
                  </a:lnTo>
                  <a:lnTo>
                    <a:pt x="1317625" y="8575"/>
                  </a:lnTo>
                  <a:lnTo>
                    <a:pt x="1327785" y="6670"/>
                  </a:lnTo>
                  <a:lnTo>
                    <a:pt x="1337945" y="4764"/>
                  </a:lnTo>
                  <a:lnTo>
                    <a:pt x="1348105" y="3494"/>
                  </a:lnTo>
                  <a:lnTo>
                    <a:pt x="1358583" y="2223"/>
                  </a:lnTo>
                  <a:lnTo>
                    <a:pt x="1369060" y="1588"/>
                  </a:lnTo>
                  <a:lnTo>
                    <a:pt x="1379855" y="635"/>
                  </a:lnTo>
                  <a:lnTo>
                    <a:pt x="1390650" y="318"/>
                  </a:lnTo>
                  <a:lnTo>
                    <a:pt x="1401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0000" rIns="90000"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</p:grp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993615" y="3914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The Reservoirs of Histograms</a:t>
            </a:r>
            <a:endParaRPr lang="en-US" altLang="zh-CN" dirty="0"/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993775" y="987425"/>
            <a:ext cx="10458450" cy="533400"/>
          </a:xfrm>
          <a:prstGeom prst="rect">
            <a:avLst/>
          </a:prstGeom>
          <a:noFill/>
        </p:spPr>
        <p:txBody>
          <a:bodyPr wrap="square" lIns="90000" tIns="0" rIns="90000" bIns="0" rtlCol="0"/>
          <a:lstStyle>
            <a:defPPr>
              <a:defRPr lang="zh-CN"/>
            </a:defPPr>
            <a:lvl1pPr lvl="0">
              <a:lnSpc>
                <a:spcPct val="13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z="1400" b="1" dirty="0"/>
              <a:t>can quickly and easily calculate quantiles which are valid approximations of the actual quantiles. This technique is called reservoir sampling.</a:t>
            </a:r>
            <a:endParaRPr lang="zh-CN" altLang="en-US" sz="1400" b="1" dirty="0"/>
          </a:p>
        </p:txBody>
      </p:sp>
      <p:grpSp>
        <p:nvGrpSpPr>
          <p:cNvPr id="25" name="组合 24"/>
          <p:cNvGrpSpPr/>
          <p:nvPr>
            <p:custDataLst>
              <p:tags r:id="rId10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26" name="AutoShape 118"/>
            <p:cNvSpPr/>
            <p:nvPr>
              <p:custDataLst>
                <p:tags r:id="rId11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square" lIns="90000" tIns="19050" rIns="90000" bIns="19050" anchor="ctr">
              <a:normAutofit fontScale="90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27" name="AutoShape 119"/>
            <p:cNvSpPr/>
            <p:nvPr>
              <p:custDataLst>
                <p:tags r:id="rId12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square" lIns="90000" tIns="19050" rIns="9000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993600" y="3787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The Timers of Metric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24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Gill Sans" charset="0"/>
              </a:endParaRPr>
            </a:p>
          </p:txBody>
        </p:sp>
        <p:sp>
          <p:nvSpPr>
            <p:cNvPr id="25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Gill Sans" charset="0"/>
              </a:endParaRPr>
            </a:p>
          </p:txBody>
        </p:sp>
      </p:grp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993775" y="987425"/>
            <a:ext cx="9701530" cy="309245"/>
          </a:xfrm>
          <a:prstGeom prst="rect">
            <a:avLst/>
          </a:prstGeom>
          <a:noFill/>
        </p:spPr>
        <p:txBody>
          <a:bodyPr wrap="square" lIns="90000" tIns="0" rIns="90000" bIns="0" rtlCol="0"/>
          <a:lstStyle/>
          <a:p>
            <a:pPr lvl="0">
              <a:lnSpc>
                <a:spcPct val="130000"/>
              </a:lnSpc>
              <a:defRPr/>
            </a:pPr>
            <a:r>
              <a:rPr lang="en-US" altLang="zh-CN" sz="1400" dirty="0">
                <a:sym typeface="+mn-ea"/>
              </a:rPr>
              <a:t>A timer is basically a histogram of the duration of a type of event and a meter of the rate of its occurrence.</a:t>
            </a:r>
            <a:endParaRPr lang="en-US" altLang="zh-CN" sz="14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135" y="1296670"/>
            <a:ext cx="5714365" cy="5070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1"/>
            </p:custDataLst>
          </p:nvPr>
        </p:nvSpPr>
        <p:spPr>
          <a:xfrm>
            <a:off x="2021341" y="2761619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2"/>
            </p:custDataLst>
          </p:nvPr>
        </p:nvSpPr>
        <p:spPr>
          <a:xfrm>
            <a:off x="2021341" y="2392680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Three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405" y="4224655"/>
            <a:ext cx="5962015" cy="2108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605" y="1713865"/>
            <a:ext cx="6533515" cy="2286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993615" y="3914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JMX reporter</a:t>
            </a:r>
            <a:endParaRPr lang="en-US" altLang="zh-CN" dirty="0"/>
          </a:p>
        </p:txBody>
      </p:sp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31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90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2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33" name="文本框 32"/>
          <p:cNvSpPr txBox="1"/>
          <p:nvPr>
            <p:custDataLst>
              <p:tags r:id="rId5"/>
            </p:custDataLst>
          </p:nvPr>
        </p:nvSpPr>
        <p:spPr>
          <a:xfrm>
            <a:off x="993615" y="987313"/>
            <a:ext cx="7200000" cy="308995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expose the metrics by jmx mbean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795" y="1541145"/>
            <a:ext cx="5962015" cy="4528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97190" y="2776855"/>
            <a:ext cx="3106420" cy="1861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JMX</a:t>
            </a:r>
            <a:endParaRPr lang="en-US" altLang="zh-CN" sz="1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993615" y="3914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CSV reporter</a:t>
            </a:r>
            <a:endParaRPr lang="en-US" altLang="zh-CN" dirty="0"/>
          </a:p>
        </p:txBody>
      </p:sp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31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90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2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33" name="文本框 32"/>
          <p:cNvSpPr txBox="1"/>
          <p:nvPr>
            <p:custDataLst>
              <p:tags r:id="rId5"/>
            </p:custDataLst>
          </p:nvPr>
        </p:nvSpPr>
        <p:spPr>
          <a:xfrm>
            <a:off x="993615" y="987313"/>
            <a:ext cx="7200000" cy="308995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record the metrics to csv reporter file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795" y="1554480"/>
            <a:ext cx="5962015" cy="4528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0640" y="1554480"/>
            <a:ext cx="4514215" cy="451421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993615" y="3914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LOG reporter</a:t>
            </a:r>
            <a:endParaRPr lang="en-US" altLang="zh-CN" dirty="0"/>
          </a:p>
        </p:txBody>
      </p:sp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31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90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2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33" name="文本框 32"/>
          <p:cNvSpPr txBox="1"/>
          <p:nvPr>
            <p:custDataLst>
              <p:tags r:id="rId5"/>
            </p:custDataLst>
          </p:nvPr>
        </p:nvSpPr>
        <p:spPr>
          <a:xfrm>
            <a:off x="993615" y="987313"/>
            <a:ext cx="7200000" cy="308995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log the metrics information to the log file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795" y="1554480"/>
            <a:ext cx="5962015" cy="4528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1390" y="1569085"/>
            <a:ext cx="4514215" cy="451421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1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2"/>
            </p:custDataLst>
          </p:nvPr>
        </p:nvSpPr>
        <p:spPr>
          <a:xfrm>
            <a:off x="2648897" y="1369286"/>
            <a:ext cx="2423353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Agenda</a:t>
            </a:r>
            <a:endParaRPr lang="en-US" altLang="zh-CN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3"/>
            </p:custDataLst>
          </p:nvPr>
        </p:nvSpPr>
        <p:spPr>
          <a:xfrm>
            <a:off x="6583130" y="212069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The Metrics Introduction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13"/>
          <p:cNvSpPr txBox="1"/>
          <p:nvPr>
            <p:custDataLst>
              <p:tags r:id="rId4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5"/>
            </p:custDataLst>
          </p:nvPr>
        </p:nvSpPr>
        <p:spPr>
          <a:xfrm>
            <a:off x="6547336" y="287642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Metric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文本框 16"/>
          <p:cNvSpPr txBox="1"/>
          <p:nvPr>
            <p:custDataLst>
              <p:tags r:id="rId6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8"/>
          <p:cNvSpPr txBox="1"/>
          <p:nvPr>
            <p:custDataLst>
              <p:tags r:id="rId7"/>
            </p:custDataLst>
          </p:nvPr>
        </p:nvSpPr>
        <p:spPr>
          <a:xfrm>
            <a:off x="6583130" y="3585014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Reporting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9"/>
          <p:cNvSpPr txBox="1"/>
          <p:nvPr>
            <p:custDataLst>
              <p:tags r:id="rId8"/>
            </p:custDataLst>
          </p:nvPr>
        </p:nvSpPr>
        <p:spPr>
          <a:xfrm>
            <a:off x="6003198" y="363215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03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993615" y="3914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CONSOLE reporter</a:t>
            </a:r>
            <a:endParaRPr lang="en-US" altLang="zh-CN" dirty="0"/>
          </a:p>
        </p:txBody>
      </p:sp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31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90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2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33" name="文本框 32"/>
          <p:cNvSpPr txBox="1"/>
          <p:nvPr>
            <p:custDataLst>
              <p:tags r:id="rId5"/>
            </p:custDataLst>
          </p:nvPr>
        </p:nvSpPr>
        <p:spPr>
          <a:xfrm>
            <a:off x="993615" y="987313"/>
            <a:ext cx="7200000" cy="308995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output the metrics information to the console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795" y="1554480"/>
            <a:ext cx="5962015" cy="45288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2065" y="2092325"/>
            <a:ext cx="4165600" cy="35839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1"/>
            </p:custDataLst>
          </p:nvPr>
        </p:nvSpPr>
        <p:spPr>
          <a:xfrm>
            <a:off x="2021341" y="2761619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04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2"/>
            </p:custDataLst>
          </p:nvPr>
        </p:nvSpPr>
        <p:spPr>
          <a:xfrm>
            <a:off x="2021341" y="2392680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Four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605" y="1713865"/>
            <a:ext cx="6533515" cy="228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105" y="4314190"/>
            <a:ext cx="4514215" cy="17049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993615" y="3914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JVM Instrumentation</a:t>
            </a:r>
            <a:endParaRPr lang="en-US" altLang="zh-CN" dirty="0"/>
          </a:p>
        </p:txBody>
      </p:sp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31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90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2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33" name="文本框 32"/>
          <p:cNvSpPr txBox="1"/>
          <p:nvPr>
            <p:custDataLst>
              <p:tags r:id="rId5"/>
            </p:custDataLst>
          </p:nvPr>
        </p:nvSpPr>
        <p:spPr>
          <a:xfrm>
            <a:off x="993775" y="987425"/>
            <a:ext cx="10803890" cy="309245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The metrics-jvm module contains a number of reusable gauges and metric sets which allow you to easily instrument JVM internals.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0" y="1487170"/>
            <a:ext cx="106095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Supported metrics include: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Run count and elapsed times for all supported garbage collectors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Memory usage for all memory pools, including off-heap memory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Breakdown of thread states, including deadlocks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File descriptor usage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Buffer pool sizes and utilization (Java 7 only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268210" y="3517265"/>
            <a:ext cx="3740785" cy="2214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38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JVM</a:t>
            </a:r>
            <a:endParaRPr lang="en-US" altLang="zh-CN" sz="1380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993615" y="3914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The Metrics Set</a:t>
            </a:r>
            <a:endParaRPr lang="en-US" altLang="zh-CN" dirty="0"/>
          </a:p>
        </p:txBody>
      </p:sp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31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90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2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100" y="2136140"/>
            <a:ext cx="3085465" cy="30854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165" y="2136140"/>
            <a:ext cx="3085465" cy="30854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993615" y="3914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The Metrics Work Flow</a:t>
            </a:r>
            <a:endParaRPr lang="en-US" altLang="zh-CN" dirty="0"/>
          </a:p>
        </p:txBody>
      </p:sp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31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90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2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675" y="1709420"/>
            <a:ext cx="5962015" cy="45554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1"/>
            </p:custDataLst>
          </p:nvPr>
        </p:nvSpPr>
        <p:spPr>
          <a:xfrm>
            <a:off x="2021341" y="2761619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05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2"/>
            </p:custDataLst>
          </p:nvPr>
        </p:nvSpPr>
        <p:spPr>
          <a:xfrm>
            <a:off x="2021341" y="2392680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Five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605" y="1713865"/>
            <a:ext cx="6533515" cy="2286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110" y="4286250"/>
            <a:ext cx="4878705" cy="19856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993615" y="3914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The Metrics health check module</a:t>
            </a:r>
            <a:endParaRPr lang="en-US" altLang="zh-CN" dirty="0"/>
          </a:p>
        </p:txBody>
      </p:sp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31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90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2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635" y="1732280"/>
            <a:ext cx="4536440" cy="4170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1455" y="1935480"/>
            <a:ext cx="3764915" cy="376491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993615" y="3914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The Metrics health check module</a:t>
            </a:r>
            <a:endParaRPr lang="en-US" altLang="zh-CN" dirty="0"/>
          </a:p>
        </p:txBody>
      </p:sp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31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90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2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8045" y="1855470"/>
            <a:ext cx="531749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            &lt;groupId&gt;io.dropwizard.metrics&lt;/groupId&gt;</a:t>
            </a:r>
            <a:endParaRPr lang="zh-CN" altLang="en-US"/>
          </a:p>
          <a:p>
            <a:r>
              <a:rPr lang="zh-CN" altLang="en-US"/>
              <a:t>            &lt;artifactId&gt;metrics-healthchecks&lt;/artifactId&gt;</a:t>
            </a:r>
            <a:endParaRPr lang="zh-CN" altLang="en-US"/>
          </a:p>
          <a:p>
            <a:r>
              <a:rPr lang="zh-CN" altLang="en-US"/>
              <a:t>            &lt;version&gt;3.2.6&lt;/version&gt;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01765" y="1842135"/>
            <a:ext cx="531749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            &lt;groupId&gt;com.squareup.okhttp3&lt;/groupId&gt;</a:t>
            </a:r>
            <a:endParaRPr lang="zh-CN" altLang="en-US"/>
          </a:p>
          <a:p>
            <a:r>
              <a:rPr lang="zh-CN" altLang="en-US"/>
              <a:t>            &lt;artifactId&gt;okhttp&lt;/artifactId&gt;</a:t>
            </a:r>
            <a:endParaRPr lang="zh-CN" altLang="en-US"/>
          </a:p>
          <a:p>
            <a:r>
              <a:rPr lang="zh-CN" altLang="en-US"/>
              <a:t>            &lt;version&gt;3.11.0&lt;/version&gt;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993615" y="3914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The Metrics Servlet module</a:t>
            </a:r>
            <a:endParaRPr lang="en-US" altLang="zh-CN" dirty="0"/>
          </a:p>
        </p:txBody>
      </p:sp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31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90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2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8045" y="1855470"/>
            <a:ext cx="10016490" cy="14763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            &lt;groupId&gt;io.dropwizard.metrics&lt;/groupId&gt;</a:t>
            </a:r>
            <a:endParaRPr lang="zh-CN" altLang="en-US"/>
          </a:p>
          <a:p>
            <a:r>
              <a:rPr lang="zh-CN" altLang="en-US"/>
              <a:t>            &lt;artifactId&gt;metrics-servlets&lt;/artifactId&gt;</a:t>
            </a:r>
            <a:endParaRPr lang="zh-CN" altLang="en-US"/>
          </a:p>
          <a:p>
            <a:r>
              <a:rPr lang="zh-CN" altLang="en-US"/>
              <a:t>            &lt;version&gt;3.2.6&lt;/version&gt;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993615" y="3914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The Metrics Servlet module -healthcheck</a:t>
            </a:r>
            <a:endParaRPr lang="en-US" altLang="zh-CN" dirty="0"/>
          </a:p>
        </p:txBody>
      </p:sp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31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90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2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8045" y="1855470"/>
            <a:ext cx="10016490" cy="396938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t>&lt;listener&gt;</a:t>
            </a:r>
          </a:p>
          <a:p>
            <a:r>
              <a:t>        &lt;listener-class&gt;com.wangwenjun.test.listener.MyHealthCheckServletContextListener&lt;/listener-class&gt;</a:t>
            </a:r>
          </a:p>
          <a:p>
            <a:r>
              <a:t>    &lt;/listener&gt;</a:t>
            </a:r>
          </a:p>
          <a:p/>
          <a:p>
            <a:r>
              <a:t> &lt;servlet&gt;</a:t>
            </a:r>
          </a:p>
          <a:p>
            <a:r>
              <a:t>        &lt;servlet-name&gt;healthCheck&lt;/servlet-name&gt;</a:t>
            </a:r>
          </a:p>
          <a:p>
            <a:r>
              <a:t>        &lt;servlet-class&gt;com.codahale.metrics.servlets.HealthCheckServlet&lt;/servlet-class&gt;</a:t>
            </a:r>
          </a:p>
          <a:p>
            <a:r>
              <a:t>    &lt;/servlet&gt;</a:t>
            </a:r>
          </a:p>
          <a:p/>
          <a:p>
            <a:r>
              <a:t>   &lt;servlet-mapping&gt;</a:t>
            </a:r>
          </a:p>
          <a:p>
            <a:r>
              <a:t>        &lt;servlet-name&gt;healthCheck&lt;/servlet-name&gt;</a:t>
            </a:r>
          </a:p>
          <a:p>
            <a:r>
              <a:t>        &lt;url-pattern&gt;/healthcheck&lt;/url-pattern&gt;</a:t>
            </a:r>
          </a:p>
          <a:p>
            <a:r>
              <a:t>    &lt;/servlet-mapping&gt;</a:t>
            </a: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1"/>
            </p:custDataLst>
          </p:nvPr>
        </p:nvSpPr>
        <p:spPr>
          <a:xfrm>
            <a:off x="2021341" y="2761619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2"/>
            </p:custDataLst>
          </p:nvPr>
        </p:nvSpPr>
        <p:spPr>
          <a:xfrm>
            <a:off x="2021205" y="2392680"/>
            <a:ext cx="3188970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The Metrics Intoduction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Metrics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386455" y="5139690"/>
            <a:ext cx="5419090" cy="756920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dirty="0"/>
              <a:t>Metrics provides a powerful toolkit of ways to measure the behavior of critical components in your production environment.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834130" y="6192520"/>
            <a:ext cx="5419090" cy="30988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marL="0" indent="0" algn="ctr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5655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https://metrics.dropwizard.io/3.1.0/</a:t>
            </a:r>
            <a:endParaRPr lang="zh-CN" alt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993615" y="3914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The Metrics Servlet module -threaddump</a:t>
            </a:r>
            <a:endParaRPr lang="en-US" altLang="zh-CN" dirty="0"/>
          </a:p>
        </p:txBody>
      </p:sp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31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90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2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8045" y="1855470"/>
            <a:ext cx="10016490" cy="313817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/>
          <a:p>
            <a:r>
              <a:t>    &lt;servlet&gt;</a:t>
            </a:r>
          </a:p>
          <a:p>
            <a:r>
              <a:t>        &lt;servlet-name&gt;threadDump&lt;/servlet-name&gt;</a:t>
            </a:r>
          </a:p>
          <a:p>
            <a:r>
              <a:t>        &lt;servlet-class&gt;com.codahale.metrics.servlets.ThreadDumpServlet&lt;/servlet-class&gt;</a:t>
            </a:r>
          </a:p>
          <a:p>
            <a:r>
              <a:t>    &lt;/servlet&gt;</a:t>
            </a:r>
          </a:p>
          <a:p/>
          <a:p/>
          <a:p>
            <a:r>
              <a:t>    &lt;servlet-mapping&gt;</a:t>
            </a:r>
          </a:p>
          <a:p>
            <a:r>
              <a:t>        &lt;servlet-name&gt;threadDump&lt;/servlet-name&gt;</a:t>
            </a:r>
          </a:p>
          <a:p>
            <a:r>
              <a:t>        &lt;url-pattern&gt;/threaddump&lt;/url-pattern&gt;</a:t>
            </a:r>
          </a:p>
          <a:p>
            <a:r>
              <a:t>    &lt;/servlet-mapping&gt;</a:t>
            </a:r>
          </a:p>
        </p:txBody>
      </p:sp>
    </p:spTree>
    <p:custDataLst>
      <p:tags r:id="rId5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993615" y="3914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The Metrics Servlet module -ping</a:t>
            </a:r>
            <a:endParaRPr lang="en-US" altLang="zh-CN" dirty="0"/>
          </a:p>
        </p:txBody>
      </p:sp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31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90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2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8045" y="1855470"/>
            <a:ext cx="10016490" cy="28613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/>
          <a:p>
            <a:r>
              <a:t>    &lt;servlet&gt;</a:t>
            </a:r>
          </a:p>
          <a:p>
            <a:r>
              <a:t>        &lt;servlet-name&gt;ping&lt;/servlet-name&gt;</a:t>
            </a:r>
          </a:p>
          <a:p>
            <a:r>
              <a:t>        &lt;servlet-class&gt;com.codahale.metrics.servlets.PingServlet&lt;/servlet-class&gt;</a:t>
            </a:r>
          </a:p>
          <a:p>
            <a:r>
              <a:t>    &lt;/servlet&gt;</a:t>
            </a:r>
          </a:p>
          <a:p/>
          <a:p>
            <a:r>
              <a:t>    &lt;servlet-mapping&gt;</a:t>
            </a:r>
          </a:p>
          <a:p>
            <a:r>
              <a:t>        &lt;servlet-name&gt;ping&lt;/servlet-name&gt;</a:t>
            </a:r>
          </a:p>
          <a:p>
            <a:r>
              <a:t>        &lt;url-pattern&gt;/ping&lt;/url-pattern&gt;</a:t>
            </a:r>
          </a:p>
          <a:p>
            <a:r>
              <a:t>    &lt;/servlet-mapping&gt;</a:t>
            </a:r>
          </a:p>
        </p:txBody>
      </p:sp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993615" y="3914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The Metrics Servlet module -metrics</a:t>
            </a:r>
            <a:endParaRPr lang="en-US" altLang="zh-CN" dirty="0"/>
          </a:p>
        </p:txBody>
      </p:sp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31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90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2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8045" y="1855470"/>
            <a:ext cx="10016490" cy="424624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/>
          <a:p>
            <a:r>
              <a:t>    &lt;listener&gt;</a:t>
            </a:r>
          </a:p>
          <a:p>
            <a:r>
              <a:t>        &lt;listener-class&gt;com.wangwenjun.test.listener.MyMetricsServletContextListener&lt;/listener-class&gt;</a:t>
            </a:r>
          </a:p>
          <a:p>
            <a:r>
              <a:t>    &lt;/listener&gt;</a:t>
            </a:r>
          </a:p>
          <a:p/>
          <a:p>
            <a:r>
              <a:t>    &lt;servlet&gt;</a:t>
            </a:r>
          </a:p>
          <a:p>
            <a:r>
              <a:t>        &lt;servlet-name&gt;metrics&lt;/servlet-name&gt;</a:t>
            </a:r>
          </a:p>
          <a:p>
            <a:r>
              <a:t>        &lt;servlet-class&gt;com.codahale.metrics.servlets.MetricsServlet&lt;/servlet-class&gt;</a:t>
            </a:r>
          </a:p>
          <a:p>
            <a:r>
              <a:t>    &lt;/servlet&gt;</a:t>
            </a:r>
          </a:p>
          <a:p/>
          <a:p>
            <a:r>
              <a:t>    &lt;servlet-mapping&gt;</a:t>
            </a:r>
          </a:p>
          <a:p>
            <a:r>
              <a:t>        &lt;servlet-name&gt;metrics&lt;/servlet-name&gt;</a:t>
            </a:r>
          </a:p>
          <a:p>
            <a:r>
              <a:t>        &lt;url-pattern&gt;/metrics&lt;/url-pattern&gt;</a:t>
            </a:r>
          </a:p>
          <a:p>
            <a:r>
              <a:t>    &lt;/servlet-mapping&gt;</a:t>
            </a:r>
          </a:p>
        </p:txBody>
      </p:sp>
    </p:spTree>
    <p:custDataLst>
      <p:tags r:id="rId5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993615" y="3914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The Metrics Servlet module -admin</a:t>
            </a:r>
            <a:endParaRPr lang="en-US" altLang="zh-CN" dirty="0"/>
          </a:p>
        </p:txBody>
      </p:sp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31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90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2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8045" y="1855470"/>
            <a:ext cx="10016490" cy="25844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/>
          <a:p>
            <a:r>
              <a:t>    &lt;servlet&gt;</a:t>
            </a:r>
          </a:p>
          <a:p>
            <a:r>
              <a:t>        &lt;servlet-name&gt;admin&lt;/servlet-name&gt;</a:t>
            </a:r>
          </a:p>
          <a:p>
            <a:r>
              <a:t>        &lt;servlet-class&gt;com.codahale.metrics.servlets.AdminServlet&lt;/servlet-class&gt;</a:t>
            </a:r>
          </a:p>
          <a:p>
            <a:r>
              <a:t>    &lt;/servlet&gt;</a:t>
            </a:r>
          </a:p>
          <a:p>
            <a:r>
              <a:t>    &lt;servlet-mapping&gt;</a:t>
            </a:r>
          </a:p>
          <a:p>
            <a:r>
              <a:t>        &lt;servlet-name&gt;admin&lt;/servlet-name&gt;</a:t>
            </a:r>
          </a:p>
          <a:p>
            <a:r>
              <a:t>        &lt;url-pattern&gt;/admin/*&lt;/url-pattern&gt;</a:t>
            </a:r>
          </a:p>
          <a:p>
            <a:r>
              <a:t>    &lt;/servlet-mapping&gt;</a:t>
            </a:r>
          </a:p>
        </p:txBody>
      </p:sp>
    </p:spTree>
    <p:custDataLst>
      <p:tags r:id="rId5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Thanks.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>
            <a:normAutofit fontScale="72500"/>
          </a:bodyPr>
          <a:p>
            <a:r>
              <a:rPr lang="zh-CN" altLang="en-US"/>
              <a:t>汪文君（</a:t>
            </a:r>
            <a:r>
              <a:rPr lang="en-US" altLang="zh-CN"/>
              <a:t>Alex Wang</a:t>
            </a:r>
            <a:r>
              <a:rPr lang="zh-CN" altLang="en-US"/>
              <a:t>） </a:t>
            </a:r>
            <a:r>
              <a:rPr lang="en-US" altLang="zh-CN"/>
              <a:t>532500648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993600" y="3787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The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well-known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project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are using Metrics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24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Gill Sans" charset="0"/>
              </a:endParaRPr>
            </a:p>
          </p:txBody>
        </p:sp>
        <p:sp>
          <p:nvSpPr>
            <p:cNvPr id="25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Gill Sans" charset="0"/>
              </a:endParaRPr>
            </a:p>
          </p:txBody>
        </p:sp>
      </p:grp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993600" y="987313"/>
            <a:ext cx="7200000" cy="308995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Almost all mainstream frameworks are in use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6055" y="1758315"/>
            <a:ext cx="2435860" cy="13531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4010" y="1617345"/>
            <a:ext cx="4298315" cy="18986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2790" y="1617345"/>
            <a:ext cx="3343910" cy="21170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6055" y="3870960"/>
            <a:ext cx="2856865" cy="21431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5880" y="3601085"/>
            <a:ext cx="2314575" cy="2580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 158"/>
          <p:cNvSpPr txBox="1"/>
          <p:nvPr>
            <p:custDataLst>
              <p:tags r:id="rId1"/>
            </p:custDataLst>
          </p:nvPr>
        </p:nvSpPr>
        <p:spPr>
          <a:xfrm>
            <a:off x="993600" y="3914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Published Courses</a:t>
            </a:r>
            <a:endParaRPr lang="en-US" altLang="zh-CN" dirty="0"/>
          </a:p>
        </p:txBody>
      </p:sp>
      <p:grpSp>
        <p:nvGrpSpPr>
          <p:cNvPr id="161" name="组合 160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162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90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63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164" name="文本框 163"/>
          <p:cNvSpPr txBox="1"/>
          <p:nvPr>
            <p:custDataLst>
              <p:tags r:id="rId5"/>
            </p:custDataLst>
          </p:nvPr>
        </p:nvSpPr>
        <p:spPr>
          <a:xfrm>
            <a:off x="993600" y="987313"/>
            <a:ext cx="7200000" cy="308995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The series courses of XiLan talke  JAVA</a:t>
            </a:r>
            <a:endParaRPr lang="en-US" altLang="zh-CN" dirty="0"/>
          </a:p>
        </p:txBody>
      </p:sp>
      <p:grpSp>
        <p:nvGrpSpPr>
          <p:cNvPr id="2" name="组合 1"/>
          <p:cNvGrpSpPr/>
          <p:nvPr>
            <p:custDataLst>
              <p:tags r:id="rId6"/>
            </p:custDataLst>
          </p:nvPr>
        </p:nvGrpSpPr>
        <p:grpSpPr>
          <a:xfrm>
            <a:off x="1188972" y="1877008"/>
            <a:ext cx="9801225" cy="4121800"/>
            <a:chOff x="1188972" y="1877008"/>
            <a:chExt cx="9801225" cy="4121800"/>
          </a:xfrm>
        </p:grpSpPr>
        <p:grpSp>
          <p:nvGrpSpPr>
            <p:cNvPr id="80" name="组合 79"/>
            <p:cNvGrpSpPr/>
            <p:nvPr>
              <p:custDataLst>
                <p:tags r:id="rId7"/>
              </p:custDataLst>
            </p:nvPr>
          </p:nvGrpSpPr>
          <p:grpSpPr>
            <a:xfrm>
              <a:off x="2017991" y="2149648"/>
              <a:ext cx="3946398" cy="131547"/>
              <a:chOff x="1507396" y="1628800"/>
              <a:chExt cx="4320480" cy="144016"/>
            </a:xfrm>
          </p:grpSpPr>
          <p:cxnSp>
            <p:nvCxnSpPr>
              <p:cNvPr id="81" name="直接连接符 80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1507396" y="1700808"/>
                <a:ext cx="4320480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>
                <p:custDataLst>
                  <p:tags r:id="rId9"/>
                </p:custDataLst>
              </p:nvPr>
            </p:nvCxnSpPr>
            <p:spPr>
              <a:xfrm flipV="1">
                <a:off x="1507396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>
                <p:custDataLst>
                  <p:tags r:id="rId10"/>
                </p:custDataLst>
              </p:nvPr>
            </p:nvCxnSpPr>
            <p:spPr>
              <a:xfrm flipV="1">
                <a:off x="1987449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>
                <p:custDataLst>
                  <p:tags r:id="rId11"/>
                </p:custDataLst>
              </p:nvPr>
            </p:nvCxnSpPr>
            <p:spPr>
              <a:xfrm flipV="1">
                <a:off x="2467502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>
                <p:custDataLst>
                  <p:tags r:id="rId12"/>
                </p:custDataLst>
              </p:nvPr>
            </p:nvCxnSpPr>
            <p:spPr>
              <a:xfrm flipV="1">
                <a:off x="2947555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3427608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>
                <p:custDataLst>
                  <p:tags r:id="rId14"/>
                </p:custDataLst>
              </p:nvPr>
            </p:nvCxnSpPr>
            <p:spPr>
              <a:xfrm flipV="1">
                <a:off x="3907661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>
                <p:custDataLst>
                  <p:tags r:id="rId15"/>
                </p:custDataLst>
              </p:nvPr>
            </p:nvCxnSpPr>
            <p:spPr>
              <a:xfrm flipV="1">
                <a:off x="4387714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>
                <p:custDataLst>
                  <p:tags r:id="rId16"/>
                </p:custDataLst>
              </p:nvPr>
            </p:nvCxnSpPr>
            <p:spPr>
              <a:xfrm flipV="1">
                <a:off x="4867767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5347820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>
                <p:custDataLst>
                  <p:tags r:id="rId18"/>
                </p:custDataLst>
              </p:nvPr>
            </p:nvCxnSpPr>
            <p:spPr>
              <a:xfrm flipV="1">
                <a:off x="5827876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组合 91"/>
            <p:cNvGrpSpPr/>
            <p:nvPr/>
          </p:nvGrpSpPr>
          <p:grpSpPr>
            <a:xfrm>
              <a:off x="6471666" y="2149648"/>
              <a:ext cx="3946398" cy="131547"/>
              <a:chOff x="1507396" y="1628800"/>
              <a:chExt cx="4320480" cy="144016"/>
            </a:xfrm>
          </p:grpSpPr>
          <p:cxnSp>
            <p:nvCxnSpPr>
              <p:cNvPr id="93" name="直接连接符 92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1507396" y="1700808"/>
                <a:ext cx="4320480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>
                <p:custDataLst>
                  <p:tags r:id="rId20"/>
                </p:custDataLst>
              </p:nvPr>
            </p:nvCxnSpPr>
            <p:spPr>
              <a:xfrm flipV="1">
                <a:off x="1507396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>
                <p:custDataLst>
                  <p:tags r:id="rId21"/>
                </p:custDataLst>
              </p:nvPr>
            </p:nvCxnSpPr>
            <p:spPr>
              <a:xfrm flipV="1">
                <a:off x="1987449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>
                <p:custDataLst>
                  <p:tags r:id="rId22"/>
                </p:custDataLst>
              </p:nvPr>
            </p:nvCxnSpPr>
            <p:spPr>
              <a:xfrm flipV="1">
                <a:off x="2467502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>
                <p:custDataLst>
                  <p:tags r:id="rId23"/>
                </p:custDataLst>
              </p:nvPr>
            </p:nvCxnSpPr>
            <p:spPr>
              <a:xfrm flipV="1">
                <a:off x="2947555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>
                <p:custDataLst>
                  <p:tags r:id="rId24"/>
                </p:custDataLst>
              </p:nvPr>
            </p:nvCxnSpPr>
            <p:spPr>
              <a:xfrm flipV="1">
                <a:off x="3427608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>
                <p:custDataLst>
                  <p:tags r:id="rId25"/>
                </p:custDataLst>
              </p:nvPr>
            </p:nvCxnSpPr>
            <p:spPr>
              <a:xfrm flipV="1">
                <a:off x="3907661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>
                <p:custDataLst>
                  <p:tags r:id="rId26"/>
                </p:custDataLst>
              </p:nvPr>
            </p:nvCxnSpPr>
            <p:spPr>
              <a:xfrm flipV="1">
                <a:off x="4387714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>
                <p:custDataLst>
                  <p:tags r:id="rId27"/>
                </p:custDataLst>
              </p:nvPr>
            </p:nvCxnSpPr>
            <p:spPr>
              <a:xfrm flipV="1">
                <a:off x="4867767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>
                <p:custDataLst>
                  <p:tags r:id="rId28"/>
                </p:custDataLst>
              </p:nvPr>
            </p:nvCxnSpPr>
            <p:spPr>
              <a:xfrm flipV="1">
                <a:off x="5347820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>
                <p:custDataLst>
                  <p:tags r:id="rId29"/>
                </p:custDataLst>
              </p:nvPr>
            </p:nvCxnSpPr>
            <p:spPr>
              <a:xfrm flipV="1">
                <a:off x="5827876" y="1628800"/>
                <a:ext cx="0" cy="144016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44"/>
            <p:cNvSpPr txBox="1"/>
            <p:nvPr>
              <p:custDataLst>
                <p:tags r:id="rId30"/>
              </p:custDataLst>
            </p:nvPr>
          </p:nvSpPr>
          <p:spPr>
            <a:xfrm>
              <a:off x="5791095" y="1877008"/>
              <a:ext cx="364202" cy="308995"/>
            </a:xfrm>
            <a:prstGeom prst="rect">
              <a:avLst/>
            </a:prstGeom>
            <a:noFill/>
          </p:spPr>
          <p:txBody>
            <a:bodyPr wrap="non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10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5" name="TextBox 45"/>
            <p:cNvSpPr txBox="1"/>
            <p:nvPr>
              <p:custDataLst>
                <p:tags r:id="rId31"/>
              </p:custDataLst>
            </p:nvPr>
          </p:nvSpPr>
          <p:spPr>
            <a:xfrm>
              <a:off x="5359565" y="1877008"/>
              <a:ext cx="364202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46"/>
            <p:cNvSpPr txBox="1"/>
            <p:nvPr>
              <p:custDataLst>
                <p:tags r:id="rId32"/>
              </p:custDataLst>
            </p:nvPr>
          </p:nvSpPr>
          <p:spPr>
            <a:xfrm>
              <a:off x="4921075" y="1877008"/>
              <a:ext cx="364202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30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7" name="TextBox 47"/>
            <p:cNvSpPr txBox="1"/>
            <p:nvPr>
              <p:custDataLst>
                <p:tags r:id="rId33"/>
              </p:custDataLst>
            </p:nvPr>
          </p:nvSpPr>
          <p:spPr>
            <a:xfrm>
              <a:off x="4482587" y="1877008"/>
              <a:ext cx="364202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40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8" name="TextBox 48"/>
            <p:cNvSpPr txBox="1"/>
            <p:nvPr>
              <p:custDataLst>
                <p:tags r:id="rId34"/>
              </p:custDataLst>
            </p:nvPr>
          </p:nvSpPr>
          <p:spPr>
            <a:xfrm>
              <a:off x="4044099" y="1877008"/>
              <a:ext cx="364202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50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9" name="TextBox 49"/>
            <p:cNvSpPr txBox="1"/>
            <p:nvPr>
              <p:custDataLst>
                <p:tags r:id="rId35"/>
              </p:custDataLst>
            </p:nvPr>
          </p:nvSpPr>
          <p:spPr>
            <a:xfrm>
              <a:off x="3605610" y="1877008"/>
              <a:ext cx="364202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60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10" name="TextBox 50"/>
            <p:cNvSpPr txBox="1"/>
            <p:nvPr>
              <p:custDataLst>
                <p:tags r:id="rId36"/>
              </p:custDataLst>
            </p:nvPr>
          </p:nvSpPr>
          <p:spPr>
            <a:xfrm>
              <a:off x="3167122" y="1877008"/>
              <a:ext cx="364202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70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11" name="TextBox 51"/>
            <p:cNvSpPr txBox="1"/>
            <p:nvPr>
              <p:custDataLst>
                <p:tags r:id="rId37"/>
              </p:custDataLst>
            </p:nvPr>
          </p:nvSpPr>
          <p:spPr>
            <a:xfrm>
              <a:off x="2728634" y="1877008"/>
              <a:ext cx="364202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80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12" name="TextBox 52"/>
            <p:cNvSpPr txBox="1"/>
            <p:nvPr>
              <p:custDataLst>
                <p:tags r:id="rId38"/>
              </p:custDataLst>
            </p:nvPr>
          </p:nvSpPr>
          <p:spPr>
            <a:xfrm>
              <a:off x="2290145" y="1877008"/>
              <a:ext cx="364202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90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13" name="TextBox 53"/>
            <p:cNvSpPr txBox="1"/>
            <p:nvPr>
              <p:custDataLst>
                <p:tags r:id="rId39"/>
              </p:custDataLst>
            </p:nvPr>
          </p:nvSpPr>
          <p:spPr>
            <a:xfrm>
              <a:off x="1810658" y="1877008"/>
              <a:ext cx="453970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100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14" name="TextBox 54"/>
            <p:cNvSpPr txBox="1"/>
            <p:nvPr>
              <p:custDataLst>
                <p:tags r:id="rId40"/>
              </p:custDataLst>
            </p:nvPr>
          </p:nvSpPr>
          <p:spPr>
            <a:xfrm>
              <a:off x="6307276" y="1877008"/>
              <a:ext cx="364202" cy="308995"/>
            </a:xfrm>
            <a:prstGeom prst="rect">
              <a:avLst/>
            </a:prstGeom>
            <a:noFill/>
          </p:spPr>
          <p:txBody>
            <a:bodyPr wrap="non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10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15" name="TextBox 55"/>
            <p:cNvSpPr txBox="1"/>
            <p:nvPr>
              <p:custDataLst>
                <p:tags r:id="rId41"/>
              </p:custDataLst>
            </p:nvPr>
          </p:nvSpPr>
          <p:spPr>
            <a:xfrm>
              <a:off x="6743820" y="1877008"/>
              <a:ext cx="364202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16" name="TextBox 56"/>
            <p:cNvSpPr txBox="1"/>
            <p:nvPr>
              <p:custDataLst>
                <p:tags r:id="rId42"/>
              </p:custDataLst>
            </p:nvPr>
          </p:nvSpPr>
          <p:spPr>
            <a:xfrm>
              <a:off x="7182309" y="1877008"/>
              <a:ext cx="364202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30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17" name="TextBox 57"/>
            <p:cNvSpPr txBox="1"/>
            <p:nvPr>
              <p:custDataLst>
                <p:tags r:id="rId43"/>
              </p:custDataLst>
            </p:nvPr>
          </p:nvSpPr>
          <p:spPr>
            <a:xfrm>
              <a:off x="7620798" y="1877008"/>
              <a:ext cx="364202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40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18" name="TextBox 58"/>
            <p:cNvSpPr txBox="1"/>
            <p:nvPr>
              <p:custDataLst>
                <p:tags r:id="rId44"/>
              </p:custDataLst>
            </p:nvPr>
          </p:nvSpPr>
          <p:spPr>
            <a:xfrm>
              <a:off x="8059286" y="1877008"/>
              <a:ext cx="364202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50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19" name="TextBox 59"/>
            <p:cNvSpPr txBox="1"/>
            <p:nvPr>
              <p:custDataLst>
                <p:tags r:id="rId45"/>
              </p:custDataLst>
            </p:nvPr>
          </p:nvSpPr>
          <p:spPr>
            <a:xfrm>
              <a:off x="8497774" y="1877008"/>
              <a:ext cx="364202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60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20" name="TextBox 60"/>
            <p:cNvSpPr txBox="1"/>
            <p:nvPr>
              <p:custDataLst>
                <p:tags r:id="rId46"/>
              </p:custDataLst>
            </p:nvPr>
          </p:nvSpPr>
          <p:spPr>
            <a:xfrm>
              <a:off x="8936263" y="1877008"/>
              <a:ext cx="364202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70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21" name="TextBox 61"/>
            <p:cNvSpPr txBox="1"/>
            <p:nvPr>
              <p:custDataLst>
                <p:tags r:id="rId47"/>
              </p:custDataLst>
            </p:nvPr>
          </p:nvSpPr>
          <p:spPr>
            <a:xfrm>
              <a:off x="9374751" y="1877008"/>
              <a:ext cx="364202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80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22" name="TextBox 62"/>
            <p:cNvSpPr txBox="1"/>
            <p:nvPr>
              <p:custDataLst>
                <p:tags r:id="rId48"/>
              </p:custDataLst>
            </p:nvPr>
          </p:nvSpPr>
          <p:spPr>
            <a:xfrm>
              <a:off x="9813239" y="1877008"/>
              <a:ext cx="364202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90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23" name="TextBox 63"/>
            <p:cNvSpPr txBox="1"/>
            <p:nvPr>
              <p:custDataLst>
                <p:tags r:id="rId49"/>
              </p:custDataLst>
            </p:nvPr>
          </p:nvSpPr>
          <p:spPr>
            <a:xfrm>
              <a:off x="10210732" y="1877008"/>
              <a:ext cx="453970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100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24" name="五边形 64"/>
            <p:cNvSpPr/>
            <p:nvPr>
              <p:custDataLst>
                <p:tags r:id="rId50"/>
              </p:custDataLst>
            </p:nvPr>
          </p:nvSpPr>
          <p:spPr>
            <a:xfrm flipH="1">
              <a:off x="3061301" y="2644820"/>
              <a:ext cx="2903088" cy="295948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20000"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五边形 65"/>
            <p:cNvSpPr/>
            <p:nvPr>
              <p:custDataLst>
                <p:tags r:id="rId51"/>
              </p:custDataLst>
            </p:nvPr>
          </p:nvSpPr>
          <p:spPr>
            <a:xfrm flipH="1">
              <a:off x="4178993" y="3149082"/>
              <a:ext cx="1785395" cy="295948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20000"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五边形 66"/>
            <p:cNvSpPr/>
            <p:nvPr>
              <p:custDataLst>
                <p:tags r:id="rId52"/>
              </p:custDataLst>
            </p:nvPr>
          </p:nvSpPr>
          <p:spPr>
            <a:xfrm flipH="1">
              <a:off x="3499790" y="3653344"/>
              <a:ext cx="2464600" cy="295948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20000"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五边形 67"/>
            <p:cNvSpPr/>
            <p:nvPr>
              <p:custDataLst>
                <p:tags r:id="rId53"/>
              </p:custDataLst>
            </p:nvPr>
          </p:nvSpPr>
          <p:spPr>
            <a:xfrm flipH="1">
              <a:off x="2704717" y="4157293"/>
              <a:ext cx="3259455" cy="295910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20000"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五边形 68"/>
            <p:cNvSpPr/>
            <p:nvPr>
              <p:custDataLst>
                <p:tags r:id="rId54"/>
              </p:custDataLst>
            </p:nvPr>
          </p:nvSpPr>
          <p:spPr>
            <a:xfrm flipH="1">
              <a:off x="2728634" y="4661866"/>
              <a:ext cx="3235756" cy="295948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20000"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五边形 69"/>
            <p:cNvSpPr/>
            <p:nvPr>
              <p:custDataLst>
                <p:tags r:id="rId55"/>
              </p:custDataLst>
            </p:nvPr>
          </p:nvSpPr>
          <p:spPr>
            <a:xfrm flipH="1">
              <a:off x="3771945" y="5166128"/>
              <a:ext cx="2192445" cy="295948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20000"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五边形 70"/>
            <p:cNvSpPr/>
            <p:nvPr>
              <p:custDataLst>
                <p:tags r:id="rId56"/>
              </p:custDataLst>
            </p:nvPr>
          </p:nvSpPr>
          <p:spPr>
            <a:xfrm flipH="1">
              <a:off x="4648922" y="5670821"/>
              <a:ext cx="1315468" cy="295948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20000"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TextBox 71"/>
            <p:cNvSpPr txBox="1"/>
            <p:nvPr>
              <p:custDataLst>
                <p:tags r:id="rId57"/>
              </p:custDataLst>
            </p:nvPr>
          </p:nvSpPr>
          <p:spPr>
            <a:xfrm>
              <a:off x="1810002" y="2642183"/>
              <a:ext cx="1150620" cy="30924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PowerMock</a:t>
              </a:r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32" name="TextBox 72"/>
            <p:cNvSpPr txBox="1"/>
            <p:nvPr>
              <p:custDataLst>
                <p:tags r:id="rId58"/>
              </p:custDataLst>
            </p:nvPr>
          </p:nvSpPr>
          <p:spPr>
            <a:xfrm>
              <a:off x="3256508" y="3146751"/>
              <a:ext cx="800219" cy="3089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lvl="0" algn="l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sym typeface="+mn-ea"/>
                </a:rPr>
                <a:t>Mockito</a:t>
              </a:r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endParaRPr>
            </a:p>
          </p:txBody>
        </p:sp>
        <p:sp>
          <p:nvSpPr>
            <p:cNvPr id="133" name="TextBox 73"/>
            <p:cNvSpPr txBox="1"/>
            <p:nvPr>
              <p:custDataLst>
                <p:tags r:id="rId59"/>
              </p:custDataLst>
            </p:nvPr>
          </p:nvSpPr>
          <p:spPr>
            <a:xfrm>
              <a:off x="2290697" y="3650563"/>
              <a:ext cx="1112520" cy="3092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lvl="0" algn="l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sym typeface="+mn-ea"/>
                </a:rPr>
                <a:t>Concordion</a:t>
              </a:r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endParaRPr>
            </a:p>
          </p:txBody>
        </p:sp>
        <p:sp>
          <p:nvSpPr>
            <p:cNvPr id="134" name="TextBox 74"/>
            <p:cNvSpPr txBox="1"/>
            <p:nvPr>
              <p:custDataLst>
                <p:tags r:id="rId60"/>
              </p:custDataLst>
            </p:nvPr>
          </p:nvSpPr>
          <p:spPr>
            <a:xfrm>
              <a:off x="1188972" y="4147133"/>
              <a:ext cx="1465580" cy="3092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lvl="0" algn="l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sym typeface="+mn-ea"/>
                </a:rPr>
                <a:t>Java 8 In Action</a:t>
              </a:r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endParaRPr>
            </a:p>
          </p:txBody>
        </p:sp>
        <p:sp>
          <p:nvSpPr>
            <p:cNvPr id="135" name="TextBox 75"/>
            <p:cNvSpPr txBox="1"/>
            <p:nvPr>
              <p:custDataLst>
                <p:tags r:id="rId61"/>
              </p:custDataLst>
            </p:nvPr>
          </p:nvSpPr>
          <p:spPr>
            <a:xfrm>
              <a:off x="1481072" y="4658943"/>
              <a:ext cx="1207135" cy="3092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lvl="0" algn="l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sym typeface="+mn-ea"/>
                </a:rPr>
                <a:t>Apache Flume</a:t>
              </a:r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endParaRPr>
            </a:p>
          </p:txBody>
        </p:sp>
        <p:sp>
          <p:nvSpPr>
            <p:cNvPr id="136" name="TextBox 76"/>
            <p:cNvSpPr txBox="1"/>
            <p:nvPr>
              <p:custDataLst>
                <p:tags r:id="rId62"/>
              </p:custDataLst>
            </p:nvPr>
          </p:nvSpPr>
          <p:spPr>
            <a:xfrm>
              <a:off x="2018282" y="5163768"/>
              <a:ext cx="1629410" cy="3092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lvl="0" algn="l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sym typeface="+mn-ea"/>
                </a:rPr>
                <a:t>Apache Kafka</a:t>
              </a:r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endParaRPr>
            </a:p>
          </p:txBody>
        </p:sp>
        <p:sp>
          <p:nvSpPr>
            <p:cNvPr id="137" name="TextBox 77"/>
            <p:cNvSpPr txBox="1"/>
            <p:nvPr>
              <p:custDataLst>
                <p:tags r:id="rId63"/>
              </p:custDataLst>
            </p:nvPr>
          </p:nvSpPr>
          <p:spPr>
            <a:xfrm>
              <a:off x="3061587" y="5667958"/>
              <a:ext cx="1455420" cy="3092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lvl="0" algn="l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sym typeface="+mn-ea"/>
                </a:rPr>
                <a:t>Apache Sqoop</a:t>
              </a:r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endParaRPr>
            </a:p>
          </p:txBody>
        </p:sp>
        <p:sp>
          <p:nvSpPr>
            <p:cNvPr id="138" name="五边形 78"/>
            <p:cNvSpPr/>
            <p:nvPr>
              <p:custDataLst>
                <p:tags r:id="rId64"/>
              </p:custDataLst>
            </p:nvPr>
          </p:nvSpPr>
          <p:spPr>
            <a:xfrm>
              <a:off x="6471666" y="2644820"/>
              <a:ext cx="1481800" cy="295948"/>
            </a:xfrm>
            <a:prstGeom prst="homePlate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20000"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五边形 79"/>
            <p:cNvSpPr/>
            <p:nvPr>
              <p:custDataLst>
                <p:tags r:id="rId65"/>
              </p:custDataLst>
            </p:nvPr>
          </p:nvSpPr>
          <p:spPr>
            <a:xfrm>
              <a:off x="6471666" y="3149082"/>
              <a:ext cx="2797265" cy="295948"/>
            </a:xfrm>
            <a:prstGeom prst="homePlate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20000"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五边形 80"/>
            <p:cNvSpPr/>
            <p:nvPr>
              <p:custDataLst>
                <p:tags r:id="rId66"/>
              </p:custDataLst>
            </p:nvPr>
          </p:nvSpPr>
          <p:spPr>
            <a:xfrm>
              <a:off x="6471666" y="3653344"/>
              <a:ext cx="1753953" cy="295948"/>
            </a:xfrm>
            <a:prstGeom prst="homePlate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20000"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五边形 81"/>
            <p:cNvSpPr/>
            <p:nvPr>
              <p:custDataLst>
                <p:tags r:id="rId67"/>
              </p:custDataLst>
            </p:nvPr>
          </p:nvSpPr>
          <p:spPr>
            <a:xfrm>
              <a:off x="6471537" y="4157293"/>
              <a:ext cx="1739900" cy="295910"/>
            </a:xfrm>
            <a:prstGeom prst="homePlate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20000"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五边形 82"/>
            <p:cNvSpPr/>
            <p:nvPr>
              <p:custDataLst>
                <p:tags r:id="rId68"/>
              </p:custDataLst>
            </p:nvPr>
          </p:nvSpPr>
          <p:spPr>
            <a:xfrm>
              <a:off x="6471537" y="4662118"/>
              <a:ext cx="1714500" cy="295910"/>
            </a:xfrm>
            <a:prstGeom prst="homePlate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20000"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五边形 83"/>
            <p:cNvSpPr/>
            <p:nvPr>
              <p:custDataLst>
                <p:tags r:id="rId69"/>
              </p:custDataLst>
            </p:nvPr>
          </p:nvSpPr>
          <p:spPr>
            <a:xfrm>
              <a:off x="6471537" y="5166308"/>
              <a:ext cx="3077845" cy="295910"/>
            </a:xfrm>
            <a:prstGeom prst="homePlate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20000"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五边形 84"/>
            <p:cNvSpPr/>
            <p:nvPr>
              <p:custDataLst>
                <p:tags r:id="rId70"/>
              </p:custDataLst>
            </p:nvPr>
          </p:nvSpPr>
          <p:spPr>
            <a:xfrm>
              <a:off x="6471666" y="5670821"/>
              <a:ext cx="2630931" cy="295948"/>
            </a:xfrm>
            <a:prstGeom prst="homePlate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20000"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TextBox 85"/>
            <p:cNvSpPr txBox="1"/>
            <p:nvPr>
              <p:custDataLst>
                <p:tags r:id="rId71"/>
              </p:custDataLst>
            </p:nvPr>
          </p:nvSpPr>
          <p:spPr>
            <a:xfrm>
              <a:off x="8010142" y="2642183"/>
              <a:ext cx="1531620" cy="3092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lvl="0" algn="l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sym typeface="+mn-ea"/>
                </a:rPr>
                <a:t>Scala In Action</a:t>
              </a:r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endParaRPr>
            </a:p>
          </p:txBody>
        </p:sp>
        <p:sp>
          <p:nvSpPr>
            <p:cNvPr id="147" name="TextBox 87"/>
            <p:cNvSpPr txBox="1"/>
            <p:nvPr>
              <p:custDataLst>
                <p:tags r:id="rId72"/>
              </p:custDataLst>
            </p:nvPr>
          </p:nvSpPr>
          <p:spPr>
            <a:xfrm>
              <a:off x="8266047" y="3650563"/>
              <a:ext cx="2724150" cy="3092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lvl="0" algn="l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sym typeface="+mn-ea"/>
                </a:rPr>
                <a:t>Java Concurrencnt First Season</a:t>
              </a:r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endParaRPr>
            </a:p>
          </p:txBody>
        </p:sp>
        <p:sp>
          <p:nvSpPr>
            <p:cNvPr id="148" name="TextBox 88"/>
            <p:cNvSpPr txBox="1"/>
            <p:nvPr>
              <p:custDataLst>
                <p:tags r:id="rId73"/>
              </p:custDataLst>
            </p:nvPr>
          </p:nvSpPr>
          <p:spPr>
            <a:xfrm>
              <a:off x="8424797" y="4147133"/>
              <a:ext cx="2565400" cy="30924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sym typeface="+mn-ea"/>
                </a:rPr>
                <a:t>Java Concurrencnt Second Season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0" name="TextBox 90"/>
            <p:cNvSpPr txBox="1"/>
            <p:nvPr>
              <p:custDataLst>
                <p:tags r:id="rId74"/>
              </p:custDataLst>
            </p:nvPr>
          </p:nvSpPr>
          <p:spPr>
            <a:xfrm>
              <a:off x="9829812" y="5163797"/>
              <a:ext cx="800219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 lvl="0" algn="l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sym typeface="+mn-ea"/>
                </a:rPr>
                <a:t>Metrics</a:t>
              </a:r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endParaRPr>
            </a:p>
          </p:txBody>
        </p:sp>
        <p:sp>
          <p:nvSpPr>
            <p:cNvPr id="151" name="TextBox 91"/>
            <p:cNvSpPr txBox="1"/>
            <p:nvPr>
              <p:custDataLst>
                <p:tags r:id="rId75"/>
              </p:custDataLst>
            </p:nvPr>
          </p:nvSpPr>
          <p:spPr>
            <a:xfrm>
              <a:off x="9190136" y="5667703"/>
              <a:ext cx="800219" cy="308995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 lvl="0" algn="l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sym typeface="+mn-ea"/>
                </a:rPr>
                <a:t>JMH</a:t>
              </a:r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endParaRPr>
            </a:p>
          </p:txBody>
        </p:sp>
        <p:sp>
          <p:nvSpPr>
            <p:cNvPr id="152" name="TextBox 92"/>
            <p:cNvSpPr txBox="1"/>
            <p:nvPr>
              <p:custDataLst>
                <p:tags r:id="rId76"/>
              </p:custDataLst>
            </p:nvPr>
          </p:nvSpPr>
          <p:spPr>
            <a:xfrm>
              <a:off x="6056572" y="2610060"/>
              <a:ext cx="319318" cy="363176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500"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TextBox 93"/>
            <p:cNvSpPr txBox="1"/>
            <p:nvPr>
              <p:custDataLst>
                <p:tags r:id="rId77"/>
              </p:custDataLst>
            </p:nvPr>
          </p:nvSpPr>
          <p:spPr>
            <a:xfrm>
              <a:off x="6063785" y="3114323"/>
              <a:ext cx="304892" cy="363176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500"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TextBox 94"/>
            <p:cNvSpPr txBox="1"/>
            <p:nvPr>
              <p:custDataLst>
                <p:tags r:id="rId78"/>
              </p:custDataLst>
            </p:nvPr>
          </p:nvSpPr>
          <p:spPr>
            <a:xfrm>
              <a:off x="6059778" y="3618584"/>
              <a:ext cx="312906" cy="363176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500">
                  <a:latin typeface="微软雅黑" panose="020B0503020204020204" charset="-122"/>
                  <a:ea typeface="微软雅黑" panose="020B0503020204020204" charset="-122"/>
                </a:rPr>
                <a:t>C</a:t>
              </a:r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TextBox 95"/>
            <p:cNvSpPr txBox="1"/>
            <p:nvPr>
              <p:custDataLst>
                <p:tags r:id="rId79"/>
              </p:custDataLst>
            </p:nvPr>
          </p:nvSpPr>
          <p:spPr>
            <a:xfrm>
              <a:off x="6050961" y="4122845"/>
              <a:ext cx="330540" cy="363176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500">
                  <a:latin typeface="微软雅黑" panose="020B0503020204020204" charset="-122"/>
                  <a:ea typeface="微软雅黑" panose="020B0503020204020204" charset="-122"/>
                </a:rPr>
                <a:t>D</a:t>
              </a:r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TextBox 96"/>
            <p:cNvSpPr txBox="1"/>
            <p:nvPr>
              <p:custDataLst>
                <p:tags r:id="rId80"/>
              </p:custDataLst>
            </p:nvPr>
          </p:nvSpPr>
          <p:spPr>
            <a:xfrm>
              <a:off x="6070999" y="4627107"/>
              <a:ext cx="290464" cy="363176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500">
                  <a:latin typeface="微软雅黑" panose="020B0503020204020204" charset="-122"/>
                  <a:ea typeface="微软雅黑" panose="020B0503020204020204" charset="-122"/>
                </a:rPr>
                <a:t>E</a:t>
              </a:r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TextBox 97"/>
            <p:cNvSpPr txBox="1"/>
            <p:nvPr>
              <p:custDataLst>
                <p:tags r:id="rId81"/>
              </p:custDataLst>
            </p:nvPr>
          </p:nvSpPr>
          <p:spPr>
            <a:xfrm>
              <a:off x="6072602" y="5131369"/>
              <a:ext cx="287258" cy="363176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500">
                  <a:latin typeface="微软雅黑" panose="020B0503020204020204" charset="-122"/>
                  <a:ea typeface="微软雅黑" panose="020B0503020204020204" charset="-122"/>
                </a:rPr>
                <a:t>F</a:t>
              </a:r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TextBox 98"/>
            <p:cNvSpPr txBox="1"/>
            <p:nvPr>
              <p:custDataLst>
                <p:tags r:id="rId82"/>
              </p:custDataLst>
            </p:nvPr>
          </p:nvSpPr>
          <p:spPr>
            <a:xfrm>
              <a:off x="6052564" y="5635632"/>
              <a:ext cx="327334" cy="363176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500">
                  <a:latin typeface="微软雅黑" panose="020B0503020204020204" charset="-122"/>
                  <a:ea typeface="微软雅黑" panose="020B0503020204020204" charset="-122"/>
                </a:rPr>
                <a:t>G</a:t>
              </a:r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TextBox 87"/>
            <p:cNvSpPr txBox="1"/>
            <p:nvPr>
              <p:custDataLst>
                <p:tags r:id="rId83"/>
              </p:custDataLst>
            </p:nvPr>
          </p:nvSpPr>
          <p:spPr>
            <a:xfrm>
              <a:off x="9268712" y="3147008"/>
              <a:ext cx="1361440" cy="3092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lvl="0" algn="l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sym typeface="+mn-ea"/>
                </a:rPr>
                <a:t>Google Guava</a:t>
              </a:r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endParaRPr>
            </a:p>
          </p:txBody>
        </p:sp>
      </p:grpSp>
      <p:sp>
        <p:nvSpPr>
          <p:cNvPr id="3" name="TextBox 88"/>
          <p:cNvSpPr txBox="1"/>
          <p:nvPr>
            <p:custDataLst>
              <p:tags r:id="rId84"/>
            </p:custDataLst>
          </p:nvPr>
        </p:nvSpPr>
        <p:spPr>
          <a:xfrm>
            <a:off x="8497822" y="4669738"/>
            <a:ext cx="2565400" cy="309245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Java Concurrencnt Third Season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8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993600" y="3787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Published Book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24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Gill Sans" charset="0"/>
              </a:endParaRPr>
            </a:p>
          </p:txBody>
        </p:sp>
        <p:sp>
          <p:nvSpPr>
            <p:cNvPr id="25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Gill Sans" charset="0"/>
              </a:endParaRPr>
            </a:p>
          </p:txBody>
        </p:sp>
      </p:grp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993600" y="987313"/>
            <a:ext cx="7200000" cy="308995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lnSpcReduction="20000"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1400" dirty="0">
                <a:sym typeface="+mn-ea"/>
              </a:rPr>
              <a:t>The published book of XiLan talke  JAVA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2840" y="1513205"/>
            <a:ext cx="10359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https://item.jd.com/12368970.html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840" y="1974215"/>
            <a:ext cx="3275965" cy="4304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5665" y="1974850"/>
            <a:ext cx="7129780" cy="43040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993600" y="3787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0000"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The Metrics Development Environment setup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24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Gill Sans" charset="0"/>
              </a:endParaRPr>
            </a:p>
          </p:txBody>
        </p:sp>
        <p:sp>
          <p:nvSpPr>
            <p:cNvPr id="25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Gill Sans" charset="0"/>
              </a:endParaRPr>
            </a:p>
          </p:txBody>
        </p:sp>
      </p:grp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993600" y="987313"/>
            <a:ext cx="7200000" cy="308995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lnSpcReduction="20000"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1400" dirty="0">
                <a:sym typeface="+mn-ea"/>
              </a:rPr>
              <a:t>How to setup the development environment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2840" y="1513205"/>
            <a:ext cx="103593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            &lt;groupId&gt;io.dropwizard.metrics&lt;/groupId&gt;</a:t>
            </a:r>
            <a:endParaRPr lang="zh-CN" altLang="en-US"/>
          </a:p>
          <a:p>
            <a:r>
              <a:rPr lang="zh-CN" altLang="en-US"/>
              <a:t>            &lt;artifactId&gt;metrics-core&lt;/artifactId&gt;</a:t>
            </a:r>
            <a:endParaRPr lang="zh-CN" altLang="en-US"/>
          </a:p>
          <a:p>
            <a:r>
              <a:rPr lang="zh-CN" altLang="en-US"/>
              <a:t>            &lt;version&gt;3.2.6&lt;/version&gt;</a:t>
            </a:r>
            <a:endParaRPr lang="zh-CN" altLang="en-US"/>
          </a:p>
          <a:p>
            <a:r>
              <a:rPr lang="zh-CN" altLang="en-US"/>
              <a:t>&lt;/dependency&gt;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695" y="2791460"/>
            <a:ext cx="5931535" cy="33724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1"/>
            </p:custDataLst>
          </p:nvPr>
        </p:nvSpPr>
        <p:spPr>
          <a:xfrm>
            <a:off x="2021341" y="2761619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2"/>
            </p:custDataLst>
          </p:nvPr>
        </p:nvSpPr>
        <p:spPr>
          <a:xfrm>
            <a:off x="2021341" y="2392680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Two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Metrics In Action-Metric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680" y="1171575"/>
            <a:ext cx="5269865" cy="2802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135" y="5091430"/>
            <a:ext cx="4417060" cy="14452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993600" y="378709"/>
            <a:ext cx="7200000" cy="59792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The Meter of Metric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/>
          <p:nvPr>
            <p:custDataLst>
              <p:tags r:id="rId2"/>
            </p:custDataLst>
          </p:nvPr>
        </p:nvGrpSpPr>
        <p:grpSpPr>
          <a:xfrm>
            <a:off x="460396" y="525534"/>
            <a:ext cx="407462" cy="305770"/>
            <a:chOff x="-5268627" y="3980110"/>
            <a:chExt cx="193194" cy="144978"/>
          </a:xfrm>
          <a:solidFill>
            <a:schemeClr val="accent1"/>
          </a:solidFill>
        </p:grpSpPr>
        <p:sp>
          <p:nvSpPr>
            <p:cNvPr id="24" name="AutoShape 118"/>
            <p:cNvSpPr/>
            <p:nvPr>
              <p:custDataLst>
                <p:tags r:id="rId3"/>
              </p:custDataLst>
            </p:nvPr>
          </p:nvSpPr>
          <p:spPr bwMode="auto">
            <a:xfrm>
              <a:off x="-5268627" y="3980110"/>
              <a:ext cx="193194" cy="14497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Gill Sans" charset="0"/>
              </a:endParaRPr>
            </a:p>
          </p:txBody>
        </p:sp>
        <p:sp>
          <p:nvSpPr>
            <p:cNvPr id="25" name="AutoShape 119"/>
            <p:cNvSpPr/>
            <p:nvPr>
              <p:custDataLst>
                <p:tags r:id="rId4"/>
              </p:custDataLst>
            </p:nvPr>
          </p:nvSpPr>
          <p:spPr bwMode="auto">
            <a:xfrm>
              <a:off x="-5148087" y="4034270"/>
              <a:ext cx="36327" cy="363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>
              <a:normAutofit fontScale="25000" lnSpcReduction="20000"/>
            </a:bodyPr>
            <a:lstStyle/>
            <a:p>
              <a:pPr marL="0" marR="0" lvl="0" indent="0" algn="ctr" defTabSz="2286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Gill Sans" charset="0"/>
              </a:endParaRPr>
            </a:p>
          </p:txBody>
        </p:sp>
      </p:grp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993600" y="987313"/>
            <a:ext cx="7200000" cy="308995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lnSpcReduction="20000"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1400" dirty="0">
                <a:sym typeface="+mn-ea"/>
              </a:rPr>
              <a:t>A meter measures the rate at which a set of events occur</a:t>
            </a:r>
            <a:endParaRPr lang="en-US" altLang="zh-CN" sz="14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775" y="1796415"/>
            <a:ext cx="4285615" cy="44761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8315" y="1966595"/>
            <a:ext cx="5594350" cy="4213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70" y="6471920"/>
            <a:ext cx="1216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taobao: http://wangwenjun0609.taobao.com QQ:532500648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147"/>
</p:tagLst>
</file>

<file path=ppt/tags/tag10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50"/>
  <p:tag name="KSO_WM_TEMPLATE_CATEGORY" val="custom"/>
  <p:tag name="KSO_WM_TEMPLATE_INDEX" val="20187310"/>
  <p:tag name="KSO_WM_UNIT_INDEX" val="150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52"/>
  <p:tag name="KSO_WM_TEMPLATE_CATEGORY" val="custom"/>
  <p:tag name="KSO_WM_TEMPLATE_INDEX" val="20187310"/>
  <p:tag name="KSO_WM_UNIT_INDEX" val="152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53"/>
  <p:tag name="KSO_WM_TEMPLATE_CATEGORY" val="custom"/>
  <p:tag name="KSO_WM_TEMPLATE_INDEX" val="20187310"/>
  <p:tag name="KSO_WM_UNIT_INDEX" val="153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54"/>
  <p:tag name="KSO_WM_TEMPLATE_CATEGORY" val="custom"/>
  <p:tag name="KSO_WM_TEMPLATE_INDEX" val="20187310"/>
  <p:tag name="KSO_WM_UNIT_INDEX" val="154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55"/>
  <p:tag name="KSO_WM_TEMPLATE_CATEGORY" val="custom"/>
  <p:tag name="KSO_WM_TEMPLATE_INDEX" val="20187310"/>
  <p:tag name="KSO_WM_UNIT_INDEX" val="155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56"/>
  <p:tag name="KSO_WM_TEMPLATE_CATEGORY" val="custom"/>
  <p:tag name="KSO_WM_TEMPLATE_INDEX" val="20187310"/>
  <p:tag name="KSO_WM_UNIT_INDEX" val="156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57"/>
  <p:tag name="KSO_WM_TEMPLATE_CATEGORY" val="custom"/>
  <p:tag name="KSO_WM_TEMPLATE_INDEX" val="20187310"/>
  <p:tag name="KSO_WM_UNIT_INDEX" val="157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58"/>
  <p:tag name="KSO_WM_TEMPLATE_CATEGORY" val="custom"/>
  <p:tag name="KSO_WM_TEMPLATE_INDEX" val="20187310"/>
  <p:tag name="KSO_WM_UNIT_INDEX" val="158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59"/>
  <p:tag name="KSO_WM_TEMPLATE_CATEGORY" val="custom"/>
  <p:tag name="KSO_WM_TEMPLATE_INDEX" val="20187310"/>
  <p:tag name="KSO_WM_UNIT_INDEX" val="159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60"/>
  <p:tag name="KSO_WM_TEMPLATE_CATEGORY" val="custom"/>
  <p:tag name="KSO_WM_TEMPLATE_INDEX" val="20187310"/>
  <p:tag name="KSO_WM_UNIT_INDEX" val="160"/>
</p:tagLst>
</file>

<file path=ppt/tags/tag11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61"/>
  <p:tag name="KSO_WM_TEMPLATE_CATEGORY" val="custom"/>
  <p:tag name="KSO_WM_TEMPLATE_INDEX" val="20187310"/>
  <p:tag name="KSO_WM_UNIT_INDEX" val="161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50"/>
  <p:tag name="KSO_WM_TEMPLATE_CATEGORY" val="custom"/>
  <p:tag name="KSO_WM_TEMPLATE_INDEX" val="20187310"/>
  <p:tag name="KSO_WM_UNIT_INDEX" val="150"/>
</p:tagLst>
</file>

<file path=ppt/tags/tag112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4"/>
  <p:tag name="KSO_WM_SLIDE_INDEX" val="4"/>
  <p:tag name="KSO_WM_SLIDE_ITEM_CNT" val="1"/>
  <p:tag name="KSO_WM_SLIDE_LAYOUT" val="a_b_d"/>
  <p:tag name="KSO_WM_SLIDE_LAYOUT_CNT" val="1_1_1"/>
  <p:tag name="KSO_WM_SLIDE_TYPE" val="text"/>
  <p:tag name="KSO_WM_SLIDE_SUBTYPE" val="picTxt"/>
  <p:tag name="KSO_WM_BEAUTIFY_FLAG" val="#wm#"/>
  <p:tag name="KSO_WM_SLIDE_POSITION" val="78*77"/>
  <p:tag name="KSO_WM_SLIDE_SIZE" val="786*394"/>
  <p:tag name="KSO_WM_TEMPLATE_SUBCATEGORY" val="ai"/>
</p:tagLst>
</file>

<file path=ppt/tags/tag113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3*i*18"/>
  <p:tag name="KSO_WM_TEMPLATE_CATEGORY" val="custom"/>
  <p:tag name="KSO_WM_TEMPLATE_INDEX" val="20187310"/>
  <p:tag name="KSO_WM_UNIT_INDEX" val="18"/>
</p:tagLst>
</file>

<file path=ppt/tags/tag115.xml><?xml version="1.0" encoding="utf-8"?>
<p:tagLst xmlns:p="http://schemas.openxmlformats.org/presentationml/2006/main">
  <p:tag name="KSO_WM_UNIT_LAYERLEVEL" val="1_1"/>
  <p:tag name="KSO_WM_DIAGRAM_GROUP_CODE" val="l1-3"/>
  <p:tag name="KSO_WM_TAG_VERSION" val="1.0"/>
  <p:tag name="KSO_WM_BEAUTIFY_FLAG" val="#wm#"/>
  <p:tag name="KSO_WM_UNIT_TYPE" val="i"/>
  <p:tag name="KSO_WM_UNIT_ID" val="custom20187310_3*i*21"/>
  <p:tag name="KSO_WM_TEMPLATE_CATEGORY" val="custom"/>
  <p:tag name="KSO_WM_TEMPLATE_INDEX" val="20187310"/>
  <p:tag name="KSO_WM_UNIT_INDEX" val="21"/>
  <p:tag name="KSO_WM_UNIT_FILL_FORE_SCHEMECOLOR_INDEX" val="5"/>
  <p:tag name="KSO_WM_UNI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LAYERLEVEL" val="1_1"/>
  <p:tag name="KSO_WM_DIAGRAM_GROUP_CODE" val="l1-3"/>
  <p:tag name="KSO_WM_TAG_VERSION" val="1.0"/>
  <p:tag name="KSO_WM_BEAUTIFY_FLAG" val="#wm#"/>
  <p:tag name="KSO_WM_UNIT_TYPE" val="i"/>
  <p:tag name="KSO_WM_UNIT_ID" val="custom20187310_3*i*22"/>
  <p:tag name="KSO_WM_TEMPLATE_CATEGORY" val="custom"/>
  <p:tag name="KSO_WM_TEMPLATE_INDEX" val="20187310"/>
  <p:tag name="KSO_WM_UNIT_INDEX" val="22"/>
  <p:tag name="KSO_WM_UNIT_FILL_FORE_SCHEMECOLOR_INDEX" val="5"/>
  <p:tag name="KSO_WM_UNIT_FILL_TYPE" val="1"/>
  <p:tag name="KSO_WM_UNIT_USESOURCEFORMAT_APPLY" val="1"/>
</p:tagLst>
</file>

<file path=ppt/tags/tag117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b"/>
  <p:tag name="KSO_WM_UNIT_INDEX" val="1"/>
  <p:tag name="KSO_WM_UNIT_ID" val="custom20187310_3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118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3"/>
  <p:tag name="KSO_WM_SLIDE_INDEX" val="3"/>
  <p:tag name="KSO_WM_SLIDE_ITEM_CNT" val="4"/>
  <p:tag name="KSO_WM_SLIDE_LAYOUT" val="a_b_l"/>
  <p:tag name="KSO_WM_SLIDE_LAYOUT_CNT" val="1_1_1"/>
  <p:tag name="KSO_WM_SLIDE_TYPE" val="text"/>
  <p:tag name="KSO_WM_SLIDE_SUBTYPE" val="diag"/>
  <p:tag name="KSO_WM_BEAUTIFY_FLAG" val="#wm#"/>
  <p:tag name="KSO_WM_SLIDE_POSITION" val="62*77"/>
  <p:tag name="KSO_WM_SLIDE_SIZE" val="809*417"/>
  <p:tag name="KSO_WM_DIAGRAM_GROUP_CODE" val="l1-2"/>
  <p:tag name="KSO_WM_TEMPLATE_SUBCATEGORY" val="ai"/>
</p:tagLst>
</file>

<file path=ppt/tags/tag119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12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3*i*18"/>
  <p:tag name="KSO_WM_TEMPLATE_CATEGORY" val="custom"/>
  <p:tag name="KSO_WM_TEMPLATE_INDEX" val="20187310"/>
  <p:tag name="KSO_WM_UNIT_INDEX" val="18"/>
</p:tagLst>
</file>

<file path=ppt/tags/tag121.xml><?xml version="1.0" encoding="utf-8"?>
<p:tagLst xmlns:p="http://schemas.openxmlformats.org/presentationml/2006/main">
  <p:tag name="KSO_WM_UNIT_LAYERLEVEL" val="1_1"/>
  <p:tag name="KSO_WM_DIAGRAM_GROUP_CODE" val="l1-3"/>
  <p:tag name="KSO_WM_TAG_VERSION" val="1.0"/>
  <p:tag name="KSO_WM_BEAUTIFY_FLAG" val="#wm#"/>
  <p:tag name="KSO_WM_UNIT_TYPE" val="i"/>
  <p:tag name="KSO_WM_UNIT_ID" val="custom20187310_3*i*21"/>
  <p:tag name="KSO_WM_TEMPLATE_CATEGORY" val="custom"/>
  <p:tag name="KSO_WM_TEMPLATE_INDEX" val="20187310"/>
  <p:tag name="KSO_WM_UNIT_INDEX" val="21"/>
  <p:tag name="KSO_WM_UNIT_FILL_FORE_SCHEMECOLOR_INDEX" val="5"/>
  <p:tag name="KSO_WM_UNIT_FILL_TYPE" val="1"/>
  <p:tag name="KSO_WM_UNIT_USESOURCEFORMAT_APPLY" val="1"/>
</p:tagLst>
</file>

<file path=ppt/tags/tag122.xml><?xml version="1.0" encoding="utf-8"?>
<p:tagLst xmlns:p="http://schemas.openxmlformats.org/presentationml/2006/main">
  <p:tag name="KSO_WM_UNIT_LAYERLEVEL" val="1_1"/>
  <p:tag name="KSO_WM_DIAGRAM_GROUP_CODE" val="l1-3"/>
  <p:tag name="KSO_WM_TAG_VERSION" val="1.0"/>
  <p:tag name="KSO_WM_BEAUTIFY_FLAG" val="#wm#"/>
  <p:tag name="KSO_WM_UNIT_TYPE" val="i"/>
  <p:tag name="KSO_WM_UNIT_ID" val="custom20187310_3*i*22"/>
  <p:tag name="KSO_WM_TEMPLATE_CATEGORY" val="custom"/>
  <p:tag name="KSO_WM_TEMPLATE_INDEX" val="20187310"/>
  <p:tag name="KSO_WM_UNIT_INDEX" val="22"/>
  <p:tag name="KSO_WM_UNIT_FILL_FORE_SCHEMECOLOR_INDEX" val="5"/>
  <p:tag name="KSO_WM_UNIT_FILL_TYPE" val="1"/>
  <p:tag name="KSO_WM_UNIT_USESOURCEFORMAT_APPLY" val="1"/>
</p:tagLst>
</file>

<file path=ppt/tags/tag123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b"/>
  <p:tag name="KSO_WM_UNIT_INDEX" val="1"/>
  <p:tag name="KSO_WM_UNIT_ID" val="custom20187310_3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124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3"/>
  <p:tag name="KSO_WM_SLIDE_INDEX" val="3"/>
  <p:tag name="KSO_WM_SLIDE_ITEM_CNT" val="4"/>
  <p:tag name="KSO_WM_SLIDE_LAYOUT" val="a_b_l"/>
  <p:tag name="KSO_WM_SLIDE_LAYOUT_CNT" val="1_1_1"/>
  <p:tag name="KSO_WM_SLIDE_TYPE" val="text"/>
  <p:tag name="KSO_WM_SLIDE_SUBTYPE" val="diag"/>
  <p:tag name="KSO_WM_BEAUTIFY_FLAG" val="#wm#"/>
  <p:tag name="KSO_WM_SLIDE_POSITION" val="62*77"/>
  <p:tag name="KSO_WM_SLIDE_SIZE" val="809*417"/>
  <p:tag name="KSO_WM_DIAGRAM_GROUP_CODE" val="l1-2"/>
  <p:tag name="KSO_WM_TEMPLATE_SUBCATEGORY" val="ai"/>
</p:tagLst>
</file>

<file path=ppt/tags/tag125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e"/>
  <p:tag name="KSO_WM_UNIT_INDEX" val="1"/>
  <p:tag name="KSO_WM_UNIT_ID" val="custom20187310_6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PRESET_TEXT_INDEX" val="2"/>
  <p:tag name="KSO_WM_UNIT_PRESET_TEXT_LEN" val="10"/>
</p:tagLst>
</file>

<file path=ppt/tags/tag126.xml><?xml version="1.0" encoding="utf-8"?>
<p:tagLst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6*i*1"/>
  <p:tag name="KSO_WM_TEMPLATE_CATEGORY" val="custom"/>
  <p:tag name="KSO_WM_TEMPLATE_INDEX" val="20187310"/>
  <p:tag name="KSO_WM_UNIT_INDEX" val="1"/>
</p:tagLst>
</file>

<file path=ppt/tags/tag127.xml><?xml version="1.0" encoding="utf-8"?>
<p:tagLst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6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128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6"/>
  <p:tag name="KSO_WM_SLIDE_INDEX" val="6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129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13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3_1"/>
  <p:tag name="KSO_WM_UNIT_ID" val="custom20187310_1*l_h_a*1_3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3*i*18"/>
  <p:tag name="KSO_WM_TEMPLATE_CATEGORY" val="custom"/>
  <p:tag name="KSO_WM_TEMPLATE_INDEX" val="20187310"/>
  <p:tag name="KSO_WM_UNIT_INDEX" val="18"/>
</p:tagLst>
</file>

<file path=ppt/tags/tag131.xml><?xml version="1.0" encoding="utf-8"?>
<p:tagLst xmlns:p="http://schemas.openxmlformats.org/presentationml/2006/main">
  <p:tag name="KSO_WM_UNIT_LAYERLEVEL" val="1_1"/>
  <p:tag name="KSO_WM_DIAGRAM_GROUP_CODE" val="l1-3"/>
  <p:tag name="KSO_WM_TAG_VERSION" val="1.0"/>
  <p:tag name="KSO_WM_BEAUTIFY_FLAG" val="#wm#"/>
  <p:tag name="KSO_WM_UNIT_TYPE" val="i"/>
  <p:tag name="KSO_WM_UNIT_ID" val="custom20187310_3*i*21"/>
  <p:tag name="KSO_WM_TEMPLATE_CATEGORY" val="custom"/>
  <p:tag name="KSO_WM_TEMPLATE_INDEX" val="20187310"/>
  <p:tag name="KSO_WM_UNIT_INDEX" val="21"/>
  <p:tag name="KSO_WM_UNIT_FILL_FORE_SCHEMECOLOR_INDEX" val="5"/>
  <p:tag name="KSO_WM_UNI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LAYERLEVEL" val="1_1"/>
  <p:tag name="KSO_WM_DIAGRAM_GROUP_CODE" val="l1-3"/>
  <p:tag name="KSO_WM_TAG_VERSION" val="1.0"/>
  <p:tag name="KSO_WM_BEAUTIFY_FLAG" val="#wm#"/>
  <p:tag name="KSO_WM_UNIT_TYPE" val="i"/>
  <p:tag name="KSO_WM_UNIT_ID" val="custom20187310_3*i*22"/>
  <p:tag name="KSO_WM_TEMPLATE_CATEGORY" val="custom"/>
  <p:tag name="KSO_WM_TEMPLATE_INDEX" val="20187310"/>
  <p:tag name="KSO_WM_UNIT_INDEX" val="22"/>
  <p:tag name="KSO_WM_UNIT_FILL_FORE_SCHEMECOLOR_INDEX" val="5"/>
  <p:tag name="KSO_WM_UNIT_FILL_TYPE" val="1"/>
  <p:tag name="KSO_WM_UNIT_USESOURCEFORMAT_APPLY" val="1"/>
</p:tagLst>
</file>

<file path=ppt/tags/tag133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b"/>
  <p:tag name="KSO_WM_UNIT_INDEX" val="1"/>
  <p:tag name="KSO_WM_UNIT_ID" val="custom20187310_3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134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3"/>
  <p:tag name="KSO_WM_SLIDE_INDEX" val="3"/>
  <p:tag name="KSO_WM_SLIDE_ITEM_CNT" val="4"/>
  <p:tag name="KSO_WM_SLIDE_LAYOUT" val="a_b_l"/>
  <p:tag name="KSO_WM_SLIDE_LAYOUT_CNT" val="1_1_1"/>
  <p:tag name="KSO_WM_SLIDE_TYPE" val="text"/>
  <p:tag name="KSO_WM_SLIDE_SUBTYPE" val="diag"/>
  <p:tag name="KSO_WM_BEAUTIFY_FLAG" val="#wm#"/>
  <p:tag name="KSO_WM_SLIDE_POSITION" val="62*77"/>
  <p:tag name="KSO_WM_SLIDE_SIZE" val="809*417"/>
  <p:tag name="KSO_WM_DIAGRAM_GROUP_CODE" val="l1-2"/>
  <p:tag name="KSO_WM_TEMPLATE_SUBCATEGORY" val="ai"/>
</p:tagLst>
</file>

<file path=ppt/tags/tag135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3*i*18"/>
  <p:tag name="KSO_WM_TEMPLATE_CATEGORY" val="custom"/>
  <p:tag name="KSO_WM_TEMPLATE_INDEX" val="20187310"/>
  <p:tag name="KSO_WM_UNIT_INDEX" val="18"/>
</p:tagLst>
</file>

<file path=ppt/tags/tag137.xml><?xml version="1.0" encoding="utf-8"?>
<p:tagLst xmlns:p="http://schemas.openxmlformats.org/presentationml/2006/main">
  <p:tag name="KSO_WM_UNIT_LAYERLEVEL" val="1_1"/>
  <p:tag name="KSO_WM_DIAGRAM_GROUP_CODE" val="l1-3"/>
  <p:tag name="KSO_WM_TAG_VERSION" val="1.0"/>
  <p:tag name="KSO_WM_BEAUTIFY_FLAG" val="#wm#"/>
  <p:tag name="KSO_WM_UNIT_TYPE" val="i"/>
  <p:tag name="KSO_WM_UNIT_ID" val="custom20187310_3*i*21"/>
  <p:tag name="KSO_WM_TEMPLATE_CATEGORY" val="custom"/>
  <p:tag name="KSO_WM_TEMPLATE_INDEX" val="20187310"/>
  <p:tag name="KSO_WM_UNIT_INDEX" val="21"/>
  <p:tag name="KSO_WM_UNIT_FILL_FORE_SCHEMECOLOR_INDEX" val="5"/>
  <p:tag name="KSO_WM_UNI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LAYERLEVEL" val="1_1"/>
  <p:tag name="KSO_WM_DIAGRAM_GROUP_CODE" val="l1-3"/>
  <p:tag name="KSO_WM_TAG_VERSION" val="1.0"/>
  <p:tag name="KSO_WM_BEAUTIFY_FLAG" val="#wm#"/>
  <p:tag name="KSO_WM_UNIT_TYPE" val="i"/>
  <p:tag name="KSO_WM_UNIT_ID" val="custom20187310_3*i*22"/>
  <p:tag name="KSO_WM_TEMPLATE_CATEGORY" val="custom"/>
  <p:tag name="KSO_WM_TEMPLATE_INDEX" val="20187310"/>
  <p:tag name="KSO_WM_UNIT_INDEX" val="22"/>
  <p:tag name="KSO_WM_UNIT_FILL_FORE_SCHEMECOLOR_INDEX" val="5"/>
  <p:tag name="KSO_WM_UNIT_FILL_TYPE" val="1"/>
  <p:tag name="KSO_WM_UNIT_USESOURCEFORMAT_APPLY" val="1"/>
</p:tagLst>
</file>

<file path=ppt/tags/tag139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b"/>
  <p:tag name="KSO_WM_UNIT_INDEX" val="1"/>
  <p:tag name="KSO_WM_UNIT_ID" val="custom20187310_3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14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3_1"/>
  <p:tag name="KSO_WM_UNIT_ID" val="custom20187310_1*l_h_i*1_3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40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3"/>
  <p:tag name="KSO_WM_SLIDE_INDEX" val="3"/>
  <p:tag name="KSO_WM_SLIDE_ITEM_CNT" val="4"/>
  <p:tag name="KSO_WM_SLIDE_LAYOUT" val="a_b_l"/>
  <p:tag name="KSO_WM_SLIDE_LAYOUT_CNT" val="1_1_1"/>
  <p:tag name="KSO_WM_SLIDE_TYPE" val="text"/>
  <p:tag name="KSO_WM_SLIDE_SUBTYPE" val="diag"/>
  <p:tag name="KSO_WM_BEAUTIFY_FLAG" val="#wm#"/>
  <p:tag name="KSO_WM_SLIDE_POSITION" val="62*77"/>
  <p:tag name="KSO_WM_SLIDE_SIZE" val="809*417"/>
  <p:tag name="KSO_WM_DIAGRAM_GROUP_CODE" val="l1-2"/>
  <p:tag name="KSO_WM_TEMPLATE_SUBCATEGORY" val="ai"/>
</p:tagLst>
</file>

<file path=ppt/tags/tag141.xml><?xml version="1.0" encoding="utf-8"?>
<p:tagLst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5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按照事件的时间顺序，用时间轴介绍事件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5*i*41"/>
  <p:tag name="KSO_WM_TEMPLATE_CATEGORY" val="custom"/>
  <p:tag name="KSO_WM_TEMPLATE_INDEX" val="20187310"/>
  <p:tag name="KSO_WM_UNIT_INDEX" val="41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5*i*42"/>
  <p:tag name="KSO_WM_TEMPLATE_CATEGORY" val="custom"/>
  <p:tag name="KSO_WM_TEMPLATE_INDEX" val="20187310"/>
  <p:tag name="KSO_WM_UNIT_INDEX" val="42"/>
</p:tagLst>
</file>

<file path=ppt/tags/tag144.xml><?xml version="1.0" encoding="utf-8"?>
<p:tagLst xmlns:p="http://schemas.openxmlformats.org/presentationml/2006/main">
  <p:tag name="KSO_WM_TEMPLATE_CATEGORY" val="custom"/>
  <p:tag name="KSO_WM_TEMPLATE_INDEX" val="20187310"/>
  <p:tag name="KSO_WM_UNIT_TYPE" val="b"/>
  <p:tag name="KSO_WM_UNIT_INDEX" val="1"/>
  <p:tag name="KSO_WM_UNIT_ID" val="custom20187310_5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添加您的标题简要概述介绍，一句话作为重点提要，作为整个页面的内容概述，或者将重点语句填充至此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1"/>
  <p:tag name="KSO_WM_UNIT_ID" val="diagram160540_6*m_i*1_1"/>
  <p:tag name="KSO_WM_UNIT_CLEAR" val="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40_6*i*2"/>
  <p:tag name="KSO_WM_TEMPLATE_CATEGORY" val="diagram"/>
  <p:tag name="KSO_WM_TEMPLATE_INDEX" val="160540"/>
  <p:tag name="KSO_WM_UNIT_INDEX" val="2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2"/>
  <p:tag name="KSO_WM_UNIT_ID" val="diagram160540_6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a"/>
  <p:tag name="KSO_WM_UNIT_INDEX" val="1_6_1"/>
  <p:tag name="KSO_WM_UNIT_ID" val="diagram160540_6*m_h_a*1_6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40_6*i*9"/>
  <p:tag name="KSO_WM_TEMPLATE_CATEGORY" val="diagram"/>
  <p:tag name="KSO_WM_TEMPLATE_INDEX" val="160540"/>
  <p:tag name="KSO_WM_UNIT_INDEX" val="9"/>
</p:tagLst>
</file>

<file path=ppt/tags/tag15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3"/>
  <p:tag name="KSO_WM_UNIT_ID" val="diagram160540_6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a"/>
  <p:tag name="KSO_WM_UNIT_INDEX" val="1_5_1"/>
  <p:tag name="KSO_WM_UNIT_ID" val="diagram160540_6*m_h_a*1_5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TEXT_FILL_FORE_SCHEMECOLOR_INDEX" val="6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40_6*i*16"/>
  <p:tag name="KSO_WM_TEMPLATE_CATEGORY" val="diagram"/>
  <p:tag name="KSO_WM_TEMPLATE_INDEX" val="160540"/>
  <p:tag name="KSO_WM_UNIT_INDEX" val="16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4"/>
  <p:tag name="KSO_WM_UNIT_ID" val="diagram160540_6*m_i*1_4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a"/>
  <p:tag name="KSO_WM_UNIT_INDEX" val="1_4_1"/>
  <p:tag name="KSO_WM_UNIT_ID" val="diagram160540_6*m_h_a*1_4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TEXT_FILL_FORE_SCHEMECOLOR_INDEX" val="7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40_6*i*23"/>
  <p:tag name="KSO_WM_TEMPLATE_CATEGORY" val="diagram"/>
  <p:tag name="KSO_WM_TEMPLATE_INDEX" val="160540"/>
  <p:tag name="KSO_WM_UNIT_INDEX" val="23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5"/>
  <p:tag name="KSO_WM_UNIT_ID" val="diagram160540_6*m_i*1_5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a"/>
  <p:tag name="KSO_WM_UNIT_INDEX" val="1_3_1"/>
  <p:tag name="KSO_WM_UNIT_ID" val="diagram160540_6*m_h_a*1_3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TEXT_FILL_FORE_SCHEMECOLOR_INDEX" val="8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40_6*i*30"/>
  <p:tag name="KSO_WM_TEMPLATE_CATEGORY" val="diagram"/>
  <p:tag name="KSO_WM_TEMPLATE_INDEX" val="160540"/>
  <p:tag name="KSO_WM_UNIT_INDEX" val="30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6"/>
  <p:tag name="KSO_WM_UNIT_ID" val="diagram160540_6*m_i*1_6"/>
  <p:tag name="KSO_WM_UNIT_CLEAR" val="1"/>
  <p:tag name="KSO_WM_UNIT_LAYERLEVEL" val="1_1"/>
  <p:tag name="KSO_WM_DIAGRAM_GROUP_CODE" val="m1-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a"/>
  <p:tag name="KSO_WM_UNIT_INDEX" val="1_2_1"/>
  <p:tag name="KSO_WM_UNIT_ID" val="diagram160540_6*m_h_a*1_2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TEXT_FILL_FORE_SCHEMECOLOR_INDEX" val="9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5"/>
  <p:tag name="KSO_WM_SLIDE_INDEX" val="5"/>
  <p:tag name="KSO_WM_SLIDE_ITEM_CNT" val="6"/>
  <p:tag name="KSO_WM_SLIDE_LAYOUT" val="a_l_b"/>
  <p:tag name="KSO_WM_SLIDE_LAYOUT_CNT" val="1_1_1"/>
  <p:tag name="KSO_WM_SLIDE_TYPE" val="text"/>
  <p:tag name="KSO_WM_SLIDE_SUBTYPE" val="diag"/>
  <p:tag name="KSO_WM_BEAUTIFY_FLAG" val="#wm#"/>
  <p:tag name="KSO_WM_SLIDE_POSITION" val="34*77"/>
  <p:tag name="KSO_WM_SLIDE_SIZE" val="890*394"/>
  <p:tag name="KSO_WM_DIAGRAM_GROUP_CODE" val="l1-3"/>
  <p:tag name="KSO_WM_TEMPLATE_SUBCATEGORY" val="ai"/>
</p:tagLst>
</file>

<file path=ppt/tags/tag162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3*i*18"/>
  <p:tag name="KSO_WM_TEMPLATE_CATEGORY" val="custom"/>
  <p:tag name="KSO_WM_TEMPLATE_INDEX" val="20187310"/>
  <p:tag name="KSO_WM_UNIT_INDEX" val="18"/>
</p:tagLst>
</file>

<file path=ppt/tags/tag164.xml><?xml version="1.0" encoding="utf-8"?>
<p:tagLst xmlns:p="http://schemas.openxmlformats.org/presentationml/2006/main">
  <p:tag name="KSO_WM_UNIT_LAYERLEVEL" val="1_1"/>
  <p:tag name="KSO_WM_DIAGRAM_GROUP_CODE" val="l1-3"/>
  <p:tag name="KSO_WM_TAG_VERSION" val="1.0"/>
  <p:tag name="KSO_WM_BEAUTIFY_FLAG" val="#wm#"/>
  <p:tag name="KSO_WM_UNIT_TYPE" val="i"/>
  <p:tag name="KSO_WM_UNIT_ID" val="custom20187310_3*i*21"/>
  <p:tag name="KSO_WM_TEMPLATE_CATEGORY" val="custom"/>
  <p:tag name="KSO_WM_TEMPLATE_INDEX" val="20187310"/>
  <p:tag name="KSO_WM_UNIT_INDEX" val="21"/>
  <p:tag name="KSO_WM_UNIT_FILL_FORE_SCHEMECOLOR_INDEX" val="5"/>
  <p:tag name="KSO_WM_UNI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LAYERLEVEL" val="1_1"/>
  <p:tag name="KSO_WM_DIAGRAM_GROUP_CODE" val="l1-3"/>
  <p:tag name="KSO_WM_TAG_VERSION" val="1.0"/>
  <p:tag name="KSO_WM_BEAUTIFY_FLAG" val="#wm#"/>
  <p:tag name="KSO_WM_UNIT_TYPE" val="i"/>
  <p:tag name="KSO_WM_UNIT_ID" val="custom20187310_3*i*22"/>
  <p:tag name="KSO_WM_TEMPLATE_CATEGORY" val="custom"/>
  <p:tag name="KSO_WM_TEMPLATE_INDEX" val="20187310"/>
  <p:tag name="KSO_WM_UNIT_INDEX" val="22"/>
  <p:tag name="KSO_WM_UNIT_FILL_FORE_SCHEMECOLOR_INDEX" val="5"/>
  <p:tag name="KSO_WM_UNIT_FILL_TYPE" val="1"/>
  <p:tag name="KSO_WM_UNIT_USESOURCEFORMAT_APPLY" val="1"/>
</p:tagLst>
</file>

<file path=ppt/tags/tag166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b"/>
  <p:tag name="KSO_WM_UNIT_INDEX" val="1"/>
  <p:tag name="KSO_WM_UNIT_ID" val="custom20187310_3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167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3"/>
  <p:tag name="KSO_WM_SLIDE_INDEX" val="3"/>
  <p:tag name="KSO_WM_SLIDE_ITEM_CNT" val="4"/>
  <p:tag name="KSO_WM_SLIDE_LAYOUT" val="a_b_l"/>
  <p:tag name="KSO_WM_SLIDE_LAYOUT_CNT" val="1_1_1"/>
  <p:tag name="KSO_WM_SLIDE_TYPE" val="text"/>
  <p:tag name="KSO_WM_SLIDE_SUBTYPE" val="diag"/>
  <p:tag name="KSO_WM_BEAUTIFY_FLAG" val="#wm#"/>
  <p:tag name="KSO_WM_SLIDE_POSITION" val="62*77"/>
  <p:tag name="KSO_WM_SLIDE_SIZE" val="809*417"/>
  <p:tag name="KSO_WM_DIAGRAM_GROUP_CODE" val="l1-2"/>
  <p:tag name="KSO_WM_TEMPLATE_SUBCATEGORY" val="ai"/>
</p:tagLst>
</file>

<file path=ppt/tags/tag168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3*i*18"/>
  <p:tag name="KSO_WM_TEMPLATE_CATEGORY" val="custom"/>
  <p:tag name="KSO_WM_TEMPLATE_INDEX" val="20187310"/>
  <p:tag name="KSO_WM_UNIT_INDEX" val="18"/>
</p:tagLst>
</file>

<file path=ppt/tags/tag17.xml><?xml version="1.0" encoding="utf-8"?>
<p:tagLst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170.xml><?xml version="1.0" encoding="utf-8"?>
<p:tagLst xmlns:p="http://schemas.openxmlformats.org/presentationml/2006/main">
  <p:tag name="KSO_WM_UNIT_LAYERLEVEL" val="1_1"/>
  <p:tag name="KSO_WM_DIAGRAM_GROUP_CODE" val="l1-3"/>
  <p:tag name="KSO_WM_TAG_VERSION" val="1.0"/>
  <p:tag name="KSO_WM_BEAUTIFY_FLAG" val="#wm#"/>
  <p:tag name="KSO_WM_UNIT_TYPE" val="i"/>
  <p:tag name="KSO_WM_UNIT_ID" val="custom20187310_3*i*21"/>
  <p:tag name="KSO_WM_TEMPLATE_CATEGORY" val="custom"/>
  <p:tag name="KSO_WM_TEMPLATE_INDEX" val="20187310"/>
  <p:tag name="KSO_WM_UNIT_INDEX" val="21"/>
  <p:tag name="KSO_WM_UNIT_FILL_FORE_SCHEMECOLOR_INDEX" val="5"/>
  <p:tag name="KSO_WM_UNI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LAYERLEVEL" val="1_1"/>
  <p:tag name="KSO_WM_DIAGRAM_GROUP_CODE" val="l1-3"/>
  <p:tag name="KSO_WM_TAG_VERSION" val="1.0"/>
  <p:tag name="KSO_WM_BEAUTIFY_FLAG" val="#wm#"/>
  <p:tag name="KSO_WM_UNIT_TYPE" val="i"/>
  <p:tag name="KSO_WM_UNIT_ID" val="custom20187310_3*i*22"/>
  <p:tag name="KSO_WM_TEMPLATE_CATEGORY" val="custom"/>
  <p:tag name="KSO_WM_TEMPLATE_INDEX" val="20187310"/>
  <p:tag name="KSO_WM_UNIT_INDEX" val="22"/>
  <p:tag name="KSO_WM_UNIT_FILL_FORE_SCHEMECOLOR_INDEX" val="5"/>
  <p:tag name="KSO_WM_UNIT_FILL_TYPE" val="1"/>
  <p:tag name="KSO_WM_UNIT_USESOURCEFORMAT_APPLY" val="1"/>
</p:tagLst>
</file>

<file path=ppt/tags/tag172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b"/>
  <p:tag name="KSO_WM_UNIT_INDEX" val="1"/>
  <p:tag name="KSO_WM_UNIT_ID" val="custom20187310_3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173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3"/>
  <p:tag name="KSO_WM_SLIDE_INDEX" val="3"/>
  <p:tag name="KSO_WM_SLIDE_ITEM_CNT" val="4"/>
  <p:tag name="KSO_WM_SLIDE_LAYOUT" val="a_b_l"/>
  <p:tag name="KSO_WM_SLIDE_LAYOUT_CNT" val="1_1_1"/>
  <p:tag name="KSO_WM_SLIDE_TYPE" val="text"/>
  <p:tag name="KSO_WM_SLIDE_SUBTYPE" val="diag"/>
  <p:tag name="KSO_WM_BEAUTIFY_FLAG" val="#wm#"/>
  <p:tag name="KSO_WM_SLIDE_POSITION" val="62*77"/>
  <p:tag name="KSO_WM_SLIDE_SIZE" val="809*417"/>
  <p:tag name="KSO_WM_DIAGRAM_GROUP_CODE" val="l1-2"/>
  <p:tag name="KSO_WM_TEMPLATE_SUBCATEGORY" val="ai"/>
</p:tagLst>
</file>

<file path=ppt/tags/tag174.xml><?xml version="1.0" encoding="utf-8"?>
<p:tagLst xmlns:p="http://schemas.openxmlformats.org/presentationml/2006/main">
  <p:tag name="KSO_WM_TEMPLATE_CATEGORY" val="custom"/>
  <p:tag name="KSO_WM_TEMPLATE_INDEX" val="20187310"/>
  <p:tag name="KSO_WM_UNIT_TYPE" val="d"/>
  <p:tag name="KSO_WM_UNIT_INDEX" val="1"/>
  <p:tag name="KSO_WM_UNIT_ID" val="custom20187310_24*d*1"/>
  <p:tag name="KSO_WM_UNIT_LAYERLEVEL" val="1"/>
  <p:tag name="KSO_WM_UNIT_VALUE" val="1179*2877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175.xml><?xml version="1.0" encoding="utf-8"?>
<p:tagLst xmlns:p="http://schemas.openxmlformats.org/presentationml/2006/main">
  <p:tag name="KSO_WM_UNIT_LAYERLEVEL" val="1_1_1"/>
  <p:tag name="KSO_WM_UNIT_VALUE" val="30"/>
  <p:tag name="KSO_WM_UNIT_HIGHLIGHT" val="0"/>
  <p:tag name="KSO_WM_UNIT_COMPATIBLE" val="0"/>
  <p:tag name="KSO_WM_UNIT_CLEAR" val="0"/>
  <p:tag name="KSO_WM_DIAGRAM_GROUP_CODE" val="l1-15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4*i*13"/>
  <p:tag name="KSO_WM_TEMPLATE_CATEGORY" val="custom"/>
  <p:tag name="KSO_WM_TEMPLATE_INDEX" val="20187310"/>
  <p:tag name="KSO_WM_UNIT_INDEX" val="13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LAYERLEVEL" val="1_1_1"/>
  <p:tag name="KSO_WM_UNIT_VALUE" val="30"/>
  <p:tag name="KSO_WM_UNIT_HIGHLIGHT" val="0"/>
  <p:tag name="KSO_WM_UNIT_COMPATIBLE" val="0"/>
  <p:tag name="KSO_WM_UNIT_CLEAR" val="0"/>
  <p:tag name="KSO_WM_DIAGRAM_GROUP_CODE" val="l1-15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4*i*15"/>
  <p:tag name="KSO_WM_TEMPLATE_CATEGORY" val="custom"/>
  <p:tag name="KSO_WM_TEMPLATE_INDEX" val="20187310"/>
  <p:tag name="KSO_WM_UNIT_INDEX" val="15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LAYERLEVEL" val="1_1_1"/>
  <p:tag name="KSO_WM_UNIT_VALUE" val="30"/>
  <p:tag name="KSO_WM_UNIT_HIGHLIGHT" val="0"/>
  <p:tag name="KSO_WM_UNIT_COMPATIBLE" val="0"/>
  <p:tag name="KSO_WM_UNIT_CLEAR" val="0"/>
  <p:tag name="KSO_WM_DIAGRAM_GROUP_CODE" val="l1-15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4*i*18"/>
  <p:tag name="KSO_WM_TEMPLATE_CATEGORY" val="custom"/>
  <p:tag name="KSO_WM_TEMPLATE_INDEX" val="20187310"/>
  <p:tag name="KSO_WM_UNIT_INDEX" val="18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LAYERLEVEL" val="1_1_1"/>
  <p:tag name="KSO_WM_UNIT_VALUE" val="30"/>
  <p:tag name="KSO_WM_UNIT_HIGHLIGHT" val="0"/>
  <p:tag name="KSO_WM_UNIT_COMPATIBLE" val="0"/>
  <p:tag name="KSO_WM_UNIT_CLEAR" val="0"/>
  <p:tag name="KSO_WM_DIAGRAM_GROUP_CODE" val="l1-15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4*i*20"/>
  <p:tag name="KSO_WM_TEMPLATE_CATEGORY" val="custom"/>
  <p:tag name="KSO_WM_TEMPLATE_INDEX" val="20187310"/>
  <p:tag name="KSO_WM_UNIT_INDEX" val="2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LAYERLEVEL" val="1_1_1"/>
  <p:tag name="KSO_WM_DIAGRAM_GROUP_CODE" val="l1-15"/>
  <p:tag name="KSO_WM_TAG_VERSION" val="1.0"/>
  <p:tag name="KSO_WM_BEAUTIFY_FLAG" val="#wm#"/>
  <p:tag name="KSO_WM_UNIT_TYPE" val="i"/>
  <p:tag name="KSO_WM_UNIT_ID" val="custom20187310_24*i*23"/>
  <p:tag name="KSO_WM_TEMPLATE_CATEGORY" val="custom"/>
  <p:tag name="KSO_WM_TEMPLATE_INDEX" val="20187310"/>
  <p:tag name="KSO_WM_UNIT_INDEX" val="23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180.xml><?xml version="1.0" encoding="utf-8"?>
<p:tagLst xmlns:p="http://schemas.openxmlformats.org/presentationml/2006/main">
  <p:tag name="KSO_WM_UNIT_LAYERLEVEL" val="1_1_1"/>
  <p:tag name="KSO_WM_DIAGRAM_GROUP_CODE" val="l1-15"/>
  <p:tag name="KSO_WM_TAG_VERSION" val="1.0"/>
  <p:tag name="KSO_WM_BEAUTIFY_FLAG" val="#wm#"/>
  <p:tag name="KSO_WM_UNIT_TYPE" val="i"/>
  <p:tag name="KSO_WM_UNIT_ID" val="custom20187310_24*i*24"/>
  <p:tag name="KSO_WM_TEMPLATE_CATEGORY" val="custom"/>
  <p:tag name="KSO_WM_TEMPLATE_INDEX" val="20187310"/>
  <p:tag name="KSO_WM_UNIT_INDEX" val="24"/>
  <p:tag name="KSO_WM_UNIT_USESOURCEFORMAT_APPLY" val="1"/>
</p:tagLst>
</file>

<file path=ppt/tags/tag181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24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182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b"/>
  <p:tag name="KSO_WM_UNIT_INDEX" val="1"/>
  <p:tag name="KSO_WM_UNIT_ID" val="custom20187310_24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24*i*27"/>
  <p:tag name="KSO_WM_TEMPLATE_CATEGORY" val="custom"/>
  <p:tag name="KSO_WM_TEMPLATE_INDEX" val="20187310"/>
  <p:tag name="KSO_WM_UNIT_INDEX" val="27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24*i*30"/>
  <p:tag name="KSO_WM_TEMPLATE_CATEGORY" val="custom"/>
  <p:tag name="KSO_WM_TEMPLATE_INDEX" val="20187310"/>
  <p:tag name="KSO_WM_UNIT_INDEX" val="30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24*i*31"/>
  <p:tag name="KSO_WM_TEMPLATE_CATEGORY" val="custom"/>
  <p:tag name="KSO_WM_TEMPLATE_INDEX" val="20187310"/>
  <p:tag name="KSO_WM_UNIT_INDEX" val="31"/>
</p:tagLst>
</file>

<file path=ppt/tags/tag186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24"/>
  <p:tag name="KSO_WM_SLIDE_INDEX" val="24"/>
  <p:tag name="KSO_WM_SLIDE_ITEM_CNT" val="1"/>
  <p:tag name="KSO_WM_SLIDE_LAYOUT" val="a_b_d"/>
  <p:tag name="KSO_WM_SLIDE_LAYOUT_CNT" val="1_1_1"/>
  <p:tag name="KSO_WM_SLIDE_TYPE" val="text"/>
  <p:tag name="KSO_WM_SLIDE_SUBTYPE" val="picTxt"/>
  <p:tag name="KSO_WM_BEAUTIFY_FLAG" val="#wm#"/>
  <p:tag name="KSO_WM_SLIDE_POSITION" val="78*77"/>
  <p:tag name="KSO_WM_SLIDE_SIZE" val="816*409"/>
  <p:tag name="KSO_WM_TEMPLATE_SUBCATEGORY" val="ai"/>
</p:tagLst>
</file>

<file path=ppt/tags/tag187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3*i*18"/>
  <p:tag name="KSO_WM_TEMPLATE_CATEGORY" val="custom"/>
  <p:tag name="KSO_WM_TEMPLATE_INDEX" val="20187310"/>
  <p:tag name="KSO_WM_UNIT_INDEX" val="18"/>
</p:tagLst>
</file>

<file path=ppt/tags/tag189.xml><?xml version="1.0" encoding="utf-8"?>
<p:tagLst xmlns:p="http://schemas.openxmlformats.org/presentationml/2006/main">
  <p:tag name="KSO_WM_UNIT_LAYERLEVEL" val="1_1"/>
  <p:tag name="KSO_WM_DIAGRAM_GROUP_CODE" val="l1-3"/>
  <p:tag name="KSO_WM_TAG_VERSION" val="1.0"/>
  <p:tag name="KSO_WM_BEAUTIFY_FLAG" val="#wm#"/>
  <p:tag name="KSO_WM_UNIT_TYPE" val="i"/>
  <p:tag name="KSO_WM_UNIT_ID" val="custom20187310_3*i*21"/>
  <p:tag name="KSO_WM_TEMPLATE_CATEGORY" val="custom"/>
  <p:tag name="KSO_WM_TEMPLATE_INDEX" val="20187310"/>
  <p:tag name="KSO_WM_UNIT_INDEX" val="21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custom"/>
  <p:tag name="KSO_WM_TEMPLATE_INDEX" val="20187310"/>
  <p:tag name="KSO_WM_UNIT_TYPE" val="b"/>
  <p:tag name="KSO_WM_UNIT_INDEX" val="1"/>
  <p:tag name="KSO_WM_UNIT_ID" val="custom20187310_2*b*1"/>
  <p:tag name="KSO_WM_UNIT_LAYERLEVEL" val="1"/>
  <p:tag name="KSO_WM_UNIT_VALUE" val="74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190.xml><?xml version="1.0" encoding="utf-8"?>
<p:tagLst xmlns:p="http://schemas.openxmlformats.org/presentationml/2006/main">
  <p:tag name="KSO_WM_UNIT_LAYERLEVEL" val="1_1"/>
  <p:tag name="KSO_WM_DIAGRAM_GROUP_CODE" val="l1-3"/>
  <p:tag name="KSO_WM_TAG_VERSION" val="1.0"/>
  <p:tag name="KSO_WM_BEAUTIFY_FLAG" val="#wm#"/>
  <p:tag name="KSO_WM_UNIT_TYPE" val="i"/>
  <p:tag name="KSO_WM_UNIT_ID" val="custom20187310_3*i*22"/>
  <p:tag name="KSO_WM_TEMPLATE_CATEGORY" val="custom"/>
  <p:tag name="KSO_WM_TEMPLATE_INDEX" val="20187310"/>
  <p:tag name="KSO_WM_UNIT_INDEX" val="22"/>
  <p:tag name="KSO_WM_UNIT_FILL_FORE_SCHEMECOLOR_INDEX" val="5"/>
  <p:tag name="KSO_WM_UNIT_FILL_TYPE" val="1"/>
  <p:tag name="KSO_WM_UNIT_USESOURCEFORMAT_APPLY" val="1"/>
</p:tagLst>
</file>

<file path=ppt/tags/tag191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b"/>
  <p:tag name="KSO_WM_UNIT_INDEX" val="1"/>
  <p:tag name="KSO_WM_UNIT_ID" val="custom20187310_3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192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3"/>
  <p:tag name="KSO_WM_SLIDE_INDEX" val="3"/>
  <p:tag name="KSO_WM_SLIDE_ITEM_CNT" val="4"/>
  <p:tag name="KSO_WM_SLIDE_LAYOUT" val="a_b_l"/>
  <p:tag name="KSO_WM_SLIDE_LAYOUT_CNT" val="1_1_1"/>
  <p:tag name="KSO_WM_SLIDE_TYPE" val="text"/>
  <p:tag name="KSO_WM_SLIDE_SUBTYPE" val="diag"/>
  <p:tag name="KSO_WM_BEAUTIFY_FLAG" val="#wm#"/>
  <p:tag name="KSO_WM_SLIDE_POSITION" val="62*77"/>
  <p:tag name="KSO_WM_SLIDE_SIZE" val="809*417"/>
  <p:tag name="KSO_WM_DIAGRAM_GROUP_CODE" val="l1-2"/>
  <p:tag name="KSO_WM_TEMPLATE_SUBCATEGORY" val="ai"/>
</p:tagLst>
</file>

<file path=ppt/tags/tag193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e"/>
  <p:tag name="KSO_WM_UNIT_INDEX" val="1"/>
  <p:tag name="KSO_WM_UNIT_ID" val="custom20187310_6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PRESET_TEXT_INDEX" val="2"/>
  <p:tag name="KSO_WM_UNIT_PRESET_TEXT_LEN" val="10"/>
</p:tagLst>
</file>

<file path=ppt/tags/tag194.xml><?xml version="1.0" encoding="utf-8"?>
<p:tagLst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6*i*1"/>
  <p:tag name="KSO_WM_TEMPLATE_CATEGORY" val="custom"/>
  <p:tag name="KSO_WM_TEMPLATE_INDEX" val="20187310"/>
  <p:tag name="KSO_WM_UNIT_INDEX" val="1"/>
</p:tagLst>
</file>

<file path=ppt/tags/tag195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6"/>
  <p:tag name="KSO_WM_SLIDE_INDEX" val="6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196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8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1"/>
  <p:tag name="KSO_WM_TEMPLATE_CATEGORY" val="custom"/>
  <p:tag name="KSO_WM_TEMPLATE_INDEX" val="20187310"/>
  <p:tag name="KSO_WM_UNIT_INDEX" val="31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4"/>
  <p:tag name="KSO_WM_TEMPLATE_CATEGORY" val="custom"/>
  <p:tag name="KSO_WM_TEMPLATE_INDEX" val="20187310"/>
  <p:tag name="KSO_WM_UNIT_INDEX" val="34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5"/>
  <p:tag name="KSO_WM_TEMPLATE_CATEGORY" val="custom"/>
  <p:tag name="KSO_WM_TEMPLATE_INDEX" val="20187310"/>
  <p:tag name="KSO_WM_UNIT_INDEX" val="3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147"/>
</p:tagLst>
</file>

<file path=ppt/tags/tag20.xml><?xml version="1.0" encoding="utf-8"?>
<p:tagLst xmlns:p="http://schemas.openxmlformats.org/presentationml/2006/main">
  <p:tag name="KSO_WM_TEMPLATE_CATEGORY" val="custom"/>
  <p:tag name="KSO_WM_TEMPLATE_INDEX" val="20187310"/>
  <p:tag name="KSO_WM_UNIT_TYPE" val="b"/>
  <p:tag name="KSO_WM_UNIT_INDEX" val="1"/>
  <p:tag name="KSO_WM_UNIT_ID" val="custom20187310_2*b*1"/>
  <p:tag name="KSO_WM_UNIT_LAYERLEVEL" val="1"/>
  <p:tag name="KSO_WM_UNIT_VALUE" val="74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00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b"/>
  <p:tag name="KSO_WM_UNIT_INDEX" val="1"/>
  <p:tag name="KSO_WM_UNIT_ID" val="custom20187310_8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01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8"/>
  <p:tag name="KSO_WM_SLIDE_INDEX" val="8"/>
  <p:tag name="KSO_WM_SLIDE_ITEM_CNT" val="2"/>
  <p:tag name="KSO_WM_SLIDE_LAYOUT" val="a_b_d"/>
  <p:tag name="KSO_WM_SLIDE_LAYOUT_CNT" val="1_1_2"/>
  <p:tag name="KSO_WM_SLIDE_TYPE" val="text"/>
  <p:tag name="KSO_WM_SLIDE_SUBTYPE" val="picTxt"/>
  <p:tag name="KSO_WM_BEAUTIFY_FLAG" val="#wm#"/>
  <p:tag name="KSO_WM_SLIDE_POSITION" val="36*77"/>
  <p:tag name="KSO_WM_SLIDE_SIZE" val="863*419"/>
  <p:tag name="KSO_WM_TEMPLATE_SUBCATEGORY" val="ai"/>
</p:tagLst>
</file>

<file path=ppt/tags/tag202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8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1"/>
  <p:tag name="KSO_WM_TEMPLATE_CATEGORY" val="custom"/>
  <p:tag name="KSO_WM_TEMPLATE_INDEX" val="20187310"/>
  <p:tag name="KSO_WM_UNIT_INDEX" val="31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4"/>
  <p:tag name="KSO_WM_TEMPLATE_CATEGORY" val="custom"/>
  <p:tag name="KSO_WM_TEMPLATE_INDEX" val="20187310"/>
  <p:tag name="KSO_WM_UNIT_INDEX" val="34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5"/>
  <p:tag name="KSO_WM_TEMPLATE_CATEGORY" val="custom"/>
  <p:tag name="KSO_WM_TEMPLATE_INDEX" val="20187310"/>
  <p:tag name="KSO_WM_UNIT_INDEX" val="35"/>
</p:tagLst>
</file>

<file path=ppt/tags/tag206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b"/>
  <p:tag name="KSO_WM_UNIT_INDEX" val="1"/>
  <p:tag name="KSO_WM_UNIT_ID" val="custom20187310_8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07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8"/>
  <p:tag name="KSO_WM_SLIDE_INDEX" val="8"/>
  <p:tag name="KSO_WM_SLIDE_ITEM_CNT" val="2"/>
  <p:tag name="KSO_WM_SLIDE_LAYOUT" val="a_b_d"/>
  <p:tag name="KSO_WM_SLIDE_LAYOUT_CNT" val="1_1_2"/>
  <p:tag name="KSO_WM_SLIDE_TYPE" val="text"/>
  <p:tag name="KSO_WM_SLIDE_SUBTYPE" val="picTxt"/>
  <p:tag name="KSO_WM_BEAUTIFY_FLAG" val="#wm#"/>
  <p:tag name="KSO_WM_SLIDE_POSITION" val="36*77"/>
  <p:tag name="KSO_WM_SLIDE_SIZE" val="863*419"/>
  <p:tag name="KSO_WM_TEMPLATE_SUBCATEGORY" val="ai"/>
</p:tagLst>
</file>

<file path=ppt/tags/tag208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8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1"/>
  <p:tag name="KSO_WM_TEMPLATE_CATEGORY" val="custom"/>
  <p:tag name="KSO_WM_TEMPLATE_INDEX" val="20187310"/>
  <p:tag name="KSO_WM_UNIT_INDEX" val="31"/>
</p:tagLst>
</file>

<file path=ppt/tags/tag21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2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4"/>
  <p:tag name="KSO_WM_TEMPLATE_CATEGORY" val="custom"/>
  <p:tag name="KSO_WM_TEMPLATE_INDEX" val="20187310"/>
  <p:tag name="KSO_WM_UNIT_INDEX" val="34"/>
</p:tagLst>
</file>

<file path=ppt/tags/tag2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5"/>
  <p:tag name="KSO_WM_TEMPLATE_CATEGORY" val="custom"/>
  <p:tag name="KSO_WM_TEMPLATE_INDEX" val="20187310"/>
  <p:tag name="KSO_WM_UNIT_INDEX" val="35"/>
</p:tagLst>
</file>

<file path=ppt/tags/tag212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b"/>
  <p:tag name="KSO_WM_UNIT_INDEX" val="1"/>
  <p:tag name="KSO_WM_UNIT_ID" val="custom20187310_8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13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8"/>
  <p:tag name="KSO_WM_SLIDE_INDEX" val="8"/>
  <p:tag name="KSO_WM_SLIDE_ITEM_CNT" val="2"/>
  <p:tag name="KSO_WM_SLIDE_LAYOUT" val="a_b_d"/>
  <p:tag name="KSO_WM_SLIDE_LAYOUT_CNT" val="1_1_2"/>
  <p:tag name="KSO_WM_SLIDE_TYPE" val="text"/>
  <p:tag name="KSO_WM_SLIDE_SUBTYPE" val="picTxt"/>
  <p:tag name="KSO_WM_BEAUTIFY_FLAG" val="#wm#"/>
  <p:tag name="KSO_WM_SLIDE_POSITION" val="36*77"/>
  <p:tag name="KSO_WM_SLIDE_SIZE" val="863*419"/>
  <p:tag name="KSO_WM_TEMPLATE_SUBCATEGORY" val="ai"/>
</p:tagLst>
</file>

<file path=ppt/tags/tag214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8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1"/>
  <p:tag name="KSO_WM_TEMPLATE_CATEGORY" val="custom"/>
  <p:tag name="KSO_WM_TEMPLATE_INDEX" val="20187310"/>
  <p:tag name="KSO_WM_UNIT_INDEX" val="31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4"/>
  <p:tag name="KSO_WM_TEMPLATE_CATEGORY" val="custom"/>
  <p:tag name="KSO_WM_TEMPLATE_INDEX" val="20187310"/>
  <p:tag name="KSO_WM_UNIT_INDEX" val="34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5"/>
  <p:tag name="KSO_WM_TEMPLATE_CATEGORY" val="custom"/>
  <p:tag name="KSO_WM_TEMPLATE_INDEX" val="20187310"/>
  <p:tag name="KSO_WM_UNIT_INDEX" val="35"/>
</p:tagLst>
</file>

<file path=ppt/tags/tag218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b"/>
  <p:tag name="KSO_WM_UNIT_INDEX" val="1"/>
  <p:tag name="KSO_WM_UNIT_ID" val="custom20187310_8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19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8"/>
  <p:tag name="KSO_WM_SLIDE_INDEX" val="8"/>
  <p:tag name="KSO_WM_SLIDE_ITEM_CNT" val="2"/>
  <p:tag name="KSO_WM_SLIDE_LAYOUT" val="a_b_d"/>
  <p:tag name="KSO_WM_SLIDE_LAYOUT_CNT" val="1_1_2"/>
  <p:tag name="KSO_WM_SLIDE_TYPE" val="text"/>
  <p:tag name="KSO_WM_SLIDE_SUBTYPE" val="picTxt"/>
  <p:tag name="KSO_WM_BEAUTIFY_FLAG" val="#wm#"/>
  <p:tag name="KSO_WM_SLIDE_POSITION" val="36*77"/>
  <p:tag name="KSO_WM_SLIDE_SIZE" val="863*419"/>
  <p:tag name="KSO_WM_TEMPLATE_SUBCATEGORY" val="ai"/>
</p:tagLst>
</file>

<file path=ppt/tags/tag22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20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e"/>
  <p:tag name="KSO_WM_UNIT_INDEX" val="1"/>
  <p:tag name="KSO_WM_UNIT_ID" val="custom20187310_6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PRESET_TEXT_INDEX" val="2"/>
  <p:tag name="KSO_WM_UNIT_PRESET_TEXT_LEN" val="10"/>
</p:tagLst>
</file>

<file path=ppt/tags/tag221.xml><?xml version="1.0" encoding="utf-8"?>
<p:tagLst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6*i*1"/>
  <p:tag name="KSO_WM_TEMPLATE_CATEGORY" val="custom"/>
  <p:tag name="KSO_WM_TEMPLATE_INDEX" val="20187310"/>
  <p:tag name="KSO_WM_UNIT_INDEX" val="1"/>
</p:tagLst>
</file>

<file path=ppt/tags/tag222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6"/>
  <p:tag name="KSO_WM_SLIDE_INDEX" val="6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223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8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1"/>
  <p:tag name="KSO_WM_TEMPLATE_CATEGORY" val="custom"/>
  <p:tag name="KSO_WM_TEMPLATE_INDEX" val="20187310"/>
  <p:tag name="KSO_WM_UNIT_INDEX" val="31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4"/>
  <p:tag name="KSO_WM_TEMPLATE_CATEGORY" val="custom"/>
  <p:tag name="KSO_WM_TEMPLATE_INDEX" val="20187310"/>
  <p:tag name="KSO_WM_UNIT_INDEX" val="34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5"/>
  <p:tag name="KSO_WM_TEMPLATE_CATEGORY" val="custom"/>
  <p:tag name="KSO_WM_TEMPLATE_INDEX" val="20187310"/>
  <p:tag name="KSO_WM_UNIT_INDEX" val="35"/>
</p:tagLst>
</file>

<file path=ppt/tags/tag227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b"/>
  <p:tag name="KSO_WM_UNIT_INDEX" val="1"/>
  <p:tag name="KSO_WM_UNIT_ID" val="custom20187310_8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28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8"/>
  <p:tag name="KSO_WM_SLIDE_INDEX" val="8"/>
  <p:tag name="KSO_WM_SLIDE_ITEM_CNT" val="2"/>
  <p:tag name="KSO_WM_SLIDE_LAYOUT" val="a_b_d"/>
  <p:tag name="KSO_WM_SLIDE_LAYOUT_CNT" val="1_1_2"/>
  <p:tag name="KSO_WM_SLIDE_TYPE" val="text"/>
  <p:tag name="KSO_WM_SLIDE_SUBTYPE" val="picTxt"/>
  <p:tag name="KSO_WM_BEAUTIFY_FLAG" val="#wm#"/>
  <p:tag name="KSO_WM_SLIDE_POSITION" val="36*77"/>
  <p:tag name="KSO_WM_SLIDE_SIZE" val="863*419"/>
  <p:tag name="KSO_WM_TEMPLATE_SUBCATEGORY" val="ai"/>
</p:tagLst>
</file>

<file path=ppt/tags/tag229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8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3*i*18"/>
  <p:tag name="KSO_WM_TEMPLATE_CATEGORY" val="custom"/>
  <p:tag name="KSO_WM_TEMPLATE_INDEX" val="20187310"/>
  <p:tag name="KSO_WM_UNIT_INDEX" val="18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1"/>
  <p:tag name="KSO_WM_TEMPLATE_CATEGORY" val="custom"/>
  <p:tag name="KSO_WM_TEMPLATE_INDEX" val="20187310"/>
  <p:tag name="KSO_WM_UNIT_INDEX" val="31"/>
</p:tagLst>
</file>

<file path=ppt/tags/tag2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4"/>
  <p:tag name="KSO_WM_TEMPLATE_CATEGORY" val="custom"/>
  <p:tag name="KSO_WM_TEMPLATE_INDEX" val="20187310"/>
  <p:tag name="KSO_WM_UNIT_INDEX" val="34"/>
</p:tagLst>
</file>

<file path=ppt/tags/tag2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5"/>
  <p:tag name="KSO_WM_TEMPLATE_CATEGORY" val="custom"/>
  <p:tag name="KSO_WM_TEMPLATE_INDEX" val="20187310"/>
  <p:tag name="KSO_WM_UNIT_INDEX" val="35"/>
</p:tagLst>
</file>

<file path=ppt/tags/tag233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8"/>
  <p:tag name="KSO_WM_SLIDE_INDEX" val="8"/>
  <p:tag name="KSO_WM_SLIDE_ITEM_CNT" val="2"/>
  <p:tag name="KSO_WM_SLIDE_LAYOUT" val="a_b_d"/>
  <p:tag name="KSO_WM_SLIDE_LAYOUT_CNT" val="1_1_2"/>
  <p:tag name="KSO_WM_SLIDE_TYPE" val="text"/>
  <p:tag name="KSO_WM_SLIDE_SUBTYPE" val="picTxt"/>
  <p:tag name="KSO_WM_BEAUTIFY_FLAG" val="#wm#"/>
  <p:tag name="KSO_WM_SLIDE_POSITION" val="36*77"/>
  <p:tag name="KSO_WM_SLIDE_SIZE" val="863*419"/>
  <p:tag name="KSO_WM_TEMPLATE_SUBCATEGORY" val="ai"/>
</p:tagLst>
</file>

<file path=ppt/tags/tag234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8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1"/>
  <p:tag name="KSO_WM_TEMPLATE_CATEGORY" val="custom"/>
  <p:tag name="KSO_WM_TEMPLATE_INDEX" val="20187310"/>
  <p:tag name="KSO_WM_UNIT_INDEX" val="31"/>
</p:tagLst>
</file>

<file path=ppt/tags/tag2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4"/>
  <p:tag name="KSO_WM_TEMPLATE_CATEGORY" val="custom"/>
  <p:tag name="KSO_WM_TEMPLATE_INDEX" val="20187310"/>
  <p:tag name="KSO_WM_UNIT_INDEX" val="34"/>
</p:tagLst>
</file>

<file path=ppt/tags/tag2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5"/>
  <p:tag name="KSO_WM_TEMPLATE_CATEGORY" val="custom"/>
  <p:tag name="KSO_WM_TEMPLATE_INDEX" val="20187310"/>
  <p:tag name="KSO_WM_UNIT_INDEX" val="35"/>
</p:tagLst>
</file>

<file path=ppt/tags/tag238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8"/>
  <p:tag name="KSO_WM_SLIDE_INDEX" val="8"/>
  <p:tag name="KSO_WM_SLIDE_ITEM_CNT" val="2"/>
  <p:tag name="KSO_WM_SLIDE_LAYOUT" val="a_b_d"/>
  <p:tag name="KSO_WM_SLIDE_LAYOUT_CNT" val="1_1_2"/>
  <p:tag name="KSO_WM_SLIDE_TYPE" val="text"/>
  <p:tag name="KSO_WM_SLIDE_SUBTYPE" val="picTxt"/>
  <p:tag name="KSO_WM_BEAUTIFY_FLAG" val="#wm#"/>
  <p:tag name="KSO_WM_SLIDE_POSITION" val="36*77"/>
  <p:tag name="KSO_WM_SLIDE_SIZE" val="863*419"/>
  <p:tag name="KSO_WM_TEMPLATE_SUBCATEGORY" val="ai"/>
</p:tagLst>
</file>

<file path=ppt/tags/tag239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e"/>
  <p:tag name="KSO_WM_UNIT_INDEX" val="1"/>
  <p:tag name="KSO_WM_UNIT_ID" val="custom20187310_6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PRESET_TEXT_INDEX" val="2"/>
  <p:tag name="KSO_WM_UNIT_PRESET_TEXT_LEN" val="10"/>
</p:tagLst>
</file>

<file path=ppt/tags/tag24.xml><?xml version="1.0" encoding="utf-8"?>
<p:tagLst xmlns:p="http://schemas.openxmlformats.org/presentationml/2006/main">
  <p:tag name="KSO_WM_UNIT_LAYERLEVEL" val="1_1"/>
  <p:tag name="KSO_WM_DIAGRAM_GROUP_CODE" val="l1-3"/>
  <p:tag name="KSO_WM_TAG_VERSION" val="1.0"/>
  <p:tag name="KSO_WM_BEAUTIFY_FLAG" val="#wm#"/>
  <p:tag name="KSO_WM_UNIT_TYPE" val="i"/>
  <p:tag name="KSO_WM_UNIT_ID" val="custom20187310_3*i*21"/>
  <p:tag name="KSO_WM_TEMPLATE_CATEGORY" val="custom"/>
  <p:tag name="KSO_WM_TEMPLATE_INDEX" val="20187310"/>
  <p:tag name="KSO_WM_UNIT_INDEX" val="21"/>
  <p:tag name="KSO_WM_UNIT_FILL_FORE_SCHEMECOLOR_INDEX" val="5"/>
  <p:tag name="KSO_WM_UNIT_FILL_TYPE" val="1"/>
  <p:tag name="KSO_WM_UNIT_USESOURCEFORMAT_APPLY" val="1"/>
</p:tagLst>
</file>

<file path=ppt/tags/tag240.xml><?xml version="1.0" encoding="utf-8"?>
<p:tagLst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6*i*1"/>
  <p:tag name="KSO_WM_TEMPLATE_CATEGORY" val="custom"/>
  <p:tag name="KSO_WM_TEMPLATE_INDEX" val="20187310"/>
  <p:tag name="KSO_WM_UNIT_INDEX" val="1"/>
</p:tagLst>
</file>

<file path=ppt/tags/tag241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6"/>
  <p:tag name="KSO_WM_SLIDE_INDEX" val="6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242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8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1"/>
  <p:tag name="KSO_WM_TEMPLATE_CATEGORY" val="custom"/>
  <p:tag name="KSO_WM_TEMPLATE_INDEX" val="20187310"/>
  <p:tag name="KSO_WM_UNIT_INDEX" val="31"/>
</p:tagLst>
</file>

<file path=ppt/tags/tag2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4"/>
  <p:tag name="KSO_WM_TEMPLATE_CATEGORY" val="custom"/>
  <p:tag name="KSO_WM_TEMPLATE_INDEX" val="20187310"/>
  <p:tag name="KSO_WM_UNIT_INDEX" val="34"/>
</p:tagLst>
</file>

<file path=ppt/tags/tag2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5"/>
  <p:tag name="KSO_WM_TEMPLATE_CATEGORY" val="custom"/>
  <p:tag name="KSO_WM_TEMPLATE_INDEX" val="20187310"/>
  <p:tag name="KSO_WM_UNIT_INDEX" val="35"/>
</p:tagLst>
</file>

<file path=ppt/tags/tag246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8"/>
  <p:tag name="KSO_WM_SLIDE_INDEX" val="8"/>
  <p:tag name="KSO_WM_SLIDE_ITEM_CNT" val="2"/>
  <p:tag name="KSO_WM_SLIDE_LAYOUT" val="a_b_d"/>
  <p:tag name="KSO_WM_SLIDE_LAYOUT_CNT" val="1_1_2"/>
  <p:tag name="KSO_WM_SLIDE_TYPE" val="text"/>
  <p:tag name="KSO_WM_SLIDE_SUBTYPE" val="picTxt"/>
  <p:tag name="KSO_WM_BEAUTIFY_FLAG" val="#wm#"/>
  <p:tag name="KSO_WM_SLIDE_POSITION" val="36*77"/>
  <p:tag name="KSO_WM_SLIDE_SIZE" val="863*419"/>
  <p:tag name="KSO_WM_TEMPLATE_SUBCATEGORY" val="ai"/>
</p:tagLst>
</file>

<file path=ppt/tags/tag247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8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1"/>
  <p:tag name="KSO_WM_TEMPLATE_CATEGORY" val="custom"/>
  <p:tag name="KSO_WM_TEMPLATE_INDEX" val="20187310"/>
  <p:tag name="KSO_WM_UNIT_INDEX" val="31"/>
</p:tagLst>
</file>

<file path=ppt/tags/tag2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4"/>
  <p:tag name="KSO_WM_TEMPLATE_CATEGORY" val="custom"/>
  <p:tag name="KSO_WM_TEMPLATE_INDEX" val="20187310"/>
  <p:tag name="KSO_WM_UNIT_INDEX" val="34"/>
</p:tagLst>
</file>

<file path=ppt/tags/tag25.xml><?xml version="1.0" encoding="utf-8"?>
<p:tagLst xmlns:p="http://schemas.openxmlformats.org/presentationml/2006/main">
  <p:tag name="KSO_WM_UNIT_LAYERLEVEL" val="1_1"/>
  <p:tag name="KSO_WM_DIAGRAM_GROUP_CODE" val="l1-3"/>
  <p:tag name="KSO_WM_TAG_VERSION" val="1.0"/>
  <p:tag name="KSO_WM_BEAUTIFY_FLAG" val="#wm#"/>
  <p:tag name="KSO_WM_UNIT_TYPE" val="i"/>
  <p:tag name="KSO_WM_UNIT_ID" val="custom20187310_3*i*22"/>
  <p:tag name="KSO_WM_TEMPLATE_CATEGORY" val="custom"/>
  <p:tag name="KSO_WM_TEMPLATE_INDEX" val="20187310"/>
  <p:tag name="KSO_WM_UNIT_INDEX" val="22"/>
  <p:tag name="KSO_WM_UNIT_FILL_FORE_SCHEMECOLOR_INDEX" val="5"/>
  <p:tag name="KSO_WM_UNIT_FILL_TYPE" val="1"/>
  <p:tag name="KSO_WM_UNIT_USESOURCEFORMAT_APPLY" val="1"/>
</p:tagLst>
</file>

<file path=ppt/tags/tag2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5"/>
  <p:tag name="KSO_WM_TEMPLATE_CATEGORY" val="custom"/>
  <p:tag name="KSO_WM_TEMPLATE_INDEX" val="20187310"/>
  <p:tag name="KSO_WM_UNIT_INDEX" val="35"/>
</p:tagLst>
</file>

<file path=ppt/tags/tag251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8"/>
  <p:tag name="KSO_WM_SLIDE_INDEX" val="8"/>
  <p:tag name="KSO_WM_SLIDE_ITEM_CNT" val="2"/>
  <p:tag name="KSO_WM_SLIDE_LAYOUT" val="a_b_d"/>
  <p:tag name="KSO_WM_SLIDE_LAYOUT_CNT" val="1_1_2"/>
  <p:tag name="KSO_WM_SLIDE_TYPE" val="text"/>
  <p:tag name="KSO_WM_SLIDE_SUBTYPE" val="picTxt"/>
  <p:tag name="KSO_WM_BEAUTIFY_FLAG" val="#wm#"/>
  <p:tag name="KSO_WM_SLIDE_POSITION" val="36*77"/>
  <p:tag name="KSO_WM_SLIDE_SIZE" val="863*419"/>
  <p:tag name="KSO_WM_TEMPLATE_SUBCATEGORY" val="ai"/>
</p:tagLst>
</file>

<file path=ppt/tags/tag252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8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1"/>
  <p:tag name="KSO_WM_TEMPLATE_CATEGORY" val="custom"/>
  <p:tag name="KSO_WM_TEMPLATE_INDEX" val="20187310"/>
  <p:tag name="KSO_WM_UNIT_INDEX" val="31"/>
</p:tagLst>
</file>

<file path=ppt/tags/tag2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4"/>
  <p:tag name="KSO_WM_TEMPLATE_CATEGORY" val="custom"/>
  <p:tag name="KSO_WM_TEMPLATE_INDEX" val="20187310"/>
  <p:tag name="KSO_WM_UNIT_INDEX" val="34"/>
</p:tagLst>
</file>

<file path=ppt/tags/tag2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5"/>
  <p:tag name="KSO_WM_TEMPLATE_CATEGORY" val="custom"/>
  <p:tag name="KSO_WM_TEMPLATE_INDEX" val="20187310"/>
  <p:tag name="KSO_WM_UNIT_INDEX" val="35"/>
</p:tagLst>
</file>

<file path=ppt/tags/tag256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8"/>
  <p:tag name="KSO_WM_SLIDE_INDEX" val="8"/>
  <p:tag name="KSO_WM_SLIDE_ITEM_CNT" val="2"/>
  <p:tag name="KSO_WM_SLIDE_LAYOUT" val="a_b_d"/>
  <p:tag name="KSO_WM_SLIDE_LAYOUT_CNT" val="1_1_2"/>
  <p:tag name="KSO_WM_SLIDE_TYPE" val="text"/>
  <p:tag name="KSO_WM_SLIDE_SUBTYPE" val="picTxt"/>
  <p:tag name="KSO_WM_BEAUTIFY_FLAG" val="#wm#"/>
  <p:tag name="KSO_WM_SLIDE_POSITION" val="36*77"/>
  <p:tag name="KSO_WM_SLIDE_SIZE" val="863*419"/>
  <p:tag name="KSO_WM_TEMPLATE_SUBCATEGORY" val="ai"/>
</p:tagLst>
</file>

<file path=ppt/tags/tag257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8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1"/>
  <p:tag name="KSO_WM_TEMPLATE_CATEGORY" val="custom"/>
  <p:tag name="KSO_WM_TEMPLATE_INDEX" val="20187310"/>
  <p:tag name="KSO_WM_UNIT_INDEX" val="31"/>
</p:tagLst>
</file>

<file path=ppt/tags/tag2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4"/>
  <p:tag name="KSO_WM_TEMPLATE_CATEGORY" val="custom"/>
  <p:tag name="KSO_WM_TEMPLATE_INDEX" val="20187310"/>
  <p:tag name="KSO_WM_UNIT_INDEX" val="34"/>
</p:tagLst>
</file>

<file path=ppt/tags/tag26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b"/>
  <p:tag name="KSO_WM_UNIT_INDEX" val="1"/>
  <p:tag name="KSO_WM_UNIT_ID" val="custom20187310_3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5"/>
  <p:tag name="KSO_WM_TEMPLATE_CATEGORY" val="custom"/>
  <p:tag name="KSO_WM_TEMPLATE_INDEX" val="20187310"/>
  <p:tag name="KSO_WM_UNIT_INDEX" val="35"/>
</p:tagLst>
</file>

<file path=ppt/tags/tag261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8"/>
  <p:tag name="KSO_WM_SLIDE_INDEX" val="8"/>
  <p:tag name="KSO_WM_SLIDE_ITEM_CNT" val="2"/>
  <p:tag name="KSO_WM_SLIDE_LAYOUT" val="a_b_d"/>
  <p:tag name="KSO_WM_SLIDE_LAYOUT_CNT" val="1_1_2"/>
  <p:tag name="KSO_WM_SLIDE_TYPE" val="text"/>
  <p:tag name="KSO_WM_SLIDE_SUBTYPE" val="picTxt"/>
  <p:tag name="KSO_WM_BEAUTIFY_FLAG" val="#wm#"/>
  <p:tag name="KSO_WM_SLIDE_POSITION" val="36*77"/>
  <p:tag name="KSO_WM_SLIDE_SIZE" val="863*419"/>
  <p:tag name="KSO_WM_TEMPLATE_SUBCATEGORY" val="ai"/>
</p:tagLst>
</file>

<file path=ppt/tags/tag262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8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1"/>
  <p:tag name="KSO_WM_TEMPLATE_CATEGORY" val="custom"/>
  <p:tag name="KSO_WM_TEMPLATE_INDEX" val="20187310"/>
  <p:tag name="KSO_WM_UNIT_INDEX" val="31"/>
</p:tagLst>
</file>

<file path=ppt/tags/tag2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4"/>
  <p:tag name="KSO_WM_TEMPLATE_CATEGORY" val="custom"/>
  <p:tag name="KSO_WM_TEMPLATE_INDEX" val="20187310"/>
  <p:tag name="KSO_WM_UNIT_INDEX" val="34"/>
</p:tagLst>
</file>

<file path=ppt/tags/tag2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5"/>
  <p:tag name="KSO_WM_TEMPLATE_CATEGORY" val="custom"/>
  <p:tag name="KSO_WM_TEMPLATE_INDEX" val="20187310"/>
  <p:tag name="KSO_WM_UNIT_INDEX" val="35"/>
</p:tagLst>
</file>

<file path=ppt/tags/tag266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8"/>
  <p:tag name="KSO_WM_SLIDE_INDEX" val="8"/>
  <p:tag name="KSO_WM_SLIDE_ITEM_CNT" val="2"/>
  <p:tag name="KSO_WM_SLIDE_LAYOUT" val="a_b_d"/>
  <p:tag name="KSO_WM_SLIDE_LAYOUT_CNT" val="1_1_2"/>
  <p:tag name="KSO_WM_SLIDE_TYPE" val="text"/>
  <p:tag name="KSO_WM_SLIDE_SUBTYPE" val="picTxt"/>
  <p:tag name="KSO_WM_BEAUTIFY_FLAG" val="#wm#"/>
  <p:tag name="KSO_WM_SLIDE_POSITION" val="36*77"/>
  <p:tag name="KSO_WM_SLIDE_SIZE" val="863*419"/>
  <p:tag name="KSO_WM_TEMPLATE_SUBCATEGORY" val="ai"/>
</p:tagLst>
</file>

<file path=ppt/tags/tag267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8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1"/>
  <p:tag name="KSO_WM_TEMPLATE_CATEGORY" val="custom"/>
  <p:tag name="KSO_WM_TEMPLATE_INDEX" val="20187310"/>
  <p:tag name="KSO_WM_UNIT_INDEX" val="31"/>
</p:tagLst>
</file>

<file path=ppt/tags/tag2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4"/>
  <p:tag name="KSO_WM_TEMPLATE_CATEGORY" val="custom"/>
  <p:tag name="KSO_WM_TEMPLATE_INDEX" val="20187310"/>
  <p:tag name="KSO_WM_UNIT_INDEX" val="34"/>
</p:tagLst>
</file>

<file path=ppt/tags/tag27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3"/>
  <p:tag name="KSO_WM_SLIDE_INDEX" val="3"/>
  <p:tag name="KSO_WM_SLIDE_ITEM_CNT" val="4"/>
  <p:tag name="KSO_WM_SLIDE_LAYOUT" val="a_b_l"/>
  <p:tag name="KSO_WM_SLIDE_LAYOUT_CNT" val="1_1_1"/>
  <p:tag name="KSO_WM_SLIDE_TYPE" val="text"/>
  <p:tag name="KSO_WM_SLIDE_SUBTYPE" val="diag"/>
  <p:tag name="KSO_WM_BEAUTIFY_FLAG" val="#wm#"/>
  <p:tag name="KSO_WM_SLIDE_POSITION" val="62*77"/>
  <p:tag name="KSO_WM_SLIDE_SIZE" val="809*417"/>
  <p:tag name="KSO_WM_DIAGRAM_GROUP_CODE" val="l1-2"/>
  <p:tag name="KSO_WM_TEMPLATE_SUBCATEGORY" val="ai"/>
</p:tagLst>
</file>

<file path=ppt/tags/tag2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5"/>
  <p:tag name="KSO_WM_TEMPLATE_CATEGORY" val="custom"/>
  <p:tag name="KSO_WM_TEMPLATE_INDEX" val="20187310"/>
  <p:tag name="KSO_WM_UNIT_INDEX" val="35"/>
</p:tagLst>
</file>

<file path=ppt/tags/tag271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8"/>
  <p:tag name="KSO_WM_SLIDE_INDEX" val="8"/>
  <p:tag name="KSO_WM_SLIDE_ITEM_CNT" val="2"/>
  <p:tag name="KSO_WM_SLIDE_LAYOUT" val="a_b_d"/>
  <p:tag name="KSO_WM_SLIDE_LAYOUT_CNT" val="1_1_2"/>
  <p:tag name="KSO_WM_SLIDE_TYPE" val="text"/>
  <p:tag name="KSO_WM_SLIDE_SUBTYPE" val="picTxt"/>
  <p:tag name="KSO_WM_BEAUTIFY_FLAG" val="#wm#"/>
  <p:tag name="KSO_WM_SLIDE_POSITION" val="36*77"/>
  <p:tag name="KSO_WM_SLIDE_SIZE" val="863*419"/>
  <p:tag name="KSO_WM_TEMPLATE_SUBCATEGORY" val="ai"/>
</p:tagLst>
</file>

<file path=ppt/tags/tag272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8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1"/>
  <p:tag name="KSO_WM_TEMPLATE_CATEGORY" val="custom"/>
  <p:tag name="KSO_WM_TEMPLATE_INDEX" val="20187310"/>
  <p:tag name="KSO_WM_UNIT_INDEX" val="31"/>
</p:tagLst>
</file>

<file path=ppt/tags/tag2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4"/>
  <p:tag name="KSO_WM_TEMPLATE_CATEGORY" val="custom"/>
  <p:tag name="KSO_WM_TEMPLATE_INDEX" val="20187310"/>
  <p:tag name="KSO_WM_UNIT_INDEX" val="34"/>
</p:tagLst>
</file>

<file path=ppt/tags/tag2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5"/>
  <p:tag name="KSO_WM_TEMPLATE_CATEGORY" val="custom"/>
  <p:tag name="KSO_WM_TEMPLATE_INDEX" val="20187310"/>
  <p:tag name="KSO_WM_UNIT_INDEX" val="35"/>
</p:tagLst>
</file>

<file path=ppt/tags/tag276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8"/>
  <p:tag name="KSO_WM_SLIDE_INDEX" val="8"/>
  <p:tag name="KSO_WM_SLIDE_ITEM_CNT" val="2"/>
  <p:tag name="KSO_WM_SLIDE_LAYOUT" val="a_b_d"/>
  <p:tag name="KSO_WM_SLIDE_LAYOUT_CNT" val="1_1_2"/>
  <p:tag name="KSO_WM_SLIDE_TYPE" val="text"/>
  <p:tag name="KSO_WM_SLIDE_SUBTYPE" val="picTxt"/>
  <p:tag name="KSO_WM_BEAUTIFY_FLAG" val="#wm#"/>
  <p:tag name="KSO_WM_SLIDE_POSITION" val="36*77"/>
  <p:tag name="KSO_WM_SLIDE_SIZE" val="863*419"/>
  <p:tag name="KSO_WM_TEMPLATE_SUBCATEGORY" val="ai"/>
</p:tagLst>
</file>

<file path=ppt/tags/tag277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8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1"/>
  <p:tag name="KSO_WM_TEMPLATE_CATEGORY" val="custom"/>
  <p:tag name="KSO_WM_TEMPLATE_INDEX" val="20187310"/>
  <p:tag name="KSO_WM_UNIT_INDEX" val="31"/>
</p:tagLst>
</file>

<file path=ppt/tags/tag2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4"/>
  <p:tag name="KSO_WM_TEMPLATE_CATEGORY" val="custom"/>
  <p:tag name="KSO_WM_TEMPLATE_INDEX" val="20187310"/>
  <p:tag name="KSO_WM_UNIT_INDEX" val="34"/>
</p:tagLst>
</file>

<file path=ppt/tags/tag28.xml><?xml version="1.0" encoding="utf-8"?>
<p:tagLst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4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2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8*i*35"/>
  <p:tag name="KSO_WM_TEMPLATE_CATEGORY" val="custom"/>
  <p:tag name="KSO_WM_TEMPLATE_INDEX" val="20187310"/>
  <p:tag name="KSO_WM_UNIT_INDEX" val="35"/>
</p:tagLst>
</file>

<file path=ppt/tags/tag281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7310_8"/>
  <p:tag name="KSO_WM_SLIDE_INDEX" val="8"/>
  <p:tag name="KSO_WM_SLIDE_ITEM_CNT" val="2"/>
  <p:tag name="KSO_WM_SLIDE_LAYOUT" val="a_b_d"/>
  <p:tag name="KSO_WM_SLIDE_LAYOUT_CNT" val="1_1_2"/>
  <p:tag name="KSO_WM_SLIDE_TYPE" val="text"/>
  <p:tag name="KSO_WM_SLIDE_SUBTYPE" val="picTxt"/>
  <p:tag name="KSO_WM_BEAUTIFY_FLAG" val="#wm#"/>
  <p:tag name="KSO_WM_SLIDE_POSITION" val="36*77"/>
  <p:tag name="KSO_WM_SLIDE_SIZE" val="863*419"/>
  <p:tag name="KSO_WM_TEMPLATE_SUBCATEGORY" val="ai"/>
</p:tagLst>
</file>

<file path=ppt/tags/tag282.xml><?xml version="1.0" encoding="utf-8"?>
<p:tagLst xmlns:p="http://schemas.openxmlformats.org/presentationml/2006/main">
  <p:tag name="KSO_WM_TEMPLATE_CATEGORY" val="custom"/>
  <p:tag name="KSO_WM_TEMPLATE_INDEX" val="20187147"/>
  <p:tag name="KSO_WM_UNIT_TYPE" val="a"/>
  <p:tag name="KSO_WM_UNIT_INDEX" val="1"/>
  <p:tag name="KSO_WM_UNIT_ID" val="custom20187147_5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anks."/>
</p:tagLst>
</file>

<file path=ppt/tags/tag283.xml><?xml version="1.0" encoding="utf-8"?>
<p:tagLst xmlns:p="http://schemas.openxmlformats.org/presentationml/2006/main">
  <p:tag name="KSO_WM_TEMPLATE_CATEGORY" val="custom"/>
  <p:tag name="KSO_WM_TEMPLATE_INDEX" val="20187147"/>
  <p:tag name="KSO_WM_UNIT_TYPE" val="f"/>
  <p:tag name="KSO_WM_UNIT_INDEX" val="1"/>
  <p:tag name="KSO_WM_UNIT_ID" val="custom20187147_5*f*1"/>
  <p:tag name="KSO_WM_UNIT_LAYERLEVEL" val="1"/>
  <p:tag name="KSO_WM_UNIT_VALUE" val="21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And Your Slogan Here."/>
</p:tagLst>
</file>

<file path=ppt/tags/tag2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7"/>
  <p:tag name="KSO_WM_TAG_VERSION" val="1.0"/>
  <p:tag name="KSO_WM_SLIDE_ID" val="custom20187147_5"/>
  <p:tag name="KSO_WM_SLIDE_INDEX" val="5"/>
  <p:tag name="KSO_WM_SLIDE_ITEM_CNT" val="2"/>
  <p:tag name="KSO_WM_SLIDE_LAYOUT" val="a_f"/>
  <p:tag name="KSO_WM_SLIDE_LAYOUT_CNT" val="1_1"/>
  <p:tag name="KSO_WM_SLIDE_TYPE" val="endPage"/>
  <p:tag name="KSO_WM_SLIDE_SUBTYPE" val="pureTxt"/>
  <p:tag name="KSO_WM_TEMPLATE_THUMBS_INDEX" val="1、"/>
  <p:tag name="KSO_WM_TEMPLATE_SUBCATEGORY" val="ai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"/>
  <p:tag name="KSO_WM_TEMPLATE_CATEGORY" val="custom"/>
  <p:tag name="KSO_WM_TEMPLATE_INDEX" val="20187310"/>
  <p:tag name="KSO_WM_UNIT_INDEX" val="1"/>
</p:tagLst>
</file>

<file path=ppt/tags/tag3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BEAUTIFY_FLAG" val="#wm#"/>
  <p:tag name="KSO_WM_TEMPLATE_THUMBS_INDEX" val="1、2、3、4、5"/>
  <p:tag name="KSO_WM_TEMPLATE_SUBCATEGORY" val="ai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4"/>
  <p:tag name="KSO_WM_TEMPLATE_CATEGORY" val="custom"/>
  <p:tag name="KSO_WM_TEMPLATE_INDEX" val="20187310"/>
  <p:tag name="KSO_WM_UNIT_INDEX" val="4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5"/>
  <p:tag name="KSO_WM_TEMPLATE_CATEGORY" val="custom"/>
  <p:tag name="KSO_WM_TEMPLATE_INDEX" val="20187310"/>
  <p:tag name="KSO_WM_UNIT_INDEX" val="5"/>
</p:tagLst>
</file>

<file path=ppt/tags/tag32.xml><?xml version="1.0" encoding="utf-8"?>
<p:tagLst xmlns:p="http://schemas.openxmlformats.org/presentationml/2006/main">
  <p:tag name="KSO_WM_TEMPLATE_CATEGORY" val="custom"/>
  <p:tag name="KSO_WM_TEMPLATE_INDEX" val="20187310"/>
  <p:tag name="KSO_WM_UNIT_TYPE" val="b"/>
  <p:tag name="KSO_WM_UNIT_INDEX" val="1"/>
  <p:tag name="KSO_WM_UNIT_ID" val="custom20187310_4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33.xml><?xml version="1.0" encoding="utf-8"?>
<p:tagLst xmlns:p="http://schemas.openxmlformats.org/presentationml/2006/main">
  <p:tag name="KSO_WM_TEMPLATE_CATEGORY" val="custom"/>
  <p:tag name="KSO_WM_TEMPLATE_INDEX" val="20187310"/>
  <p:tag name="KSO_WM_UNIT_TYPE" val="d"/>
  <p:tag name="KSO_WM_UNIT_INDEX" val="1"/>
  <p:tag name="KSO_WM_UNIT_ID" val="custom20187310_4*d*1"/>
  <p:tag name="KSO_WM_UNIT_LAYERLEVEL" val="1"/>
  <p:tag name="KSO_WM_UNIT_VALUE" val="1144*2717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16_7*i*0"/>
  <p:tag name="KSO_WM_TEMPLATE_CATEGORY" val="custom"/>
  <p:tag name="KSO_WM_TEMPLATE_INDEX" val="20189116"/>
  <p:tag name="KSO_WM_UNIT_INDEX" val="0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85"/>
  <p:tag name="KSO_WM_TEMPLATE_CATEGORY" val="custom"/>
  <p:tag name="KSO_WM_TEMPLATE_INDEX" val="20187310"/>
  <p:tag name="KSO_WM_UNIT_INDEX" val="85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86"/>
  <p:tag name="KSO_WM_TEMPLATE_CATEGORY" val="custom"/>
  <p:tag name="KSO_WM_TEMPLATE_INDEX" val="20187310"/>
  <p:tag name="KSO_WM_UNIT_INDEX" val="86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87"/>
  <p:tag name="KSO_WM_TEMPLATE_CATEGORY" val="custom"/>
  <p:tag name="KSO_WM_TEMPLATE_INDEX" val="20187310"/>
  <p:tag name="KSO_WM_UNIT_INDEX" val="8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88"/>
  <p:tag name="KSO_WM_TEMPLATE_CATEGORY" val="custom"/>
  <p:tag name="KSO_WM_TEMPLATE_INDEX" val="20187310"/>
  <p:tag name="KSO_WM_UNIT_INDEX" val="88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89"/>
  <p:tag name="KSO_WM_TEMPLATE_CATEGORY" val="custom"/>
  <p:tag name="KSO_WM_TEMPLATE_INDEX" val="20187310"/>
  <p:tag name="KSO_WM_UNIT_INDEX" val="89"/>
</p:tagLst>
</file>

<file path=ppt/tags/tag4.xml><?xml version="1.0" encoding="utf-8"?>
<p:tagLst xmlns:p="http://schemas.openxmlformats.org/presentationml/2006/main">
  <p:tag name="KSO_WM_TEMPLATE_CATEGORY" val="custom"/>
  <p:tag name="KSO_WM_TEMPLATE_INDEX" val="20189164"/>
  <p:tag name="KSO_WM_TAG_VERSION" val="1.0"/>
  <p:tag name="KSO_WM_UNIT_TYPE" val="a"/>
  <p:tag name="KSO_WM_UNIT_INDEX" val="1"/>
  <p:tag name="KSO_WM_UNIT_ID" val="custom20189164_9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90"/>
  <p:tag name="KSO_WM_TEMPLATE_CATEGORY" val="custom"/>
  <p:tag name="KSO_WM_TEMPLATE_INDEX" val="20187310"/>
  <p:tag name="KSO_WM_UNIT_INDEX" val="90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91"/>
  <p:tag name="KSO_WM_TEMPLATE_CATEGORY" val="custom"/>
  <p:tag name="KSO_WM_TEMPLATE_INDEX" val="20187310"/>
  <p:tag name="KSO_WM_UNIT_INDEX" val="9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92"/>
  <p:tag name="KSO_WM_TEMPLATE_CATEGORY" val="custom"/>
  <p:tag name="KSO_WM_TEMPLATE_INDEX" val="20187310"/>
  <p:tag name="KSO_WM_UNIT_INDEX" val="9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93"/>
  <p:tag name="KSO_WM_TEMPLATE_CATEGORY" val="custom"/>
  <p:tag name="KSO_WM_TEMPLATE_INDEX" val="20187310"/>
  <p:tag name="KSO_WM_UNIT_INDEX" val="93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94"/>
  <p:tag name="KSO_WM_TEMPLATE_CATEGORY" val="custom"/>
  <p:tag name="KSO_WM_TEMPLATE_INDEX" val="20187310"/>
  <p:tag name="KSO_WM_UNIT_INDEX" val="94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95"/>
  <p:tag name="KSO_WM_TEMPLATE_CATEGORY" val="custom"/>
  <p:tag name="KSO_WM_TEMPLATE_INDEX" val="20187310"/>
  <p:tag name="KSO_WM_UNIT_INDEX" val="95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96"/>
  <p:tag name="KSO_WM_TEMPLATE_CATEGORY" val="custom"/>
  <p:tag name="KSO_WM_TEMPLATE_INDEX" val="20187310"/>
  <p:tag name="KSO_WM_UNIT_INDEX" val="96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97"/>
  <p:tag name="KSO_WM_TEMPLATE_CATEGORY" val="custom"/>
  <p:tag name="KSO_WM_TEMPLATE_INDEX" val="20187310"/>
  <p:tag name="KSO_WM_UNIT_INDEX" val="9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98"/>
  <p:tag name="KSO_WM_TEMPLATE_CATEGORY" val="custom"/>
  <p:tag name="KSO_WM_TEMPLATE_INDEX" val="20187310"/>
  <p:tag name="KSO_WM_UNIT_INDEX" val="98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99"/>
  <p:tag name="KSO_WM_TEMPLATE_CATEGORY" val="custom"/>
  <p:tag name="KSO_WM_TEMPLATE_INDEX" val="20187310"/>
  <p:tag name="KSO_WM_UNIT_INDEX" val="99"/>
</p:tagLst>
</file>

<file path=ppt/tags/tag5.xml><?xml version="1.0" encoding="utf-8"?>
<p:tagLst xmlns:p="http://schemas.openxmlformats.org/presentationml/2006/main">
  <p:tag name="KSO_WM_TEMPLATE_CATEGORY" val="custom"/>
  <p:tag name="KSO_WM_TEMPLATE_INDEX" val="20189164"/>
  <p:tag name="KSO_WM_TAG_VERSION" val="1.0"/>
  <p:tag name="KSO_WM_UNIT_TYPE" val="b"/>
  <p:tag name="KSO_WM_UNIT_INDEX" val="1"/>
  <p:tag name="KSO_WM_UNIT_ID" val="custom20189164_9*b*1"/>
  <p:tag name="KSO_WM_UNIT_LAYERLEVEL" val="1"/>
  <p:tag name="KSO_WM_UNIT_VALUE" val="14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00"/>
  <p:tag name="KSO_WM_TEMPLATE_CATEGORY" val="custom"/>
  <p:tag name="KSO_WM_TEMPLATE_INDEX" val="20187310"/>
  <p:tag name="KSO_WM_UNIT_INDEX" val="100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01"/>
  <p:tag name="KSO_WM_TEMPLATE_CATEGORY" val="custom"/>
  <p:tag name="KSO_WM_TEMPLATE_INDEX" val="20187310"/>
  <p:tag name="KSO_WM_UNIT_INDEX" val="10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02"/>
  <p:tag name="KSO_WM_TEMPLATE_CATEGORY" val="custom"/>
  <p:tag name="KSO_WM_TEMPLATE_INDEX" val="20187310"/>
  <p:tag name="KSO_WM_UNIT_INDEX" val="102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03"/>
  <p:tag name="KSO_WM_TEMPLATE_CATEGORY" val="custom"/>
  <p:tag name="KSO_WM_TEMPLATE_INDEX" val="20187310"/>
  <p:tag name="KSO_WM_UNIT_INDEX" val="103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04"/>
  <p:tag name="KSO_WM_TEMPLATE_CATEGORY" val="custom"/>
  <p:tag name="KSO_WM_TEMPLATE_INDEX" val="20187310"/>
  <p:tag name="KSO_WM_UNIT_INDEX" val="104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05"/>
  <p:tag name="KSO_WM_TEMPLATE_CATEGORY" val="custom"/>
  <p:tag name="KSO_WM_TEMPLATE_INDEX" val="20187310"/>
  <p:tag name="KSO_WM_UNIT_INDEX" val="105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06"/>
  <p:tag name="KSO_WM_TEMPLATE_CATEGORY" val="custom"/>
  <p:tag name="KSO_WM_TEMPLATE_INDEX" val="20187310"/>
  <p:tag name="KSO_WM_UNIT_INDEX" val="106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07"/>
  <p:tag name="KSO_WM_TEMPLATE_CATEGORY" val="custom"/>
  <p:tag name="KSO_WM_TEMPLATE_INDEX" val="20187310"/>
  <p:tag name="KSO_WM_UNIT_INDEX" val="107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08"/>
  <p:tag name="KSO_WM_TEMPLATE_CATEGORY" val="custom"/>
  <p:tag name="KSO_WM_TEMPLATE_INDEX" val="20187310"/>
  <p:tag name="KSO_WM_UNIT_INDEX" val="108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09"/>
  <p:tag name="KSO_WM_TEMPLATE_CATEGORY" val="custom"/>
  <p:tag name="KSO_WM_TEMPLATE_INDEX" val="20187310"/>
  <p:tag name="KSO_WM_UNIT_INDEX" val="109"/>
</p:tagLst>
</file>

<file path=ppt/tags/tag6.xml><?xml version="1.0" encoding="utf-8"?>
<p:tagLst xmlns:p="http://schemas.openxmlformats.org/presentationml/2006/main">
  <p:tag name="KSO_WM_TEMPLATE_CATEGORY" val="custom"/>
  <p:tag name="KSO_WM_TEMPLATE_INDEX" val="20187147"/>
  <p:tag name="KSO_WM_TAG_VERSION" val="1.0"/>
  <p:tag name="KSO_WM_SLIDE_ID" val="custom20189164_9"/>
  <p:tag name="KSO_WM_SLIDE_INDEX" val="9"/>
  <p:tag name="KSO_WM_SLIDE_ITEM_CNT" val="2"/>
  <p:tag name="KSO_WM_SLIDE_LAYOUT" val="a_b"/>
  <p:tag name="KSO_WM_SLIDE_LAYOUT_CNT" val="1_1"/>
  <p:tag name="KSO_WM_SLIDE_TYPE" val="title"/>
  <p:tag name="KSO_WM_SLIDE_SUBTYPE" val="picTxt"/>
  <p:tag name="KSO_WM_BEAUTIFY_FLAG" val="#wm#"/>
  <p:tag name="KSO_WM_TEMPLATE_SUBCATEGORY" val="ai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10"/>
  <p:tag name="KSO_WM_TEMPLATE_CATEGORY" val="custom"/>
  <p:tag name="KSO_WM_TEMPLATE_INDEX" val="20187310"/>
  <p:tag name="KSO_WM_UNIT_INDEX" val="110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11"/>
  <p:tag name="KSO_WM_TEMPLATE_CATEGORY" val="custom"/>
  <p:tag name="KSO_WM_TEMPLATE_INDEX" val="20187310"/>
  <p:tag name="KSO_WM_UNIT_INDEX" val="11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12"/>
  <p:tag name="KSO_WM_TEMPLATE_CATEGORY" val="custom"/>
  <p:tag name="KSO_WM_TEMPLATE_INDEX" val="20187310"/>
  <p:tag name="KSO_WM_UNIT_INDEX" val="11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13"/>
  <p:tag name="KSO_WM_TEMPLATE_CATEGORY" val="custom"/>
  <p:tag name="KSO_WM_TEMPLATE_INDEX" val="20187310"/>
  <p:tag name="KSO_WM_UNIT_INDEX" val="113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14"/>
  <p:tag name="KSO_WM_TEMPLATE_CATEGORY" val="custom"/>
  <p:tag name="KSO_WM_TEMPLATE_INDEX" val="20187310"/>
  <p:tag name="KSO_WM_UNIT_INDEX" val="114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15"/>
  <p:tag name="KSO_WM_TEMPLATE_CATEGORY" val="custom"/>
  <p:tag name="KSO_WM_TEMPLATE_INDEX" val="20187310"/>
  <p:tag name="KSO_WM_UNIT_INDEX" val="115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16"/>
  <p:tag name="KSO_WM_TEMPLATE_CATEGORY" val="custom"/>
  <p:tag name="KSO_WM_TEMPLATE_INDEX" val="20187310"/>
  <p:tag name="KSO_WM_UNIT_INDEX" val="116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17"/>
  <p:tag name="KSO_WM_TEMPLATE_CATEGORY" val="custom"/>
  <p:tag name="KSO_WM_TEMPLATE_INDEX" val="20187310"/>
  <p:tag name="KSO_WM_UNIT_INDEX" val="117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18"/>
  <p:tag name="KSO_WM_TEMPLATE_CATEGORY" val="custom"/>
  <p:tag name="KSO_WM_TEMPLATE_INDEX" val="20187310"/>
  <p:tag name="KSO_WM_UNIT_INDEX" val="118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19"/>
  <p:tag name="KSO_WM_TEMPLATE_CATEGORY" val="custom"/>
  <p:tag name="KSO_WM_TEMPLATE_INDEX" val="20187310"/>
  <p:tag name="KSO_WM_UNIT_INDEX" val="119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20"/>
  <p:tag name="KSO_WM_TEMPLATE_CATEGORY" val="custom"/>
  <p:tag name="KSO_WM_TEMPLATE_INDEX" val="20187310"/>
  <p:tag name="KSO_WM_UNIT_INDEX" val="120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21"/>
  <p:tag name="KSO_WM_TEMPLATE_CATEGORY" val="custom"/>
  <p:tag name="KSO_WM_TEMPLATE_INDEX" val="20187310"/>
  <p:tag name="KSO_WM_UNIT_INDEX" val="12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22"/>
  <p:tag name="KSO_WM_TEMPLATE_CATEGORY" val="custom"/>
  <p:tag name="KSO_WM_TEMPLATE_INDEX" val="20187310"/>
  <p:tag name="KSO_WM_UNIT_INDEX" val="122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23"/>
  <p:tag name="KSO_WM_TEMPLATE_CATEGORY" val="custom"/>
  <p:tag name="KSO_WM_TEMPLATE_INDEX" val="20187310"/>
  <p:tag name="KSO_WM_UNIT_INDEX" val="123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24"/>
  <p:tag name="KSO_WM_TEMPLATE_CATEGORY" val="custom"/>
  <p:tag name="KSO_WM_TEMPLATE_INDEX" val="20187310"/>
  <p:tag name="KSO_WM_UNIT_INDEX" val="124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25"/>
  <p:tag name="KSO_WM_TEMPLATE_CATEGORY" val="custom"/>
  <p:tag name="KSO_WM_TEMPLATE_INDEX" val="20187310"/>
  <p:tag name="KSO_WM_UNIT_INDEX" val="125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26"/>
  <p:tag name="KSO_WM_TEMPLATE_CATEGORY" val="custom"/>
  <p:tag name="KSO_WM_TEMPLATE_INDEX" val="20187310"/>
  <p:tag name="KSO_WM_UNIT_INDEX" val="126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27"/>
  <p:tag name="KSO_WM_TEMPLATE_CATEGORY" val="custom"/>
  <p:tag name="KSO_WM_TEMPLATE_INDEX" val="20187310"/>
  <p:tag name="KSO_WM_UNIT_INDEX" val="127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28"/>
  <p:tag name="KSO_WM_TEMPLATE_CATEGORY" val="custom"/>
  <p:tag name="KSO_WM_TEMPLATE_INDEX" val="20187310"/>
  <p:tag name="KSO_WM_UNIT_INDEX" val="128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29"/>
  <p:tag name="KSO_WM_TEMPLATE_CATEGORY" val="custom"/>
  <p:tag name="KSO_WM_TEMPLATE_INDEX" val="20187310"/>
  <p:tag name="KSO_WM_UNIT_INDEX" val="129"/>
</p:tagLst>
</file>

<file path=ppt/tags/tag8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30"/>
  <p:tag name="KSO_WM_TEMPLATE_CATEGORY" val="custom"/>
  <p:tag name="KSO_WM_TEMPLATE_INDEX" val="20187310"/>
  <p:tag name="KSO_WM_UNIT_INDEX" val="130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31"/>
  <p:tag name="KSO_WM_TEMPLATE_CATEGORY" val="custom"/>
  <p:tag name="KSO_WM_TEMPLATE_INDEX" val="20187310"/>
  <p:tag name="KSO_WM_UNIT_INDEX" val="13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32"/>
  <p:tag name="KSO_WM_TEMPLATE_CATEGORY" val="custom"/>
  <p:tag name="KSO_WM_TEMPLATE_INDEX" val="20187310"/>
  <p:tag name="KSO_WM_UNIT_INDEX" val="132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33"/>
  <p:tag name="KSO_WM_TEMPLATE_CATEGORY" val="custom"/>
  <p:tag name="KSO_WM_TEMPLATE_INDEX" val="20187310"/>
  <p:tag name="KSO_WM_UNIT_INDEX" val="133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34"/>
  <p:tag name="KSO_WM_TEMPLATE_CATEGORY" val="custom"/>
  <p:tag name="KSO_WM_TEMPLATE_INDEX" val="20187310"/>
  <p:tag name="KSO_WM_UNIT_INDEX" val="134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35"/>
  <p:tag name="KSO_WM_TEMPLATE_CATEGORY" val="custom"/>
  <p:tag name="KSO_WM_TEMPLATE_INDEX" val="20187310"/>
  <p:tag name="KSO_WM_UNIT_INDEX" val="135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36"/>
  <p:tag name="KSO_WM_TEMPLATE_CATEGORY" val="custom"/>
  <p:tag name="KSO_WM_TEMPLATE_INDEX" val="20187310"/>
  <p:tag name="KSO_WM_UNIT_INDEX" val="136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37"/>
  <p:tag name="KSO_WM_TEMPLATE_CATEGORY" val="custom"/>
  <p:tag name="KSO_WM_TEMPLATE_INDEX" val="20187310"/>
  <p:tag name="KSO_WM_UNIT_INDEX" val="137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38"/>
  <p:tag name="KSO_WM_TEMPLATE_CATEGORY" val="custom"/>
  <p:tag name="KSO_WM_TEMPLATE_INDEX" val="20187310"/>
  <p:tag name="KSO_WM_UNIT_INDEX" val="138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39"/>
  <p:tag name="KSO_WM_TEMPLATE_CATEGORY" val="custom"/>
  <p:tag name="KSO_WM_TEMPLATE_INDEX" val="20187310"/>
  <p:tag name="KSO_WM_UNIT_INDEX" val="139"/>
</p:tagLst>
</file>

<file path=ppt/tags/tag9.xml><?xml version="1.0" encoding="utf-8"?>
<p:tagLst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40"/>
  <p:tag name="KSO_WM_TEMPLATE_CATEGORY" val="custom"/>
  <p:tag name="KSO_WM_TEMPLATE_INDEX" val="20187310"/>
  <p:tag name="KSO_WM_UNIT_INDEX" val="140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41"/>
  <p:tag name="KSO_WM_TEMPLATE_CATEGORY" val="custom"/>
  <p:tag name="KSO_WM_TEMPLATE_INDEX" val="20187310"/>
  <p:tag name="KSO_WM_UNIT_INDEX" val="14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42"/>
  <p:tag name="KSO_WM_TEMPLATE_CATEGORY" val="custom"/>
  <p:tag name="KSO_WM_TEMPLATE_INDEX" val="20187310"/>
  <p:tag name="KSO_WM_UNIT_INDEX" val="142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43"/>
  <p:tag name="KSO_WM_TEMPLATE_CATEGORY" val="custom"/>
  <p:tag name="KSO_WM_TEMPLATE_INDEX" val="20187310"/>
  <p:tag name="KSO_WM_UNIT_INDEX" val="143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44"/>
  <p:tag name="KSO_WM_TEMPLATE_CATEGORY" val="custom"/>
  <p:tag name="KSO_WM_TEMPLATE_INDEX" val="20187310"/>
  <p:tag name="KSO_WM_UNIT_INDEX" val="144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45"/>
  <p:tag name="KSO_WM_TEMPLATE_CATEGORY" val="custom"/>
  <p:tag name="KSO_WM_TEMPLATE_INDEX" val="20187310"/>
  <p:tag name="KSO_WM_UNIT_INDEX" val="145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46"/>
  <p:tag name="KSO_WM_TEMPLATE_CATEGORY" val="custom"/>
  <p:tag name="KSO_WM_TEMPLATE_INDEX" val="20187310"/>
  <p:tag name="KSO_WM_UNIT_INDEX" val="146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47"/>
  <p:tag name="KSO_WM_TEMPLATE_CATEGORY" val="custom"/>
  <p:tag name="KSO_WM_TEMPLATE_INDEX" val="20187310"/>
  <p:tag name="KSO_WM_UNIT_INDEX" val="147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48"/>
  <p:tag name="KSO_WM_TEMPLATE_CATEGORY" val="custom"/>
  <p:tag name="KSO_WM_TEMPLATE_INDEX" val="20187310"/>
  <p:tag name="KSO_WM_UNIT_INDEX" val="148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10_4*i*149"/>
  <p:tag name="KSO_WM_TEMPLATE_CATEGORY" val="custom"/>
  <p:tag name="KSO_WM_TEMPLATE_INDEX" val="20187310"/>
  <p:tag name="KSO_WM_UNIT_INDEX" val="1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自定义 90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D86840"/>
      </a:accent1>
      <a:accent2>
        <a:srgbClr val="934C37"/>
      </a:accent2>
      <a:accent3>
        <a:srgbClr val="D59941"/>
      </a:accent3>
      <a:accent4>
        <a:srgbClr val="A3B3B4"/>
      </a:accent4>
      <a:accent5>
        <a:srgbClr val="CCCCCC"/>
      </a:accent5>
      <a:accent6>
        <a:srgbClr val="565560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6780</Words>
  <Application>WPS 演示</Application>
  <PresentationFormat>Widescreen</PresentationFormat>
  <Paragraphs>396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微软雅黑 Light</vt:lpstr>
      <vt:lpstr>微软雅黑</vt:lpstr>
      <vt:lpstr>Gill Sans</vt:lpstr>
      <vt:lpstr>黑体</vt:lpstr>
      <vt:lpstr>Arial Unicode MS</vt:lpstr>
      <vt:lpstr>Calibri</vt:lpstr>
      <vt:lpstr>Calibri Light</vt:lpstr>
      <vt:lpstr>Segoe Print</vt:lpstr>
      <vt:lpstr>Office 主题</vt:lpstr>
      <vt:lpstr>1_主题5</vt:lpstr>
      <vt:lpstr>Metrics--Measure，Don't Guess</vt:lpstr>
      <vt:lpstr>PowerPoint 演示文稿</vt:lpstr>
      <vt:lpstr>What is Metrics</vt:lpstr>
      <vt:lpstr>PowerPoint 演示文稿</vt:lpstr>
      <vt:lpstr>PowerPoint 演示文稿</vt:lpstr>
      <vt:lpstr>PowerPoint 演示文稿</vt:lpstr>
      <vt:lpstr>PowerPoint 演示文稿</vt:lpstr>
      <vt:lpstr>Metrics In Action-Metric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擦鞋强</dc:creator>
  <cp:lastModifiedBy>心蓝</cp:lastModifiedBy>
  <cp:revision>185</cp:revision>
  <dcterms:created xsi:type="dcterms:W3CDTF">2017-08-03T09:01:00Z</dcterms:created>
  <dcterms:modified xsi:type="dcterms:W3CDTF">2018-09-30T13:25:37Z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  <property fmtid="{D5CDD505-2E9C-101B-9397-08002B2CF9AE}" pid="3" name="KSORubyTemplateID">
    <vt:lpwstr>2</vt:lpwstr>
  </property>
</Properties>
</file>