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318" r:id="rId7"/>
    <p:sldId id="276" r:id="rId8"/>
    <p:sldId id="345" r:id="rId9"/>
    <p:sldId id="346" r:id="rId10"/>
    <p:sldId id="347" r:id="rId11"/>
    <p:sldId id="348" r:id="rId12"/>
    <p:sldId id="349" r:id="rId13"/>
    <p:sldId id="350" r:id="rId14"/>
    <p:sldId id="277" r:id="rId15"/>
    <p:sldId id="351" r:id="rId16"/>
    <p:sldId id="352" r:id="rId17"/>
    <p:sldId id="356" r:id="rId18"/>
    <p:sldId id="357" r:id="rId19"/>
    <p:sldId id="358" r:id="rId20"/>
    <p:sldId id="359" r:id="rId21"/>
    <p:sldId id="360" r:id="rId22"/>
    <p:sldId id="361" r:id="rId23"/>
    <p:sldId id="362" r:id="rId24"/>
    <p:sldId id="366" r:id="rId25"/>
    <p:sldId id="363" r:id="rId26"/>
    <p:sldId id="364" r:id="rId27"/>
    <p:sldId id="365" r:id="rId28"/>
    <p:sldId id="367" r:id="rId29"/>
    <p:sldId id="368" r:id="rId30"/>
    <p:sldId id="369" r:id="rId31"/>
    <p:sldId id="370" r:id="rId32"/>
    <p:sldId id="376" r:id="rId33"/>
    <p:sldId id="377" r:id="rId34"/>
    <p:sldId id="378" r:id="rId35"/>
    <p:sldId id="379" r:id="rId36"/>
    <p:sldId id="380" r:id="rId37"/>
    <p:sldId id="294" r:id="rId38"/>
    <p:sldId id="275" r:id="rId3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clrMru>
    <a:srgbClr val="007B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360F8A-914F-4A07-B411-B24B83E1376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360F8A-914F-4A07-B411-B24B83E1376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2" name="任意多边形 11"/>
          <p:cNvSpPr>
            <a:spLocks noChangeArrowheads="1"/>
          </p:cNvSpPr>
          <p:nvPr/>
        </p:nvSpPr>
        <p:spPr bwMode="auto">
          <a:xfrm rot="10800000">
            <a:off x="6481763" y="0"/>
            <a:ext cx="387350" cy="1038227"/>
          </a:xfrm>
          <a:custGeom>
            <a:avLst/>
            <a:gdLst>
              <a:gd name="connsiteX0" fmla="*/ 387350 w 387350"/>
              <a:gd name="connsiteY0" fmla="*/ 1038227 h 1038227"/>
              <a:gd name="connsiteX1" fmla="*/ 0 w 387350"/>
              <a:gd name="connsiteY1" fmla="*/ 1038227 h 1038227"/>
              <a:gd name="connsiteX2" fmla="*/ 0 w 387350"/>
              <a:gd name="connsiteY2" fmla="*/ 193675 h 1038227"/>
              <a:gd name="connsiteX3" fmla="*/ 193675 w 387350"/>
              <a:gd name="connsiteY3" fmla="*/ 0 h 1038227"/>
              <a:gd name="connsiteX4" fmla="*/ 387350 w 387350"/>
              <a:gd name="connsiteY4" fmla="*/ 193675 h 1038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1038227">
                <a:moveTo>
                  <a:pt x="387350" y="1038227"/>
                </a:moveTo>
                <a:lnTo>
                  <a:pt x="0" y="1038227"/>
                </a:lnTo>
                <a:lnTo>
                  <a:pt x="0" y="193675"/>
                </a:lnTo>
                <a:cubicBezTo>
                  <a:pt x="0" y="86711"/>
                  <a:pt x="86711" y="0"/>
                  <a:pt x="193675" y="0"/>
                </a:cubicBezTo>
                <a:cubicBezTo>
                  <a:pt x="300639" y="0"/>
                  <a:pt x="387350" y="86711"/>
                  <a:pt x="387350" y="193675"/>
                </a:cubicBezTo>
                <a:close/>
              </a:path>
            </a:pathLst>
          </a:custGeom>
          <a:solidFill>
            <a:schemeClr val="accent3"/>
          </a:solidFill>
          <a:ln>
            <a:noFill/>
          </a:ln>
        </p:spPr>
        <p:txBody>
          <a:bodyPr wrap="square" anchor="ctr">
            <a:noAutofit/>
          </a:bodyPr>
          <a:lstStyle/>
          <a:p>
            <a:pPr algn="ctr"/>
            <a:endParaRPr lang="zh-CN" altLang="en-US" sz="1300">
              <a:solidFill>
                <a:srgbClr val="FFFFFF"/>
              </a:solidFill>
            </a:endParaRPr>
          </a:p>
        </p:txBody>
      </p:sp>
      <p:sp>
        <p:nvSpPr>
          <p:cNvPr id="13" name="任意多边形 12"/>
          <p:cNvSpPr>
            <a:spLocks noChangeArrowheads="1"/>
          </p:cNvSpPr>
          <p:nvPr/>
        </p:nvSpPr>
        <p:spPr bwMode="auto">
          <a:xfrm rot="10800000">
            <a:off x="6094413" y="0"/>
            <a:ext cx="385762" cy="1039813"/>
          </a:xfrm>
          <a:custGeom>
            <a:avLst/>
            <a:gdLst>
              <a:gd name="connsiteX0" fmla="*/ 385762 w 385762"/>
              <a:gd name="connsiteY0" fmla="*/ 1039813 h 1039813"/>
              <a:gd name="connsiteX1" fmla="*/ 0 w 385762"/>
              <a:gd name="connsiteY1" fmla="*/ 1039813 h 1039813"/>
              <a:gd name="connsiteX2" fmla="*/ 0 w 385762"/>
              <a:gd name="connsiteY2" fmla="*/ 192881 h 1039813"/>
              <a:gd name="connsiteX3" fmla="*/ 192881 w 385762"/>
              <a:gd name="connsiteY3" fmla="*/ 0 h 1039813"/>
              <a:gd name="connsiteX4" fmla="*/ 385762 w 385762"/>
              <a:gd name="connsiteY4" fmla="*/ 192881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2" h="1039813">
                <a:moveTo>
                  <a:pt x="385762" y="1039813"/>
                </a:moveTo>
                <a:lnTo>
                  <a:pt x="0" y="1039813"/>
                </a:lnTo>
                <a:lnTo>
                  <a:pt x="0" y="192881"/>
                </a:lnTo>
                <a:cubicBezTo>
                  <a:pt x="0" y="86356"/>
                  <a:pt x="86356" y="0"/>
                  <a:pt x="192881" y="0"/>
                </a:cubicBezTo>
                <a:cubicBezTo>
                  <a:pt x="299406" y="0"/>
                  <a:pt x="385762" y="86356"/>
                  <a:pt x="385762" y="192881"/>
                </a:cubicBezTo>
                <a:close/>
              </a:path>
            </a:pathLst>
          </a:custGeom>
          <a:solidFill>
            <a:schemeClr val="accent5"/>
          </a:solidFill>
          <a:ln>
            <a:noFill/>
          </a:ln>
        </p:spPr>
        <p:txBody>
          <a:bodyPr wrap="square" anchor="ctr">
            <a:noAutofit/>
          </a:bodyPr>
          <a:lstStyle/>
          <a:p>
            <a:pPr algn="ctr"/>
            <a:endParaRPr lang="zh-CN" altLang="en-US" sz="1300">
              <a:solidFill>
                <a:srgbClr val="FFFFFF"/>
              </a:solidFill>
            </a:endParaRPr>
          </a:p>
        </p:txBody>
      </p:sp>
      <p:sp>
        <p:nvSpPr>
          <p:cNvPr id="14" name="任意多边形 13"/>
          <p:cNvSpPr>
            <a:spLocks noChangeArrowheads="1"/>
          </p:cNvSpPr>
          <p:nvPr/>
        </p:nvSpPr>
        <p:spPr bwMode="auto">
          <a:xfrm rot="10800000">
            <a:off x="5708649" y="0"/>
            <a:ext cx="385764" cy="1039813"/>
          </a:xfrm>
          <a:custGeom>
            <a:avLst/>
            <a:gdLst>
              <a:gd name="connsiteX0" fmla="*/ 385764 w 385764"/>
              <a:gd name="connsiteY0" fmla="*/ 1039813 h 1039813"/>
              <a:gd name="connsiteX1" fmla="*/ 0 w 385764"/>
              <a:gd name="connsiteY1" fmla="*/ 1039813 h 1039813"/>
              <a:gd name="connsiteX2" fmla="*/ 0 w 385764"/>
              <a:gd name="connsiteY2" fmla="*/ 192882 h 1039813"/>
              <a:gd name="connsiteX3" fmla="*/ 192882 w 385764"/>
              <a:gd name="connsiteY3" fmla="*/ 0 h 1039813"/>
              <a:gd name="connsiteX4" fmla="*/ 385764 w 385764"/>
              <a:gd name="connsiteY4" fmla="*/ 192882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4" h="1039813">
                <a:moveTo>
                  <a:pt x="385764" y="1039813"/>
                </a:moveTo>
                <a:lnTo>
                  <a:pt x="0" y="1039813"/>
                </a:lnTo>
                <a:lnTo>
                  <a:pt x="0" y="192882"/>
                </a:lnTo>
                <a:cubicBezTo>
                  <a:pt x="0" y="86356"/>
                  <a:pt x="86356" y="0"/>
                  <a:pt x="192882" y="0"/>
                </a:cubicBezTo>
                <a:cubicBezTo>
                  <a:pt x="299408" y="0"/>
                  <a:pt x="385764" y="86356"/>
                  <a:pt x="385764" y="192882"/>
                </a:cubicBezTo>
                <a:close/>
              </a:path>
            </a:pathLst>
          </a:custGeom>
          <a:solidFill>
            <a:schemeClr val="accent3">
              <a:lumMod val="60000"/>
              <a:lumOff val="40000"/>
            </a:schemeClr>
          </a:solidFill>
          <a:ln>
            <a:noFill/>
          </a:ln>
        </p:spPr>
        <p:txBody>
          <a:bodyPr wrap="square" anchor="ctr">
            <a:noAutofit/>
          </a:bodyPr>
          <a:lstStyle/>
          <a:p>
            <a:pPr algn="ctr"/>
            <a:endParaRPr lang="zh-CN" altLang="en-US" sz="1300">
              <a:solidFill>
                <a:srgbClr val="FFFFFF"/>
              </a:solidFill>
            </a:endParaRPr>
          </a:p>
        </p:txBody>
      </p:sp>
      <p:sp>
        <p:nvSpPr>
          <p:cNvPr id="15" name="任意多边形 14"/>
          <p:cNvSpPr>
            <a:spLocks noChangeArrowheads="1"/>
          </p:cNvSpPr>
          <p:nvPr/>
        </p:nvSpPr>
        <p:spPr bwMode="auto">
          <a:xfrm rot="10800000">
            <a:off x="5321299" y="0"/>
            <a:ext cx="385764" cy="1039813"/>
          </a:xfrm>
          <a:custGeom>
            <a:avLst/>
            <a:gdLst>
              <a:gd name="connsiteX0" fmla="*/ 385764 w 385764"/>
              <a:gd name="connsiteY0" fmla="*/ 1039813 h 1039813"/>
              <a:gd name="connsiteX1" fmla="*/ 0 w 385764"/>
              <a:gd name="connsiteY1" fmla="*/ 1039813 h 1039813"/>
              <a:gd name="connsiteX2" fmla="*/ 0 w 385764"/>
              <a:gd name="connsiteY2" fmla="*/ 192882 h 1039813"/>
              <a:gd name="connsiteX3" fmla="*/ 192882 w 385764"/>
              <a:gd name="connsiteY3" fmla="*/ 0 h 1039813"/>
              <a:gd name="connsiteX4" fmla="*/ 385764 w 385764"/>
              <a:gd name="connsiteY4" fmla="*/ 192882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4" h="1039813">
                <a:moveTo>
                  <a:pt x="385764" y="1039813"/>
                </a:moveTo>
                <a:lnTo>
                  <a:pt x="0" y="1039813"/>
                </a:lnTo>
                <a:lnTo>
                  <a:pt x="0" y="192882"/>
                </a:lnTo>
                <a:cubicBezTo>
                  <a:pt x="0" y="86356"/>
                  <a:pt x="86356" y="0"/>
                  <a:pt x="192882" y="0"/>
                </a:cubicBezTo>
                <a:cubicBezTo>
                  <a:pt x="299408" y="0"/>
                  <a:pt x="385764" y="86356"/>
                  <a:pt x="385764" y="192882"/>
                </a:cubicBezTo>
                <a:close/>
              </a:path>
            </a:pathLst>
          </a:custGeom>
          <a:solidFill>
            <a:schemeClr val="accent1"/>
          </a:solidFill>
          <a:ln>
            <a:noFill/>
          </a:ln>
        </p:spPr>
        <p:txBody>
          <a:bodyPr wrap="square" anchor="ctr">
            <a:noAutofit/>
          </a:bodyPr>
          <a:lstStyle/>
          <a:p>
            <a:pPr algn="ctr"/>
            <a:endParaRPr lang="zh-CN" altLang="en-US" sz="1300">
              <a:solidFill>
                <a:srgbClr val="FFFFFF"/>
              </a:solidFill>
            </a:endParaRPr>
          </a:p>
        </p:txBody>
      </p:sp>
      <p:sp>
        <p:nvSpPr>
          <p:cNvPr id="2" name="标题 1"/>
          <p:cNvSpPr>
            <a:spLocks noGrp="1"/>
          </p:cNvSpPr>
          <p:nvPr>
            <p:ph type="ctrTitle" hasCustomPrompt="1"/>
          </p:nvPr>
        </p:nvSpPr>
        <p:spPr>
          <a:xfrm>
            <a:off x="2312988" y="2575476"/>
            <a:ext cx="7970452" cy="904863"/>
          </a:xfrm>
        </p:spPr>
        <p:txBody>
          <a:bodyPr anchor="ctr">
            <a:normAutofit/>
          </a:bodyPr>
          <a:lstStyle>
            <a:lvl1pPr algn="ctr">
              <a:defRPr sz="4400" b="0"/>
            </a:lvl1pPr>
          </a:lstStyle>
          <a:p>
            <a:r>
              <a:rPr lang="zh-CN" altLang="en-US" dirty="0" smtClean="0"/>
              <a:t>单击</a:t>
            </a:r>
            <a:r>
              <a:rPr lang="zh-CN" altLang="en-US" smtClean="0"/>
              <a:t>此处编辑标题</a:t>
            </a:r>
            <a:endParaRPr lang="zh-CN" altLang="en-US" dirty="0"/>
          </a:p>
        </p:txBody>
      </p:sp>
      <p:sp>
        <p:nvSpPr>
          <p:cNvPr id="3" name="副标题 2"/>
          <p:cNvSpPr>
            <a:spLocks noGrp="1"/>
          </p:cNvSpPr>
          <p:nvPr>
            <p:ph type="subTitle" idx="1"/>
          </p:nvPr>
        </p:nvSpPr>
        <p:spPr>
          <a:xfrm>
            <a:off x="2312988" y="3716338"/>
            <a:ext cx="7970452" cy="535531"/>
          </a:xfrm>
        </p:spPr>
        <p:txBody>
          <a:bodyPr>
            <a:normAutofit/>
          </a:bodyPr>
          <a:lstStyle>
            <a:lvl1pPr marL="0" indent="0" algn="ctr">
              <a:buNone/>
              <a:defRPr sz="2400" b="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49225"/>
            <a:ext cx="10515600" cy="1325563"/>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609725"/>
            <a:ext cx="10515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26" name="任意多边形 25"/>
          <p:cNvSpPr>
            <a:spLocks noChangeArrowheads="1"/>
          </p:cNvSpPr>
          <p:nvPr/>
        </p:nvSpPr>
        <p:spPr bwMode="auto">
          <a:xfrm rot="5400000">
            <a:off x="1229319" y="1499594"/>
            <a:ext cx="387350" cy="2845988"/>
          </a:xfrm>
          <a:custGeom>
            <a:avLst/>
            <a:gdLst>
              <a:gd name="connsiteX0" fmla="*/ 0 w 387350"/>
              <a:gd name="connsiteY0" fmla="*/ 2845988 h 2845988"/>
              <a:gd name="connsiteX1" fmla="*/ 0 w 387350"/>
              <a:gd name="connsiteY1" fmla="*/ 193675 h 2845988"/>
              <a:gd name="connsiteX2" fmla="*/ 193675 w 387350"/>
              <a:gd name="connsiteY2" fmla="*/ 0 h 2845988"/>
              <a:gd name="connsiteX3" fmla="*/ 387350 w 387350"/>
              <a:gd name="connsiteY3" fmla="*/ 193675 h 2845988"/>
              <a:gd name="connsiteX4" fmla="*/ 387350 w 387350"/>
              <a:gd name="connsiteY4" fmla="*/ 2845988 h 284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2845988">
                <a:moveTo>
                  <a:pt x="0" y="2845988"/>
                </a:moveTo>
                <a:lnTo>
                  <a:pt x="0" y="193675"/>
                </a:lnTo>
                <a:cubicBezTo>
                  <a:pt x="0" y="86711"/>
                  <a:pt x="86711" y="0"/>
                  <a:pt x="193675" y="0"/>
                </a:cubicBezTo>
                <a:cubicBezTo>
                  <a:pt x="300639" y="0"/>
                  <a:pt x="387350" y="86711"/>
                  <a:pt x="387350" y="193675"/>
                </a:cubicBezTo>
                <a:lnTo>
                  <a:pt x="387350" y="2845988"/>
                </a:lnTo>
                <a:close/>
              </a:path>
            </a:pathLst>
          </a:custGeom>
          <a:solidFill>
            <a:schemeClr val="accent3">
              <a:lumMod val="60000"/>
              <a:lumOff val="40000"/>
            </a:schemeClr>
          </a:solidFill>
          <a:ln>
            <a:noFill/>
          </a:ln>
        </p:spPr>
        <p:txBody>
          <a:bodyPr wrap="square" anchor="ctr">
            <a:noAutofit/>
          </a:bodyPr>
          <a:lstStyle/>
          <a:p>
            <a:pPr algn="ctr"/>
            <a:endParaRPr lang="zh-CN" altLang="en-US" sz="1300">
              <a:solidFill>
                <a:srgbClr val="FFFFFF"/>
              </a:solidFill>
            </a:endParaRPr>
          </a:p>
        </p:txBody>
      </p:sp>
      <p:sp>
        <p:nvSpPr>
          <p:cNvPr id="27" name="任意多边形 26"/>
          <p:cNvSpPr>
            <a:spLocks noChangeArrowheads="1"/>
          </p:cNvSpPr>
          <p:nvPr/>
        </p:nvSpPr>
        <p:spPr bwMode="auto">
          <a:xfrm rot="5400000">
            <a:off x="1229319" y="1886943"/>
            <a:ext cx="387350" cy="2845988"/>
          </a:xfrm>
          <a:custGeom>
            <a:avLst/>
            <a:gdLst>
              <a:gd name="connsiteX0" fmla="*/ 0 w 387350"/>
              <a:gd name="connsiteY0" fmla="*/ 2845988 h 2845988"/>
              <a:gd name="connsiteX1" fmla="*/ 0 w 387350"/>
              <a:gd name="connsiteY1" fmla="*/ 193675 h 2845988"/>
              <a:gd name="connsiteX2" fmla="*/ 193675 w 387350"/>
              <a:gd name="connsiteY2" fmla="*/ 0 h 2845988"/>
              <a:gd name="connsiteX3" fmla="*/ 387350 w 387350"/>
              <a:gd name="connsiteY3" fmla="*/ 193675 h 2845988"/>
              <a:gd name="connsiteX4" fmla="*/ 387350 w 387350"/>
              <a:gd name="connsiteY4" fmla="*/ 2845988 h 284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2845988">
                <a:moveTo>
                  <a:pt x="0" y="2845988"/>
                </a:moveTo>
                <a:lnTo>
                  <a:pt x="0" y="193675"/>
                </a:lnTo>
                <a:cubicBezTo>
                  <a:pt x="0" y="86711"/>
                  <a:pt x="86711" y="0"/>
                  <a:pt x="193675" y="0"/>
                </a:cubicBezTo>
                <a:cubicBezTo>
                  <a:pt x="300639" y="0"/>
                  <a:pt x="387350" y="86711"/>
                  <a:pt x="387350" y="193675"/>
                </a:cubicBezTo>
                <a:lnTo>
                  <a:pt x="387350" y="2845988"/>
                </a:lnTo>
                <a:close/>
              </a:path>
            </a:pathLst>
          </a:custGeom>
          <a:solidFill>
            <a:schemeClr val="accent5"/>
          </a:solidFill>
          <a:ln>
            <a:noFill/>
          </a:ln>
        </p:spPr>
        <p:txBody>
          <a:bodyPr wrap="square" anchor="ctr">
            <a:noAutofit/>
          </a:bodyPr>
          <a:lstStyle/>
          <a:p>
            <a:pPr algn="ctr"/>
            <a:endParaRPr lang="zh-CN" altLang="en-US" sz="1300">
              <a:solidFill>
                <a:srgbClr val="FFFFFF"/>
              </a:solidFill>
            </a:endParaRPr>
          </a:p>
        </p:txBody>
      </p:sp>
      <p:sp>
        <p:nvSpPr>
          <p:cNvPr id="28" name="任意多边形 27"/>
          <p:cNvSpPr>
            <a:spLocks noChangeArrowheads="1"/>
          </p:cNvSpPr>
          <p:nvPr/>
        </p:nvSpPr>
        <p:spPr bwMode="auto">
          <a:xfrm rot="5400000">
            <a:off x="1229319" y="2272706"/>
            <a:ext cx="387350" cy="2845988"/>
          </a:xfrm>
          <a:custGeom>
            <a:avLst/>
            <a:gdLst>
              <a:gd name="connsiteX0" fmla="*/ 0 w 387350"/>
              <a:gd name="connsiteY0" fmla="*/ 2845988 h 2845988"/>
              <a:gd name="connsiteX1" fmla="*/ 0 w 387350"/>
              <a:gd name="connsiteY1" fmla="*/ 193675 h 2845988"/>
              <a:gd name="connsiteX2" fmla="*/ 193675 w 387350"/>
              <a:gd name="connsiteY2" fmla="*/ 0 h 2845988"/>
              <a:gd name="connsiteX3" fmla="*/ 387350 w 387350"/>
              <a:gd name="connsiteY3" fmla="*/ 193675 h 2845988"/>
              <a:gd name="connsiteX4" fmla="*/ 387350 w 387350"/>
              <a:gd name="connsiteY4" fmla="*/ 2845988 h 284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2845988">
                <a:moveTo>
                  <a:pt x="0" y="2845988"/>
                </a:moveTo>
                <a:lnTo>
                  <a:pt x="0" y="193675"/>
                </a:lnTo>
                <a:cubicBezTo>
                  <a:pt x="0" y="86711"/>
                  <a:pt x="86711" y="0"/>
                  <a:pt x="193675" y="0"/>
                </a:cubicBezTo>
                <a:cubicBezTo>
                  <a:pt x="300639" y="0"/>
                  <a:pt x="387350" y="86711"/>
                  <a:pt x="387350" y="193675"/>
                </a:cubicBezTo>
                <a:lnTo>
                  <a:pt x="387350" y="2845988"/>
                </a:lnTo>
                <a:close/>
              </a:path>
            </a:pathLst>
          </a:custGeom>
          <a:solidFill>
            <a:schemeClr val="accent3"/>
          </a:solidFill>
          <a:ln>
            <a:noFill/>
          </a:ln>
        </p:spPr>
        <p:txBody>
          <a:bodyPr wrap="square" anchor="ctr">
            <a:noAutofit/>
          </a:bodyPr>
          <a:lstStyle/>
          <a:p>
            <a:pPr algn="ctr"/>
            <a:endParaRPr lang="zh-CN" altLang="en-US" sz="1300">
              <a:solidFill>
                <a:srgbClr val="FFFFFF"/>
              </a:solidFill>
            </a:endParaRPr>
          </a:p>
        </p:txBody>
      </p:sp>
      <p:sp>
        <p:nvSpPr>
          <p:cNvPr id="29" name="任意多边形 28"/>
          <p:cNvSpPr>
            <a:spLocks noChangeArrowheads="1"/>
          </p:cNvSpPr>
          <p:nvPr/>
        </p:nvSpPr>
        <p:spPr bwMode="auto">
          <a:xfrm rot="5400000">
            <a:off x="1229319" y="2660056"/>
            <a:ext cx="387350" cy="2845988"/>
          </a:xfrm>
          <a:custGeom>
            <a:avLst/>
            <a:gdLst>
              <a:gd name="connsiteX0" fmla="*/ 0 w 387350"/>
              <a:gd name="connsiteY0" fmla="*/ 2845988 h 2845988"/>
              <a:gd name="connsiteX1" fmla="*/ 0 w 387350"/>
              <a:gd name="connsiteY1" fmla="*/ 193675 h 2845988"/>
              <a:gd name="connsiteX2" fmla="*/ 193675 w 387350"/>
              <a:gd name="connsiteY2" fmla="*/ 0 h 2845988"/>
              <a:gd name="connsiteX3" fmla="*/ 387350 w 387350"/>
              <a:gd name="connsiteY3" fmla="*/ 193675 h 2845988"/>
              <a:gd name="connsiteX4" fmla="*/ 387350 w 387350"/>
              <a:gd name="connsiteY4" fmla="*/ 2845988 h 284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2845988">
                <a:moveTo>
                  <a:pt x="0" y="2845988"/>
                </a:moveTo>
                <a:lnTo>
                  <a:pt x="0" y="193675"/>
                </a:lnTo>
                <a:cubicBezTo>
                  <a:pt x="0" y="86711"/>
                  <a:pt x="86711" y="0"/>
                  <a:pt x="193675" y="0"/>
                </a:cubicBezTo>
                <a:cubicBezTo>
                  <a:pt x="300639" y="0"/>
                  <a:pt x="387350" y="86711"/>
                  <a:pt x="387350" y="193675"/>
                </a:cubicBezTo>
                <a:lnTo>
                  <a:pt x="387350" y="2845988"/>
                </a:lnTo>
                <a:close/>
              </a:path>
            </a:pathLst>
          </a:custGeom>
          <a:solidFill>
            <a:schemeClr val="accent1"/>
          </a:solidFill>
          <a:ln>
            <a:noFill/>
          </a:ln>
        </p:spPr>
        <p:txBody>
          <a:bodyPr wrap="square" anchor="ctr">
            <a:noAutofit/>
          </a:bodyPr>
          <a:lstStyle/>
          <a:p>
            <a:pPr algn="ctr"/>
            <a:endParaRPr lang="zh-CN" altLang="en-US" sz="1300">
              <a:solidFill>
                <a:srgbClr val="FFFFFF"/>
              </a:solidFill>
            </a:endParaRPr>
          </a:p>
        </p:txBody>
      </p:sp>
      <p:sp>
        <p:nvSpPr>
          <p:cNvPr id="30" name="任意多边形 29"/>
          <p:cNvSpPr>
            <a:spLocks noChangeArrowheads="1"/>
          </p:cNvSpPr>
          <p:nvPr/>
        </p:nvSpPr>
        <p:spPr bwMode="auto">
          <a:xfrm rot="5400000">
            <a:off x="10663437" y="1587700"/>
            <a:ext cx="387350" cy="2669776"/>
          </a:xfrm>
          <a:custGeom>
            <a:avLst/>
            <a:gdLst>
              <a:gd name="connsiteX0" fmla="*/ 0 w 387350"/>
              <a:gd name="connsiteY0" fmla="*/ 2476101 h 2669776"/>
              <a:gd name="connsiteX1" fmla="*/ 0 w 387350"/>
              <a:gd name="connsiteY1" fmla="*/ 0 h 2669776"/>
              <a:gd name="connsiteX2" fmla="*/ 387350 w 387350"/>
              <a:gd name="connsiteY2" fmla="*/ 0 h 2669776"/>
              <a:gd name="connsiteX3" fmla="*/ 387350 w 387350"/>
              <a:gd name="connsiteY3" fmla="*/ 2476101 h 2669776"/>
              <a:gd name="connsiteX4" fmla="*/ 193675 w 387350"/>
              <a:gd name="connsiteY4" fmla="*/ 2669776 h 2669776"/>
              <a:gd name="connsiteX5" fmla="*/ 0 w 387350"/>
              <a:gd name="connsiteY5" fmla="*/ 2476101 h 266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7350" h="2669776">
                <a:moveTo>
                  <a:pt x="0" y="2476101"/>
                </a:moveTo>
                <a:lnTo>
                  <a:pt x="0" y="0"/>
                </a:lnTo>
                <a:lnTo>
                  <a:pt x="387350" y="0"/>
                </a:lnTo>
                <a:lnTo>
                  <a:pt x="387350" y="2476101"/>
                </a:lnTo>
                <a:cubicBezTo>
                  <a:pt x="387350" y="2583065"/>
                  <a:pt x="300639" y="2669776"/>
                  <a:pt x="193675" y="2669776"/>
                </a:cubicBezTo>
                <a:cubicBezTo>
                  <a:pt x="86711" y="2669776"/>
                  <a:pt x="0" y="2583065"/>
                  <a:pt x="0" y="2476101"/>
                </a:cubicBezTo>
                <a:close/>
              </a:path>
            </a:pathLst>
          </a:custGeom>
          <a:solidFill>
            <a:schemeClr val="accent3">
              <a:lumMod val="60000"/>
              <a:lumOff val="40000"/>
            </a:schemeClr>
          </a:solidFill>
          <a:ln>
            <a:noFill/>
          </a:ln>
        </p:spPr>
        <p:txBody>
          <a:bodyPr wrap="square" anchor="ctr">
            <a:noAutofit/>
          </a:bodyPr>
          <a:lstStyle/>
          <a:p>
            <a:pPr algn="ctr"/>
            <a:endParaRPr lang="zh-CN" altLang="en-US" sz="1300">
              <a:solidFill>
                <a:srgbClr val="FFFFFF"/>
              </a:solidFill>
            </a:endParaRPr>
          </a:p>
        </p:txBody>
      </p:sp>
      <p:sp>
        <p:nvSpPr>
          <p:cNvPr id="31" name="任意多边形 30"/>
          <p:cNvSpPr>
            <a:spLocks noChangeArrowheads="1"/>
          </p:cNvSpPr>
          <p:nvPr/>
        </p:nvSpPr>
        <p:spPr bwMode="auto">
          <a:xfrm rot="5400000">
            <a:off x="10663437" y="1975049"/>
            <a:ext cx="387350" cy="2669776"/>
          </a:xfrm>
          <a:custGeom>
            <a:avLst/>
            <a:gdLst>
              <a:gd name="connsiteX0" fmla="*/ 0 w 387350"/>
              <a:gd name="connsiteY0" fmla="*/ 2476101 h 2669776"/>
              <a:gd name="connsiteX1" fmla="*/ 0 w 387350"/>
              <a:gd name="connsiteY1" fmla="*/ 0 h 2669776"/>
              <a:gd name="connsiteX2" fmla="*/ 387350 w 387350"/>
              <a:gd name="connsiteY2" fmla="*/ 0 h 2669776"/>
              <a:gd name="connsiteX3" fmla="*/ 387350 w 387350"/>
              <a:gd name="connsiteY3" fmla="*/ 2476101 h 2669776"/>
              <a:gd name="connsiteX4" fmla="*/ 193675 w 387350"/>
              <a:gd name="connsiteY4" fmla="*/ 2669776 h 2669776"/>
              <a:gd name="connsiteX5" fmla="*/ 0 w 387350"/>
              <a:gd name="connsiteY5" fmla="*/ 2476101 h 266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7350" h="2669776">
                <a:moveTo>
                  <a:pt x="0" y="2476101"/>
                </a:moveTo>
                <a:lnTo>
                  <a:pt x="0" y="0"/>
                </a:lnTo>
                <a:lnTo>
                  <a:pt x="387350" y="0"/>
                </a:lnTo>
                <a:lnTo>
                  <a:pt x="387350" y="2476101"/>
                </a:lnTo>
                <a:cubicBezTo>
                  <a:pt x="387350" y="2583065"/>
                  <a:pt x="300639" y="2669776"/>
                  <a:pt x="193675" y="2669776"/>
                </a:cubicBezTo>
                <a:cubicBezTo>
                  <a:pt x="86711" y="2669776"/>
                  <a:pt x="0" y="2583065"/>
                  <a:pt x="0" y="2476101"/>
                </a:cubicBezTo>
                <a:close/>
              </a:path>
            </a:pathLst>
          </a:custGeom>
          <a:solidFill>
            <a:schemeClr val="accent5"/>
          </a:solidFill>
          <a:ln>
            <a:noFill/>
          </a:ln>
        </p:spPr>
        <p:txBody>
          <a:bodyPr wrap="square" anchor="ctr">
            <a:noAutofit/>
          </a:bodyPr>
          <a:lstStyle/>
          <a:p>
            <a:pPr algn="ctr"/>
            <a:endParaRPr lang="zh-CN" altLang="en-US" sz="1300">
              <a:solidFill>
                <a:srgbClr val="FFFFFF"/>
              </a:solidFill>
            </a:endParaRPr>
          </a:p>
        </p:txBody>
      </p:sp>
      <p:sp>
        <p:nvSpPr>
          <p:cNvPr id="32" name="任意多边形 31"/>
          <p:cNvSpPr>
            <a:spLocks noChangeArrowheads="1"/>
          </p:cNvSpPr>
          <p:nvPr/>
        </p:nvSpPr>
        <p:spPr bwMode="auto">
          <a:xfrm rot="5400000">
            <a:off x="10663437" y="2360812"/>
            <a:ext cx="387350" cy="2669776"/>
          </a:xfrm>
          <a:custGeom>
            <a:avLst/>
            <a:gdLst>
              <a:gd name="connsiteX0" fmla="*/ 0 w 387350"/>
              <a:gd name="connsiteY0" fmla="*/ 2476101 h 2669776"/>
              <a:gd name="connsiteX1" fmla="*/ 0 w 387350"/>
              <a:gd name="connsiteY1" fmla="*/ 0 h 2669776"/>
              <a:gd name="connsiteX2" fmla="*/ 387350 w 387350"/>
              <a:gd name="connsiteY2" fmla="*/ 0 h 2669776"/>
              <a:gd name="connsiteX3" fmla="*/ 387350 w 387350"/>
              <a:gd name="connsiteY3" fmla="*/ 2476101 h 2669776"/>
              <a:gd name="connsiteX4" fmla="*/ 193675 w 387350"/>
              <a:gd name="connsiteY4" fmla="*/ 2669776 h 2669776"/>
              <a:gd name="connsiteX5" fmla="*/ 0 w 387350"/>
              <a:gd name="connsiteY5" fmla="*/ 2476101 h 266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7350" h="2669776">
                <a:moveTo>
                  <a:pt x="0" y="2476101"/>
                </a:moveTo>
                <a:lnTo>
                  <a:pt x="0" y="0"/>
                </a:lnTo>
                <a:lnTo>
                  <a:pt x="387350" y="0"/>
                </a:lnTo>
                <a:lnTo>
                  <a:pt x="387350" y="2476101"/>
                </a:lnTo>
                <a:cubicBezTo>
                  <a:pt x="387350" y="2583065"/>
                  <a:pt x="300639" y="2669776"/>
                  <a:pt x="193675" y="2669776"/>
                </a:cubicBezTo>
                <a:cubicBezTo>
                  <a:pt x="86711" y="2669776"/>
                  <a:pt x="0" y="2583065"/>
                  <a:pt x="0" y="2476101"/>
                </a:cubicBezTo>
                <a:close/>
              </a:path>
            </a:pathLst>
          </a:custGeom>
          <a:solidFill>
            <a:schemeClr val="accent3"/>
          </a:solidFill>
          <a:ln>
            <a:noFill/>
          </a:ln>
        </p:spPr>
        <p:txBody>
          <a:bodyPr wrap="square" anchor="ctr">
            <a:noAutofit/>
          </a:bodyPr>
          <a:lstStyle/>
          <a:p>
            <a:pPr algn="ctr"/>
            <a:endParaRPr lang="zh-CN" altLang="en-US" sz="1300">
              <a:solidFill>
                <a:srgbClr val="FFFFFF"/>
              </a:solidFill>
            </a:endParaRPr>
          </a:p>
        </p:txBody>
      </p:sp>
      <p:sp>
        <p:nvSpPr>
          <p:cNvPr id="33" name="任意多边形 32"/>
          <p:cNvSpPr>
            <a:spLocks noChangeArrowheads="1"/>
          </p:cNvSpPr>
          <p:nvPr/>
        </p:nvSpPr>
        <p:spPr bwMode="auto">
          <a:xfrm rot="5400000">
            <a:off x="10663437" y="2748162"/>
            <a:ext cx="387350" cy="2669776"/>
          </a:xfrm>
          <a:custGeom>
            <a:avLst/>
            <a:gdLst>
              <a:gd name="connsiteX0" fmla="*/ 0 w 387350"/>
              <a:gd name="connsiteY0" fmla="*/ 2476101 h 2669776"/>
              <a:gd name="connsiteX1" fmla="*/ 0 w 387350"/>
              <a:gd name="connsiteY1" fmla="*/ 0 h 2669776"/>
              <a:gd name="connsiteX2" fmla="*/ 387350 w 387350"/>
              <a:gd name="connsiteY2" fmla="*/ 0 h 2669776"/>
              <a:gd name="connsiteX3" fmla="*/ 387350 w 387350"/>
              <a:gd name="connsiteY3" fmla="*/ 2476101 h 2669776"/>
              <a:gd name="connsiteX4" fmla="*/ 193675 w 387350"/>
              <a:gd name="connsiteY4" fmla="*/ 2669776 h 2669776"/>
              <a:gd name="connsiteX5" fmla="*/ 0 w 387350"/>
              <a:gd name="connsiteY5" fmla="*/ 2476101 h 266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7350" h="2669776">
                <a:moveTo>
                  <a:pt x="0" y="2476101"/>
                </a:moveTo>
                <a:lnTo>
                  <a:pt x="0" y="0"/>
                </a:lnTo>
                <a:lnTo>
                  <a:pt x="387350" y="0"/>
                </a:lnTo>
                <a:lnTo>
                  <a:pt x="387350" y="2476101"/>
                </a:lnTo>
                <a:cubicBezTo>
                  <a:pt x="387350" y="2583065"/>
                  <a:pt x="300639" y="2669776"/>
                  <a:pt x="193675" y="2669776"/>
                </a:cubicBezTo>
                <a:cubicBezTo>
                  <a:pt x="86711" y="2669776"/>
                  <a:pt x="0" y="2583065"/>
                  <a:pt x="0" y="2476101"/>
                </a:cubicBezTo>
                <a:close/>
              </a:path>
            </a:pathLst>
          </a:custGeom>
          <a:solidFill>
            <a:schemeClr val="accent1"/>
          </a:solidFill>
          <a:ln>
            <a:noFill/>
          </a:ln>
        </p:spPr>
        <p:txBody>
          <a:bodyPr wrap="square" anchor="ctr">
            <a:noAutofit/>
          </a:bodyPr>
          <a:lstStyle/>
          <a:p>
            <a:pPr algn="ctr"/>
            <a:endParaRPr lang="zh-CN" altLang="en-US" sz="1300">
              <a:solidFill>
                <a:srgbClr val="FFFFFF"/>
              </a:solidFill>
            </a:endParaRPr>
          </a:p>
        </p:txBody>
      </p:sp>
      <p:sp>
        <p:nvSpPr>
          <p:cNvPr id="2" name="标题 1"/>
          <p:cNvSpPr>
            <a:spLocks noGrp="1"/>
          </p:cNvSpPr>
          <p:nvPr>
            <p:ph type="title" hasCustomPrompt="1"/>
          </p:nvPr>
        </p:nvSpPr>
        <p:spPr>
          <a:xfrm>
            <a:off x="3009900" y="3339064"/>
            <a:ext cx="6172200" cy="904863"/>
          </a:xfrm>
        </p:spPr>
        <p:txBody>
          <a:bodyPr anchor="ctr">
            <a:normAutofit/>
          </a:bodyPr>
          <a:lstStyle>
            <a:lvl1pPr algn="ctr">
              <a:defRPr sz="4400" b="0"/>
            </a:lvl1pPr>
          </a:lstStyle>
          <a:p>
            <a:r>
              <a:rPr lang="zh-CN" altLang="en-US" dirty="0" smtClean="0"/>
              <a:t>单击此处编辑标题</a:t>
            </a:r>
            <a:endParaRPr lang="zh-CN" altLang="en-US" dirty="0"/>
          </a:p>
        </p:txBody>
      </p:sp>
      <p:sp>
        <p:nvSpPr>
          <p:cNvPr id="4" name="日期占位符 3"/>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49225"/>
            <a:ext cx="10515600" cy="1325563"/>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838200" y="16097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97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279400"/>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71638"/>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71638"/>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仅标题">
    <p:spTree>
      <p:nvGrpSpPr>
        <p:cNvPr id="1" name=""/>
        <p:cNvGrpSpPr/>
        <p:nvPr/>
      </p:nvGrpSpPr>
      <p:grpSpPr>
        <a:xfrm>
          <a:off x="0" y="0"/>
          <a:ext cx="0" cy="0"/>
          <a:chOff x="0" y="0"/>
          <a:chExt cx="0" cy="0"/>
        </a:xfrm>
      </p:grpSpPr>
      <p:sp>
        <p:nvSpPr>
          <p:cNvPr id="23" name="任意多边形 22"/>
          <p:cNvSpPr>
            <a:spLocks noChangeArrowheads="1"/>
          </p:cNvSpPr>
          <p:nvPr/>
        </p:nvSpPr>
        <p:spPr bwMode="auto">
          <a:xfrm rot="10800000">
            <a:off x="6481763" y="0"/>
            <a:ext cx="387350" cy="1038227"/>
          </a:xfrm>
          <a:custGeom>
            <a:avLst/>
            <a:gdLst>
              <a:gd name="connsiteX0" fmla="*/ 387350 w 387350"/>
              <a:gd name="connsiteY0" fmla="*/ 1038227 h 1038227"/>
              <a:gd name="connsiteX1" fmla="*/ 0 w 387350"/>
              <a:gd name="connsiteY1" fmla="*/ 1038227 h 1038227"/>
              <a:gd name="connsiteX2" fmla="*/ 0 w 387350"/>
              <a:gd name="connsiteY2" fmla="*/ 193675 h 1038227"/>
              <a:gd name="connsiteX3" fmla="*/ 193675 w 387350"/>
              <a:gd name="connsiteY3" fmla="*/ 0 h 1038227"/>
              <a:gd name="connsiteX4" fmla="*/ 387350 w 387350"/>
              <a:gd name="connsiteY4" fmla="*/ 193675 h 1038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1038227">
                <a:moveTo>
                  <a:pt x="387350" y="1038227"/>
                </a:moveTo>
                <a:lnTo>
                  <a:pt x="0" y="1038227"/>
                </a:lnTo>
                <a:lnTo>
                  <a:pt x="0" y="193675"/>
                </a:lnTo>
                <a:cubicBezTo>
                  <a:pt x="0" y="86711"/>
                  <a:pt x="86711" y="0"/>
                  <a:pt x="193675" y="0"/>
                </a:cubicBezTo>
                <a:cubicBezTo>
                  <a:pt x="300639" y="0"/>
                  <a:pt x="387350" y="86711"/>
                  <a:pt x="387350" y="193675"/>
                </a:cubicBezTo>
                <a:close/>
              </a:path>
            </a:pathLst>
          </a:custGeom>
          <a:solidFill>
            <a:schemeClr val="accent3"/>
          </a:solidFill>
          <a:ln>
            <a:noFill/>
          </a:ln>
        </p:spPr>
        <p:txBody>
          <a:bodyPr wrap="square" anchor="ctr">
            <a:noAutofit/>
          </a:bodyPr>
          <a:lstStyle/>
          <a:p>
            <a:pPr algn="ctr"/>
            <a:endParaRPr lang="zh-CN" altLang="en-US" sz="1300">
              <a:solidFill>
                <a:srgbClr val="FFFFFF"/>
              </a:solidFill>
            </a:endParaRPr>
          </a:p>
        </p:txBody>
      </p:sp>
      <p:sp>
        <p:nvSpPr>
          <p:cNvPr id="24" name="任意多边形 23"/>
          <p:cNvSpPr>
            <a:spLocks noChangeArrowheads="1"/>
          </p:cNvSpPr>
          <p:nvPr/>
        </p:nvSpPr>
        <p:spPr bwMode="auto">
          <a:xfrm rot="10800000">
            <a:off x="6094413" y="0"/>
            <a:ext cx="385762" cy="1039813"/>
          </a:xfrm>
          <a:custGeom>
            <a:avLst/>
            <a:gdLst>
              <a:gd name="connsiteX0" fmla="*/ 385762 w 385762"/>
              <a:gd name="connsiteY0" fmla="*/ 1039813 h 1039813"/>
              <a:gd name="connsiteX1" fmla="*/ 0 w 385762"/>
              <a:gd name="connsiteY1" fmla="*/ 1039813 h 1039813"/>
              <a:gd name="connsiteX2" fmla="*/ 0 w 385762"/>
              <a:gd name="connsiteY2" fmla="*/ 192881 h 1039813"/>
              <a:gd name="connsiteX3" fmla="*/ 192881 w 385762"/>
              <a:gd name="connsiteY3" fmla="*/ 0 h 1039813"/>
              <a:gd name="connsiteX4" fmla="*/ 385762 w 385762"/>
              <a:gd name="connsiteY4" fmla="*/ 192881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2" h="1039813">
                <a:moveTo>
                  <a:pt x="385762" y="1039813"/>
                </a:moveTo>
                <a:lnTo>
                  <a:pt x="0" y="1039813"/>
                </a:lnTo>
                <a:lnTo>
                  <a:pt x="0" y="192881"/>
                </a:lnTo>
                <a:cubicBezTo>
                  <a:pt x="0" y="86356"/>
                  <a:pt x="86356" y="0"/>
                  <a:pt x="192881" y="0"/>
                </a:cubicBezTo>
                <a:cubicBezTo>
                  <a:pt x="299406" y="0"/>
                  <a:pt x="385762" y="86356"/>
                  <a:pt x="385762" y="192881"/>
                </a:cubicBezTo>
                <a:close/>
              </a:path>
            </a:pathLst>
          </a:custGeom>
          <a:solidFill>
            <a:schemeClr val="accent5"/>
          </a:solidFill>
          <a:ln>
            <a:noFill/>
          </a:ln>
        </p:spPr>
        <p:txBody>
          <a:bodyPr wrap="square" anchor="ctr">
            <a:noAutofit/>
          </a:bodyPr>
          <a:lstStyle/>
          <a:p>
            <a:pPr algn="ctr"/>
            <a:endParaRPr lang="zh-CN" altLang="en-US" sz="1300">
              <a:solidFill>
                <a:srgbClr val="FFFFFF"/>
              </a:solidFill>
            </a:endParaRPr>
          </a:p>
        </p:txBody>
      </p:sp>
      <p:sp>
        <p:nvSpPr>
          <p:cNvPr id="25" name="任意多边形 24"/>
          <p:cNvSpPr>
            <a:spLocks noChangeArrowheads="1"/>
          </p:cNvSpPr>
          <p:nvPr/>
        </p:nvSpPr>
        <p:spPr bwMode="auto">
          <a:xfrm rot="10800000">
            <a:off x="5708649" y="0"/>
            <a:ext cx="385764" cy="1039813"/>
          </a:xfrm>
          <a:custGeom>
            <a:avLst/>
            <a:gdLst>
              <a:gd name="connsiteX0" fmla="*/ 385764 w 385764"/>
              <a:gd name="connsiteY0" fmla="*/ 1039813 h 1039813"/>
              <a:gd name="connsiteX1" fmla="*/ 0 w 385764"/>
              <a:gd name="connsiteY1" fmla="*/ 1039813 h 1039813"/>
              <a:gd name="connsiteX2" fmla="*/ 0 w 385764"/>
              <a:gd name="connsiteY2" fmla="*/ 192882 h 1039813"/>
              <a:gd name="connsiteX3" fmla="*/ 192882 w 385764"/>
              <a:gd name="connsiteY3" fmla="*/ 0 h 1039813"/>
              <a:gd name="connsiteX4" fmla="*/ 385764 w 385764"/>
              <a:gd name="connsiteY4" fmla="*/ 192882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4" h="1039813">
                <a:moveTo>
                  <a:pt x="385764" y="1039813"/>
                </a:moveTo>
                <a:lnTo>
                  <a:pt x="0" y="1039813"/>
                </a:lnTo>
                <a:lnTo>
                  <a:pt x="0" y="192882"/>
                </a:lnTo>
                <a:cubicBezTo>
                  <a:pt x="0" y="86356"/>
                  <a:pt x="86356" y="0"/>
                  <a:pt x="192882" y="0"/>
                </a:cubicBezTo>
                <a:cubicBezTo>
                  <a:pt x="299408" y="0"/>
                  <a:pt x="385764" y="86356"/>
                  <a:pt x="385764" y="192882"/>
                </a:cubicBezTo>
                <a:close/>
              </a:path>
            </a:pathLst>
          </a:custGeom>
          <a:solidFill>
            <a:schemeClr val="accent3">
              <a:lumMod val="60000"/>
              <a:lumOff val="40000"/>
            </a:schemeClr>
          </a:solidFill>
          <a:ln>
            <a:noFill/>
          </a:ln>
        </p:spPr>
        <p:txBody>
          <a:bodyPr wrap="square" anchor="ctr">
            <a:noAutofit/>
          </a:bodyPr>
          <a:lstStyle/>
          <a:p>
            <a:pPr algn="ctr"/>
            <a:endParaRPr lang="zh-CN" altLang="en-US" sz="1300">
              <a:solidFill>
                <a:srgbClr val="FFFFFF"/>
              </a:solidFill>
            </a:endParaRPr>
          </a:p>
        </p:txBody>
      </p:sp>
      <p:sp>
        <p:nvSpPr>
          <p:cNvPr id="26" name="任意多边形 25"/>
          <p:cNvSpPr>
            <a:spLocks noChangeArrowheads="1"/>
          </p:cNvSpPr>
          <p:nvPr/>
        </p:nvSpPr>
        <p:spPr bwMode="auto">
          <a:xfrm rot="10800000">
            <a:off x="5321299" y="0"/>
            <a:ext cx="385764" cy="1039813"/>
          </a:xfrm>
          <a:custGeom>
            <a:avLst/>
            <a:gdLst>
              <a:gd name="connsiteX0" fmla="*/ 385764 w 385764"/>
              <a:gd name="connsiteY0" fmla="*/ 1039813 h 1039813"/>
              <a:gd name="connsiteX1" fmla="*/ 0 w 385764"/>
              <a:gd name="connsiteY1" fmla="*/ 1039813 h 1039813"/>
              <a:gd name="connsiteX2" fmla="*/ 0 w 385764"/>
              <a:gd name="connsiteY2" fmla="*/ 192882 h 1039813"/>
              <a:gd name="connsiteX3" fmla="*/ 192882 w 385764"/>
              <a:gd name="connsiteY3" fmla="*/ 0 h 1039813"/>
              <a:gd name="connsiteX4" fmla="*/ 385764 w 385764"/>
              <a:gd name="connsiteY4" fmla="*/ 192882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4" h="1039813">
                <a:moveTo>
                  <a:pt x="385764" y="1039813"/>
                </a:moveTo>
                <a:lnTo>
                  <a:pt x="0" y="1039813"/>
                </a:lnTo>
                <a:lnTo>
                  <a:pt x="0" y="192882"/>
                </a:lnTo>
                <a:cubicBezTo>
                  <a:pt x="0" y="86356"/>
                  <a:pt x="86356" y="0"/>
                  <a:pt x="192882" y="0"/>
                </a:cubicBezTo>
                <a:cubicBezTo>
                  <a:pt x="299408" y="0"/>
                  <a:pt x="385764" y="86356"/>
                  <a:pt x="385764" y="192882"/>
                </a:cubicBezTo>
                <a:close/>
              </a:path>
            </a:pathLst>
          </a:custGeom>
          <a:solidFill>
            <a:schemeClr val="accent1"/>
          </a:solidFill>
          <a:ln>
            <a:noFill/>
          </a:ln>
        </p:spPr>
        <p:txBody>
          <a:bodyPr wrap="square" anchor="ctr">
            <a:noAutofit/>
          </a:bodyPr>
          <a:lstStyle/>
          <a:p>
            <a:pPr algn="ctr"/>
            <a:endParaRPr lang="zh-CN" altLang="en-US" sz="1300">
              <a:solidFill>
                <a:srgbClr val="FFFFFF"/>
              </a:solidFill>
            </a:endParaRPr>
          </a:p>
        </p:txBody>
      </p:sp>
      <p:sp>
        <p:nvSpPr>
          <p:cNvPr id="2" name="标题 1"/>
          <p:cNvSpPr>
            <a:spLocks noGrp="1"/>
          </p:cNvSpPr>
          <p:nvPr>
            <p:ph type="title"/>
          </p:nvPr>
        </p:nvSpPr>
        <p:spPr>
          <a:xfrm>
            <a:off x="2870993" y="3001268"/>
            <a:ext cx="6602414" cy="683264"/>
          </a:xfrm>
        </p:spPr>
        <p:txBody>
          <a:bodyPr lIns="90000" tIns="46800" rIns="90000" bIns="46800" anchor="ctr">
            <a:normAutofit/>
          </a:bodyPr>
          <a:lstStyle>
            <a:lvl1pPr algn="ctr">
              <a:defRPr sz="3200" b="0"/>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lIns="90000" tIns="46800" rIns="90000" bIns="46800"/>
          <a:lstStyle/>
          <a:p>
            <a:fld id="{5663ED5B-2353-4D26-AA97-9FBE27B98DD3}" type="datetimeFigureOut">
              <a:rPr lang="zh-CN" altLang="en-US" smtClean="0"/>
            </a:fld>
            <a:endParaRPr lang="zh-CN" altLang="en-US"/>
          </a:p>
        </p:txBody>
      </p:sp>
      <p:sp>
        <p:nvSpPr>
          <p:cNvPr id="4" name="页脚占位符 3"/>
          <p:cNvSpPr>
            <a:spLocks noGrp="1"/>
          </p:cNvSpPr>
          <p:nvPr>
            <p:ph type="ftr" sz="quarter" idx="11"/>
          </p:nvPr>
        </p:nvSpPr>
        <p:spPr/>
        <p:txBody>
          <a:bodyPr lIns="90000" tIns="46800" rIns="90000" bIns="46800"/>
          <a:lstStyle/>
          <a:p>
            <a:endParaRPr lang="zh-CN" altLang="en-US"/>
          </a:p>
        </p:txBody>
      </p:sp>
      <p:sp>
        <p:nvSpPr>
          <p:cNvPr id="5" name="灯片编号占位符 4"/>
          <p:cNvSpPr>
            <a:spLocks noGrp="1"/>
          </p:cNvSpPr>
          <p:nvPr>
            <p:ph type="sldNum" sz="quarter" idx="12"/>
          </p:nvPr>
        </p:nvSpPr>
        <p:spPr/>
        <p:txBody>
          <a:bodyPr lIns="90000" tIns="46800" rIns="90000" bIns="46800"/>
          <a:lstStyle/>
          <a:p>
            <a:fld id="{74053C4E-5A3E-4937-80FD-4C1DDAF3963C}" type="slidenum">
              <a:rPr lang="zh-CN" altLang="en-US" smtClean="0"/>
            </a:fld>
            <a:endParaRPr lang="zh-CN" altLang="en-US"/>
          </a:p>
        </p:txBody>
      </p:sp>
      <p:sp>
        <p:nvSpPr>
          <p:cNvPr id="22" name="文本占位符 21"/>
          <p:cNvSpPr>
            <a:spLocks noGrp="1"/>
          </p:cNvSpPr>
          <p:nvPr>
            <p:ph type="body" sz="quarter" idx="13"/>
          </p:nvPr>
        </p:nvSpPr>
        <p:spPr>
          <a:xfrm>
            <a:off x="2870993" y="3694174"/>
            <a:ext cx="6602413" cy="535531"/>
          </a:xfrm>
        </p:spPr>
        <p:txBody>
          <a:bodyPr lIns="90000" tIns="46800" rIns="90000" bIns="46800" anchor="ctr">
            <a:normAutofit/>
          </a:bodyPr>
          <a:lstStyle>
            <a:lvl1pPr marL="0" indent="0" algn="ctr">
              <a:buNone/>
              <a:defRPr/>
            </a:lvl1pPr>
          </a:lstStyle>
          <a:p>
            <a:pPr lvl="0"/>
            <a:r>
              <a:rPr lang="zh-CN" altLang="en-US" dirty="0" smtClean="0"/>
              <a:t>单击此处编辑母版文本样式</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139700"/>
            <a:ext cx="4165200" cy="1600200"/>
          </a:xfrm>
        </p:spPr>
        <p:txBody>
          <a:bodyPr anchor="t" anchorCtr="0">
            <a:normAutofit/>
          </a:bodyPr>
          <a:lstStyle>
            <a:lvl1pPr>
              <a:defRPr sz="36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1397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17399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391774" y="365125"/>
            <a:ext cx="962025" cy="5811838"/>
          </a:xfrm>
        </p:spPr>
        <p:txBody>
          <a:bodyPr vert="eaVert">
            <a:normAutofit/>
          </a:bodyPr>
          <a:lstStyle>
            <a:lvl1pPr>
              <a:defRPr sz="3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38199" y="365125"/>
            <a:ext cx="9458325" cy="581183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7" name="组合 6"/>
          <p:cNvGrpSpPr/>
          <p:nvPr/>
        </p:nvGrpSpPr>
        <p:grpSpPr bwMode="auto">
          <a:xfrm>
            <a:off x="0" y="6775450"/>
            <a:ext cx="12192000" cy="106363"/>
            <a:chOff x="0" y="0"/>
            <a:chExt cx="12192000" cy="105508"/>
          </a:xfrm>
        </p:grpSpPr>
        <p:sp>
          <p:nvSpPr>
            <p:cNvPr id="8" name="矩形 7"/>
            <p:cNvSpPr>
              <a:spLocks noChangeArrowheads="1"/>
            </p:cNvSpPr>
            <p:nvPr/>
          </p:nvSpPr>
          <p:spPr bwMode="auto">
            <a:xfrm>
              <a:off x="0" y="0"/>
              <a:ext cx="3048000" cy="105508"/>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sz="1300">
                <a:solidFill>
                  <a:srgbClr val="FFFFFF"/>
                </a:solidFill>
              </a:endParaRPr>
            </a:p>
          </p:txBody>
        </p:sp>
        <p:sp>
          <p:nvSpPr>
            <p:cNvPr id="9" name="矩形 8"/>
            <p:cNvSpPr>
              <a:spLocks noChangeArrowheads="1"/>
            </p:cNvSpPr>
            <p:nvPr/>
          </p:nvSpPr>
          <p:spPr bwMode="auto">
            <a:xfrm>
              <a:off x="3048000" y="0"/>
              <a:ext cx="3048000" cy="105508"/>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sz="1300">
                <a:solidFill>
                  <a:srgbClr val="FFFFFF"/>
                </a:solidFill>
              </a:endParaRPr>
            </a:p>
          </p:txBody>
        </p:sp>
        <p:sp>
          <p:nvSpPr>
            <p:cNvPr id="10" name="矩形 9"/>
            <p:cNvSpPr>
              <a:spLocks noChangeArrowheads="1"/>
            </p:cNvSpPr>
            <p:nvPr/>
          </p:nvSpPr>
          <p:spPr bwMode="auto">
            <a:xfrm>
              <a:off x="6096000" y="0"/>
              <a:ext cx="3048000" cy="10550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sz="1300">
                <a:solidFill>
                  <a:srgbClr val="FFFFFF"/>
                </a:solidFill>
              </a:endParaRPr>
            </a:p>
          </p:txBody>
        </p:sp>
        <p:sp>
          <p:nvSpPr>
            <p:cNvPr id="11" name="矩形 10"/>
            <p:cNvSpPr>
              <a:spLocks noChangeArrowheads="1"/>
            </p:cNvSpPr>
            <p:nvPr/>
          </p:nvSpPr>
          <p:spPr bwMode="auto">
            <a:xfrm>
              <a:off x="9144000" y="0"/>
              <a:ext cx="3048000" cy="10550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sz="1300">
                <a:solidFill>
                  <a:srgbClr val="FFFFFF"/>
                </a:solidFill>
              </a:endParaRPr>
            </a:p>
          </p:txBody>
        </p:sp>
      </p:grpSp>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tx1">
                    <a:tint val="75000"/>
                  </a:schemeClr>
                </a:solidFill>
                <a:latin typeface="+mn-ea"/>
                <a:ea typeface="+mn-ea"/>
              </a:defRPr>
            </a:lvl1pPr>
          </a:lstStyle>
          <a:p>
            <a:fld id="{5663ED5B-2353-4D26-AA97-9FBE27B98DD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tx1">
                    <a:tint val="75000"/>
                  </a:schemeClr>
                </a:solidFill>
                <a:latin typeface="+mn-ea"/>
                <a:ea typeface="+mn-ea"/>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tx1">
                    <a:tint val="75000"/>
                  </a:schemeClr>
                </a:solidFill>
                <a:latin typeface="+mn-ea"/>
                <a:ea typeface="+mn-ea"/>
              </a:defRPr>
            </a:lvl1pPr>
          </a:lstStyle>
          <a:p>
            <a:fld id="{74053C4E-5A3E-4937-80FD-4C1DDAF3963C}" type="slidenum">
              <a:rPr lang="zh-CN" altLang="en-US" smtClean="0"/>
            </a:fld>
            <a:endParaRPr lang="zh-CN" altLang="en-US"/>
          </a:p>
        </p:txBody>
      </p:sp>
      <p:grpSp>
        <p:nvGrpSpPr>
          <p:cNvPr id="16" name="组合 15"/>
          <p:cNvGrpSpPr/>
          <p:nvPr/>
        </p:nvGrpSpPr>
        <p:grpSpPr>
          <a:xfrm>
            <a:off x="-1" y="271463"/>
            <a:ext cx="838201" cy="1093787"/>
            <a:chOff x="-1" y="271463"/>
            <a:chExt cx="1171575" cy="1093787"/>
          </a:xfrm>
        </p:grpSpPr>
        <p:sp>
          <p:nvSpPr>
            <p:cNvPr id="12" name="任意多边形 11"/>
            <p:cNvSpPr>
              <a:spLocks noChangeArrowheads="1"/>
            </p:cNvSpPr>
            <p:nvPr/>
          </p:nvSpPr>
          <p:spPr bwMode="auto">
            <a:xfrm rot="5400000">
              <a:off x="447674" y="-176212"/>
              <a:ext cx="274638" cy="1169988"/>
            </a:xfrm>
            <a:custGeom>
              <a:avLst/>
              <a:gdLst>
                <a:gd name="connsiteX0" fmla="*/ 0 w 274638"/>
                <a:gd name="connsiteY0" fmla="*/ 1169988 h 1169988"/>
                <a:gd name="connsiteX1" fmla="*/ 0 w 274638"/>
                <a:gd name="connsiteY1" fmla="*/ 137319 h 1169988"/>
                <a:gd name="connsiteX2" fmla="*/ 137319 w 274638"/>
                <a:gd name="connsiteY2" fmla="*/ 0 h 1169988"/>
                <a:gd name="connsiteX3" fmla="*/ 274638 w 274638"/>
                <a:gd name="connsiteY3" fmla="*/ 137319 h 1169988"/>
                <a:gd name="connsiteX4" fmla="*/ 274637 w 274638"/>
                <a:gd name="connsiteY4" fmla="*/ 1169988 h 1169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638" h="1169988">
                  <a:moveTo>
                    <a:pt x="0" y="1169988"/>
                  </a:moveTo>
                  <a:lnTo>
                    <a:pt x="0" y="137319"/>
                  </a:lnTo>
                  <a:cubicBezTo>
                    <a:pt x="0" y="61480"/>
                    <a:pt x="61480" y="0"/>
                    <a:pt x="137319" y="0"/>
                  </a:cubicBezTo>
                  <a:cubicBezTo>
                    <a:pt x="213158" y="0"/>
                    <a:pt x="274638" y="61480"/>
                    <a:pt x="274638" y="137319"/>
                  </a:cubicBezTo>
                  <a:lnTo>
                    <a:pt x="274637" y="1169988"/>
                  </a:lnTo>
                  <a:close/>
                </a:path>
              </a:pathLst>
            </a:custGeom>
            <a:solidFill>
              <a:schemeClr val="accent3">
                <a:lumMod val="60000"/>
                <a:lumOff val="40000"/>
              </a:schemeClr>
            </a:solidFill>
            <a:ln>
              <a:noFill/>
            </a:ln>
          </p:spPr>
          <p:txBody>
            <a:bodyPr wrap="square" anchor="ctr">
              <a:noAutofit/>
            </a:bodyPr>
            <a:lstStyle/>
            <a:p>
              <a:pPr algn="ctr"/>
              <a:endParaRPr lang="zh-CN" altLang="en-US" sz="1300">
                <a:solidFill>
                  <a:srgbClr val="FFFFFF"/>
                </a:solidFill>
              </a:endParaRPr>
            </a:p>
          </p:txBody>
        </p:sp>
        <p:sp>
          <p:nvSpPr>
            <p:cNvPr id="13" name="任意多边形 12"/>
            <p:cNvSpPr>
              <a:spLocks noChangeArrowheads="1"/>
            </p:cNvSpPr>
            <p:nvPr/>
          </p:nvSpPr>
          <p:spPr bwMode="auto">
            <a:xfrm rot="5400000">
              <a:off x="449262" y="95250"/>
              <a:ext cx="273050" cy="1171575"/>
            </a:xfrm>
            <a:custGeom>
              <a:avLst/>
              <a:gdLst>
                <a:gd name="connsiteX0" fmla="*/ 0 w 273050"/>
                <a:gd name="connsiteY0" fmla="*/ 1171575 h 1171575"/>
                <a:gd name="connsiteX1" fmla="*/ 0 w 273050"/>
                <a:gd name="connsiteY1" fmla="*/ 136525 h 1171575"/>
                <a:gd name="connsiteX2" fmla="*/ 136525 w 273050"/>
                <a:gd name="connsiteY2" fmla="*/ 0 h 1171575"/>
                <a:gd name="connsiteX3" fmla="*/ 273050 w 273050"/>
                <a:gd name="connsiteY3" fmla="*/ 136525 h 1171575"/>
                <a:gd name="connsiteX4" fmla="*/ 273050 w 273050"/>
                <a:gd name="connsiteY4" fmla="*/ 1171575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50" h="1171575">
                  <a:moveTo>
                    <a:pt x="0" y="1171575"/>
                  </a:moveTo>
                  <a:lnTo>
                    <a:pt x="0" y="136525"/>
                  </a:lnTo>
                  <a:cubicBezTo>
                    <a:pt x="0" y="61124"/>
                    <a:pt x="61124" y="0"/>
                    <a:pt x="136525" y="0"/>
                  </a:cubicBezTo>
                  <a:cubicBezTo>
                    <a:pt x="211926" y="0"/>
                    <a:pt x="273050" y="61124"/>
                    <a:pt x="273050" y="136525"/>
                  </a:cubicBezTo>
                  <a:lnTo>
                    <a:pt x="273050" y="1171575"/>
                  </a:lnTo>
                  <a:close/>
                </a:path>
              </a:pathLst>
            </a:custGeom>
            <a:solidFill>
              <a:schemeClr val="accent5"/>
            </a:solidFill>
            <a:ln>
              <a:noFill/>
            </a:ln>
          </p:spPr>
          <p:txBody>
            <a:bodyPr wrap="square" anchor="ctr">
              <a:noAutofit/>
            </a:bodyPr>
            <a:lstStyle/>
            <a:p>
              <a:pPr algn="ctr"/>
              <a:endParaRPr lang="zh-CN" altLang="en-US" sz="1300">
                <a:solidFill>
                  <a:srgbClr val="FFFFFF"/>
                </a:solidFill>
              </a:endParaRPr>
            </a:p>
          </p:txBody>
        </p:sp>
        <p:sp>
          <p:nvSpPr>
            <p:cNvPr id="14" name="任意多边形 13"/>
            <p:cNvSpPr>
              <a:spLocks noChangeArrowheads="1"/>
            </p:cNvSpPr>
            <p:nvPr/>
          </p:nvSpPr>
          <p:spPr bwMode="auto">
            <a:xfrm rot="5400000">
              <a:off x="449262" y="368300"/>
              <a:ext cx="273050" cy="1171575"/>
            </a:xfrm>
            <a:custGeom>
              <a:avLst/>
              <a:gdLst>
                <a:gd name="connsiteX0" fmla="*/ 0 w 273050"/>
                <a:gd name="connsiteY0" fmla="*/ 1171575 h 1171575"/>
                <a:gd name="connsiteX1" fmla="*/ 0 w 273050"/>
                <a:gd name="connsiteY1" fmla="*/ 136525 h 1171575"/>
                <a:gd name="connsiteX2" fmla="*/ 136525 w 273050"/>
                <a:gd name="connsiteY2" fmla="*/ 0 h 1171575"/>
                <a:gd name="connsiteX3" fmla="*/ 273050 w 273050"/>
                <a:gd name="connsiteY3" fmla="*/ 136525 h 1171575"/>
                <a:gd name="connsiteX4" fmla="*/ 273050 w 273050"/>
                <a:gd name="connsiteY4" fmla="*/ 1171575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50" h="1171575">
                  <a:moveTo>
                    <a:pt x="0" y="1171575"/>
                  </a:moveTo>
                  <a:lnTo>
                    <a:pt x="0" y="136525"/>
                  </a:lnTo>
                  <a:cubicBezTo>
                    <a:pt x="0" y="61124"/>
                    <a:pt x="61124" y="0"/>
                    <a:pt x="136525" y="0"/>
                  </a:cubicBezTo>
                  <a:cubicBezTo>
                    <a:pt x="211926" y="0"/>
                    <a:pt x="273050" y="61124"/>
                    <a:pt x="273050" y="136525"/>
                  </a:cubicBezTo>
                  <a:lnTo>
                    <a:pt x="273050" y="1171575"/>
                  </a:lnTo>
                  <a:close/>
                </a:path>
              </a:pathLst>
            </a:custGeom>
            <a:solidFill>
              <a:schemeClr val="accent3"/>
            </a:solidFill>
            <a:ln>
              <a:noFill/>
            </a:ln>
          </p:spPr>
          <p:txBody>
            <a:bodyPr wrap="square" anchor="ctr">
              <a:noAutofit/>
            </a:bodyPr>
            <a:lstStyle/>
            <a:p>
              <a:pPr algn="ctr"/>
              <a:endParaRPr lang="zh-CN" altLang="en-US" sz="1300">
                <a:solidFill>
                  <a:srgbClr val="FFFFFF"/>
                </a:solidFill>
              </a:endParaRPr>
            </a:p>
          </p:txBody>
        </p:sp>
        <p:sp>
          <p:nvSpPr>
            <p:cNvPr id="15" name="任意多边形 14"/>
            <p:cNvSpPr>
              <a:spLocks noChangeArrowheads="1"/>
            </p:cNvSpPr>
            <p:nvPr/>
          </p:nvSpPr>
          <p:spPr bwMode="auto">
            <a:xfrm rot="5400000">
              <a:off x="449262" y="642937"/>
              <a:ext cx="273050" cy="1171575"/>
            </a:xfrm>
            <a:custGeom>
              <a:avLst/>
              <a:gdLst>
                <a:gd name="connsiteX0" fmla="*/ 0 w 273050"/>
                <a:gd name="connsiteY0" fmla="*/ 1171575 h 1171575"/>
                <a:gd name="connsiteX1" fmla="*/ 0 w 273050"/>
                <a:gd name="connsiteY1" fmla="*/ 136525 h 1171575"/>
                <a:gd name="connsiteX2" fmla="*/ 136525 w 273050"/>
                <a:gd name="connsiteY2" fmla="*/ 0 h 1171575"/>
                <a:gd name="connsiteX3" fmla="*/ 273050 w 273050"/>
                <a:gd name="connsiteY3" fmla="*/ 136525 h 1171575"/>
                <a:gd name="connsiteX4" fmla="*/ 273050 w 273050"/>
                <a:gd name="connsiteY4" fmla="*/ 1171575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50" h="1171575">
                  <a:moveTo>
                    <a:pt x="0" y="1171575"/>
                  </a:moveTo>
                  <a:lnTo>
                    <a:pt x="0" y="136525"/>
                  </a:lnTo>
                  <a:cubicBezTo>
                    <a:pt x="0" y="61124"/>
                    <a:pt x="61124" y="0"/>
                    <a:pt x="136525" y="0"/>
                  </a:cubicBezTo>
                  <a:cubicBezTo>
                    <a:pt x="211926" y="0"/>
                    <a:pt x="273050" y="61124"/>
                    <a:pt x="273050" y="136525"/>
                  </a:cubicBezTo>
                  <a:lnTo>
                    <a:pt x="273050" y="1171575"/>
                  </a:lnTo>
                  <a:close/>
                </a:path>
              </a:pathLst>
            </a:custGeom>
            <a:solidFill>
              <a:schemeClr val="accent1"/>
            </a:solidFill>
            <a:ln>
              <a:noFill/>
            </a:ln>
          </p:spPr>
          <p:txBody>
            <a:bodyPr wrap="square" anchor="ctr">
              <a:noAutofit/>
            </a:bodyPr>
            <a:lstStyle/>
            <a:p>
              <a:pPr algn="ctr"/>
              <a:endParaRPr lang="zh-CN" altLang="en-US" sz="1300">
                <a:solidFill>
                  <a:srgbClr val="FFFFFF"/>
                </a:solidFill>
              </a:endParaRPr>
            </a:p>
          </p:txBody>
        </p:sp>
      </p:grpSp>
      <p:sp>
        <p:nvSpPr>
          <p:cNvPr id="1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Tm="3000"/>
    </mc:Choice>
    <mc:Fallback>
      <p:transition spd="slow" advTm="3000"/>
    </mc:Fallback>
  </mc:AlternateContent>
  <p:txStyles>
    <p:titleStyle>
      <a:lvl1pPr algn="l" defTabSz="914400" rtl="0" eaLnBrk="1" latinLnBrk="0" hangingPunct="1">
        <a:lnSpc>
          <a:spcPct val="12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xml"/><Relationship Id="rId3" Type="http://schemas.openxmlformats.org/officeDocument/2006/relationships/image" Target="../media/image1.png"/><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tags" Target="../tags/tag26.xml"/><Relationship Id="rId2" Type="http://schemas.openxmlformats.org/officeDocument/2006/relationships/image" Target="../media/image1.png"/><Relationship Id="rId1" Type="http://schemas.openxmlformats.org/officeDocument/2006/relationships/tags" Target="../tags/tag25.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28.xml"/><Relationship Id="rId3"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tags" Target="../tags/tag27.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tags" Target="../tags/tag30.xml"/><Relationship Id="rId2" Type="http://schemas.openxmlformats.org/officeDocument/2006/relationships/image" Target="../media/image1.png"/><Relationship Id="rId1" Type="http://schemas.openxmlformats.org/officeDocument/2006/relationships/tags" Target="../tags/tag29.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ags" Target="../tags/tag32.xml"/><Relationship Id="rId2" Type="http://schemas.openxmlformats.org/officeDocument/2006/relationships/image" Target="../media/image1.png"/><Relationship Id="rId1" Type="http://schemas.openxmlformats.org/officeDocument/2006/relationships/tags" Target="../tags/tag31.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tags" Target="../tags/tag34.xml"/><Relationship Id="rId2" Type="http://schemas.openxmlformats.org/officeDocument/2006/relationships/image" Target="../media/image1.png"/><Relationship Id="rId1" Type="http://schemas.openxmlformats.org/officeDocument/2006/relationships/tags" Target="../tags/tag33.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tags" Target="../tags/tag36.xml"/><Relationship Id="rId2" Type="http://schemas.openxmlformats.org/officeDocument/2006/relationships/image" Target="../media/image1.png"/><Relationship Id="rId1" Type="http://schemas.openxmlformats.org/officeDocument/2006/relationships/tags" Target="../tags/tag35.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tags" Target="../tags/tag38.xml"/><Relationship Id="rId2" Type="http://schemas.openxmlformats.org/officeDocument/2006/relationships/image" Target="../media/image1.png"/><Relationship Id="rId1" Type="http://schemas.openxmlformats.org/officeDocument/2006/relationships/tags" Target="../tags/tag37.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tags" Target="../tags/tag40.xml"/><Relationship Id="rId2" Type="http://schemas.openxmlformats.org/officeDocument/2006/relationships/image" Target="../media/image1.png"/><Relationship Id="rId1" Type="http://schemas.openxmlformats.org/officeDocument/2006/relationships/tags" Target="../tags/tag39.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tags" Target="../tags/tag42.xml"/><Relationship Id="rId2" Type="http://schemas.openxmlformats.org/officeDocument/2006/relationships/image" Target="../media/image1.png"/><Relationship Id="rId1" Type="http://schemas.openxmlformats.org/officeDocument/2006/relationships/tags" Target="../tags/tag41.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tags" Target="../tags/tag44.xml"/><Relationship Id="rId2" Type="http://schemas.openxmlformats.org/officeDocument/2006/relationships/image" Target="../media/image1.png"/><Relationship Id="rId1" Type="http://schemas.openxmlformats.org/officeDocument/2006/relationships/tags" Target="../tags/tag43.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hemeOverride" Target="../theme/themeOverride1.xml"/><Relationship Id="rId3" Type="http://schemas.openxmlformats.org/officeDocument/2006/relationships/tags" Target="../tags/tag8.xml"/><Relationship Id="rId2" Type="http://schemas.openxmlformats.org/officeDocument/2006/relationships/image" Target="../media/image1.png"/><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tags" Target="../tags/tag46.xml"/><Relationship Id="rId2" Type="http://schemas.openxmlformats.org/officeDocument/2006/relationships/image" Target="../media/image1.png"/><Relationship Id="rId1" Type="http://schemas.openxmlformats.org/officeDocument/2006/relationships/tags" Target="../tags/tag45.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tags" Target="../tags/tag48.xml"/><Relationship Id="rId2" Type="http://schemas.openxmlformats.org/officeDocument/2006/relationships/image" Target="../media/image1.png"/><Relationship Id="rId1" Type="http://schemas.openxmlformats.org/officeDocument/2006/relationships/tags" Target="../tags/tag47.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xml"/><Relationship Id="rId3" Type="http://schemas.openxmlformats.org/officeDocument/2006/relationships/tags" Target="../tags/tag50.xml"/><Relationship Id="rId2" Type="http://schemas.openxmlformats.org/officeDocument/2006/relationships/image" Target="../media/image1.png"/><Relationship Id="rId1" Type="http://schemas.openxmlformats.org/officeDocument/2006/relationships/tags" Target="../tags/tag49.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xml"/><Relationship Id="rId3" Type="http://schemas.openxmlformats.org/officeDocument/2006/relationships/tags" Target="../tags/tag52.xml"/><Relationship Id="rId2" Type="http://schemas.openxmlformats.org/officeDocument/2006/relationships/image" Target="../media/image1.png"/><Relationship Id="rId1" Type="http://schemas.openxmlformats.org/officeDocument/2006/relationships/tags" Target="../tags/tag51.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2.xml"/><Relationship Id="rId3" Type="http://schemas.openxmlformats.org/officeDocument/2006/relationships/tags" Target="../tags/tag54.xml"/><Relationship Id="rId2" Type="http://schemas.openxmlformats.org/officeDocument/2006/relationships/image" Target="../media/image1.png"/><Relationship Id="rId1" Type="http://schemas.openxmlformats.org/officeDocument/2006/relationships/tags" Target="../tags/tag53.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2.xml"/><Relationship Id="rId3" Type="http://schemas.openxmlformats.org/officeDocument/2006/relationships/tags" Target="../tags/tag56.xml"/><Relationship Id="rId2" Type="http://schemas.openxmlformats.org/officeDocument/2006/relationships/image" Target="../media/image1.png"/><Relationship Id="rId1" Type="http://schemas.openxmlformats.org/officeDocument/2006/relationships/tags" Target="../tags/tag55.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2.xml"/><Relationship Id="rId3" Type="http://schemas.openxmlformats.org/officeDocument/2006/relationships/tags" Target="../tags/tag58.xml"/><Relationship Id="rId2" Type="http://schemas.openxmlformats.org/officeDocument/2006/relationships/image" Target="../media/image1.png"/><Relationship Id="rId1" Type="http://schemas.openxmlformats.org/officeDocument/2006/relationships/tags" Target="../tags/tag57.xml"/></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2.xml"/><Relationship Id="rId4" Type="http://schemas.openxmlformats.org/officeDocument/2006/relationships/tags" Target="../tags/tag60.xml"/><Relationship Id="rId3" Type="http://schemas.openxmlformats.org/officeDocument/2006/relationships/image" Target="../media/image7.emf"/><Relationship Id="rId2" Type="http://schemas.openxmlformats.org/officeDocument/2006/relationships/image" Target="../media/image1.png"/><Relationship Id="rId1" Type="http://schemas.openxmlformats.org/officeDocument/2006/relationships/tags" Target="../tags/tag59.xml"/></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2.xml"/><Relationship Id="rId4" Type="http://schemas.openxmlformats.org/officeDocument/2006/relationships/tags" Target="../tags/tag62.xml"/><Relationship Id="rId3" Type="http://schemas.openxmlformats.org/officeDocument/2006/relationships/image" Target="../media/image8.emf"/><Relationship Id="rId2" Type="http://schemas.openxmlformats.org/officeDocument/2006/relationships/image" Target="../media/image1.png"/><Relationship Id="rId1" Type="http://schemas.openxmlformats.org/officeDocument/2006/relationships/tags" Target="../tags/tag61.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2.xml"/><Relationship Id="rId3" Type="http://schemas.openxmlformats.org/officeDocument/2006/relationships/tags" Target="../tags/tag64.xml"/><Relationship Id="rId2" Type="http://schemas.openxmlformats.org/officeDocument/2006/relationships/image" Target="../media/image1.png"/><Relationship Id="rId1" Type="http://schemas.openxmlformats.org/officeDocument/2006/relationships/tags" Target="../tags/tag63.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11.xml"/><Relationship Id="rId3" Type="http://schemas.openxmlformats.org/officeDocument/2006/relationships/image" Target="../media/image1.png"/><Relationship Id="rId2" Type="http://schemas.openxmlformats.org/officeDocument/2006/relationships/tags" Target="../tags/tag10.xml"/><Relationship Id="rId1" Type="http://schemas.openxmlformats.org/officeDocument/2006/relationships/tags" Target="../tags/tag9.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2.xml"/><Relationship Id="rId3" Type="http://schemas.openxmlformats.org/officeDocument/2006/relationships/tags" Target="../tags/tag66.xml"/><Relationship Id="rId2" Type="http://schemas.openxmlformats.org/officeDocument/2006/relationships/image" Target="../media/image1.png"/><Relationship Id="rId1" Type="http://schemas.openxmlformats.org/officeDocument/2006/relationships/tags" Target="../tags/tag65.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2.xml"/><Relationship Id="rId3" Type="http://schemas.openxmlformats.org/officeDocument/2006/relationships/tags" Target="../tags/tag68.xml"/><Relationship Id="rId2" Type="http://schemas.openxmlformats.org/officeDocument/2006/relationships/image" Target="../media/image1.png"/><Relationship Id="rId1" Type="http://schemas.openxmlformats.org/officeDocument/2006/relationships/tags" Target="../tags/tag67.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image" Target="../media/image1.png"/><Relationship Id="rId1" Type="http://schemas.openxmlformats.org/officeDocument/2006/relationships/tags" Target="../tags/tag69.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2.xml"/><Relationship Id="rId3" Type="http://schemas.openxmlformats.org/officeDocument/2006/relationships/tags" Target="../tags/tag72.xml"/><Relationship Id="rId2" Type="http://schemas.openxmlformats.org/officeDocument/2006/relationships/image" Target="../media/image1.png"/><Relationship Id="rId1" Type="http://schemas.openxmlformats.org/officeDocument/2006/relationships/tags" Target="../tags/tag71.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2.xml"/><Relationship Id="rId3" Type="http://schemas.openxmlformats.org/officeDocument/2006/relationships/tags" Target="../tags/tag74.xml"/><Relationship Id="rId2" Type="http://schemas.openxmlformats.org/officeDocument/2006/relationships/image" Target="../media/image1.png"/><Relationship Id="rId1" Type="http://schemas.openxmlformats.org/officeDocument/2006/relationships/tags" Target="../tags/tag73.xml"/></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2.xml"/><Relationship Id="rId4" Type="http://schemas.openxmlformats.org/officeDocument/2006/relationships/tags" Target="../tags/tag77.xml"/><Relationship Id="rId3" Type="http://schemas.openxmlformats.org/officeDocument/2006/relationships/image" Target="../media/image1.png"/><Relationship Id="rId2" Type="http://schemas.openxmlformats.org/officeDocument/2006/relationships/tags" Target="../tags/tag76.xml"/><Relationship Id="rId1" Type="http://schemas.openxmlformats.org/officeDocument/2006/relationships/tags" Target="../tags/tag75.xml"/></Relationships>
</file>

<file path=ppt/slides/_rels/slide36.xml.rels><?xml version="1.0" encoding="UTF-8" standalone="yes"?>
<Relationships xmlns="http://schemas.openxmlformats.org/package/2006/relationships"><Relationship Id="rId7" Type="http://schemas.openxmlformats.org/officeDocument/2006/relationships/notesSlide" Target="../notesSlides/notesSlide35.xml"/><Relationship Id="rId6" Type="http://schemas.openxmlformats.org/officeDocument/2006/relationships/slideLayout" Target="../slideLayouts/slideLayout6.xml"/><Relationship Id="rId5" Type="http://schemas.openxmlformats.org/officeDocument/2006/relationships/themeOverride" Target="../theme/themeOverride2.xml"/><Relationship Id="rId4" Type="http://schemas.openxmlformats.org/officeDocument/2006/relationships/tags" Target="../tags/tag80.xml"/><Relationship Id="rId3" Type="http://schemas.openxmlformats.org/officeDocument/2006/relationships/image" Target="../media/image1.png"/><Relationship Id="rId2" Type="http://schemas.openxmlformats.org/officeDocument/2006/relationships/tags" Target="../tags/tag79.xml"/><Relationship Id="rId1" Type="http://schemas.openxmlformats.org/officeDocument/2006/relationships/tags" Target="../tags/tag78.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14.xml"/><Relationship Id="rId3" Type="http://schemas.openxmlformats.org/officeDocument/2006/relationships/image" Target="../media/image1.png"/><Relationship Id="rId2" Type="http://schemas.openxmlformats.org/officeDocument/2006/relationships/tags" Target="../tags/tag13.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16.xml"/><Relationship Id="rId2" Type="http://schemas.openxmlformats.org/officeDocument/2006/relationships/image" Target="../media/image1.png"/><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18.xml"/><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tags" Target="../tags/tag17.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20.xml"/><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tags" Target="../tags/tag19.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22.xml"/><Relationship Id="rId3" Type="http://schemas.openxmlformats.org/officeDocument/2006/relationships/image" Target="../media/image4.emf"/><Relationship Id="rId2" Type="http://schemas.openxmlformats.org/officeDocument/2006/relationships/image" Target="../media/image1.png"/><Relationship Id="rId1" Type="http://schemas.openxmlformats.org/officeDocument/2006/relationships/tags" Target="../tags/tag21.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24.xml"/><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tags" Target="../tags/tag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ctrTitle"/>
            <p:custDataLst>
              <p:tags r:id="rId1"/>
            </p:custDataLst>
          </p:nvPr>
        </p:nvSpPr>
        <p:spPr/>
        <p:txBody>
          <a:bodyPr/>
          <a:p>
            <a:r>
              <a:rPr lang="en-US" altLang="zh-CN" smtClean="0"/>
              <a:t>Apache Kafka Guide</a:t>
            </a:r>
            <a:endParaRPr lang="en-US" altLang="zh-CN" smtClean="0"/>
          </a:p>
        </p:txBody>
      </p:sp>
      <p:sp>
        <p:nvSpPr>
          <p:cNvPr id="12" name="副标题 11"/>
          <p:cNvSpPr>
            <a:spLocks noGrp="1"/>
          </p:cNvSpPr>
          <p:nvPr>
            <p:ph type="subTitle" idx="1"/>
            <p:custDataLst>
              <p:tags r:id="rId2"/>
            </p:custDataLst>
          </p:nvPr>
        </p:nvSpPr>
        <p:spPr/>
        <p:txBody>
          <a:bodyPr/>
          <a:p>
            <a:r>
              <a:rPr lang="en-US" altLang="zh-CN" smtClean="0"/>
              <a:t>Lecture:Alex Wang,QQ</a:t>
            </a:r>
            <a:r>
              <a:rPr lang="zh-CN" altLang="en-US" smtClean="0"/>
              <a:t>群</a:t>
            </a:r>
            <a:r>
              <a:rPr lang="en-US" altLang="zh-CN" smtClean="0"/>
              <a:t>:463962286</a:t>
            </a:r>
            <a:endParaRPr lang="en-US" altLang="zh-CN" smtClean="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6" name="图片 5" descr="kafka-logo-tall"/>
          <p:cNvPicPr>
            <a:picLocks noChangeAspect="1"/>
          </p:cNvPicPr>
          <p:nvPr/>
        </p:nvPicPr>
        <p:blipFill>
          <a:blip r:embed="rId3"/>
          <a:stretch>
            <a:fillRect/>
          </a:stretch>
        </p:blipFill>
        <p:spPr>
          <a:xfrm>
            <a:off x="9179560" y="1905"/>
            <a:ext cx="2992755" cy="130238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300" advTm="3000"/>
    </mc:Choice>
    <mc:Fallback>
      <p:transition spd="slow"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Multiple Consumer Group</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a:xfrm>
            <a:off x="838200" y="1609725"/>
            <a:ext cx="10515600" cy="4462145"/>
          </a:xfrm>
        </p:spPr>
        <p:txBody>
          <a:bodyPr>
            <a:normAutofit/>
          </a:bodyPr>
          <a:p>
            <a:r>
              <a:rPr lang="zh-CN" altLang="en-US"/>
              <a:t>In addition to adding consumers in order to scale a single application, it is very common to have multiple applications that need to read data from the same topic. In fact, one of the main design goals in Kafka was to make the data produced to Kafka topics available for many use cases throughout the organization. In those cases, we want each application to get all of the messages, rather than just a subset. To make sure an application gets all the messages in a topic, ensure the application has its own consumer group. Unlike many traditional messaging systems, Kafka scales to a large number of consumers and consumer groups without reducing performance.</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Multiple Consumer Group</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pic>
        <p:nvPicPr>
          <p:cNvPr id="5" name="内容占位符 4"/>
          <p:cNvPicPr>
            <a:picLocks noChangeAspect="1"/>
          </p:cNvPicPr>
          <p:nvPr>
            <p:ph idx="1"/>
          </p:nvPr>
        </p:nvPicPr>
        <p:blipFill>
          <a:blip r:embed="rId3"/>
          <a:stretch>
            <a:fillRect/>
          </a:stretch>
        </p:blipFill>
        <p:spPr>
          <a:xfrm>
            <a:off x="2909570" y="1609725"/>
            <a:ext cx="6056630" cy="446214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Groups and Partition Rebalance</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文本框 2"/>
          <p:cNvSpPr txBox="1"/>
          <p:nvPr/>
        </p:nvSpPr>
        <p:spPr>
          <a:xfrm>
            <a:off x="1064260" y="1470660"/>
            <a:ext cx="10266680" cy="3969385"/>
          </a:xfrm>
          <a:prstGeom prst="rect">
            <a:avLst/>
          </a:prstGeom>
          <a:noFill/>
        </p:spPr>
        <p:txBody>
          <a:bodyPr wrap="square" rtlCol="0">
            <a:spAutoFit/>
          </a:bodyPr>
          <a:p>
            <a:r>
              <a:rPr lang="zh-CN" altLang="en-US"/>
              <a:t>As we saw in the previous section, consumers in a consumer group share ownership of the partitions in the topics they subscribe to. When we add a new consumer to the group, it starts consuming messages from partitions previously consumed by another consumer. The same thing happens when a consumer shuts down or crashes; it leaves the group, and the partitions it used to consume will be consumed by one of the remaining consumers. Reassignment of partitions to consumers also happen when the topics the consumer group is consuming are modified (e.g., if an administrator adds new partitions) </a:t>
            </a:r>
            <a:endParaRPr lang="zh-CN" altLang="en-US"/>
          </a:p>
          <a:p>
            <a:endParaRPr lang="zh-CN" altLang="en-US"/>
          </a:p>
          <a:p>
            <a:r>
              <a:rPr lang="zh-CN" altLang="en-US"/>
              <a:t>Moving partition ownership from one consumer to another is called a rebalance. Rebalances are important because they provide the consumer group with high availability and scalability (allowing us to easily and safely add and remove consumers), but in the normal course of events they are fairly undesirable.</a:t>
            </a:r>
            <a:endParaRPr lang="zh-CN" altLang="en-US"/>
          </a:p>
          <a:p>
            <a:endParaRPr lang="zh-CN" altLang="en-US"/>
          </a:p>
          <a:p>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Groups and Partition Rebalance</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文本框 2"/>
          <p:cNvSpPr txBox="1"/>
          <p:nvPr/>
        </p:nvSpPr>
        <p:spPr>
          <a:xfrm>
            <a:off x="1064260" y="1470660"/>
            <a:ext cx="10266680" cy="4246245"/>
          </a:xfrm>
          <a:prstGeom prst="rect">
            <a:avLst/>
          </a:prstGeom>
          <a:noFill/>
        </p:spPr>
        <p:txBody>
          <a:bodyPr wrap="square" rtlCol="0">
            <a:spAutoFit/>
          </a:bodyPr>
          <a:p>
            <a:r>
              <a:rPr lang="zh-CN" altLang="en-US"/>
              <a:t>During a rebalance, consumers can’t consume messages, so a rebalance is basically a short window of unavailability of the entire consumer group. In addition, when partitions are moved from</a:t>
            </a:r>
            <a:endParaRPr lang="zh-CN" altLang="en-US"/>
          </a:p>
          <a:p>
            <a:r>
              <a:rPr lang="zh-CN" altLang="en-US"/>
              <a:t>one consumer to another, the consumer loses its current state; if it was caching any data, it will need to refresh its caches—slowing down the application until the consumer sets up its state again. Throughout this chapter we will discuss how to safely handle rebalances and how to avoid unnecessary ones.</a:t>
            </a:r>
            <a:endParaRPr lang="zh-CN" altLang="en-US"/>
          </a:p>
          <a:p>
            <a:endParaRPr lang="zh-CN" altLang="en-US"/>
          </a:p>
          <a:p>
            <a:r>
              <a:rPr lang="zh-CN" altLang="en-US"/>
              <a:t>The way consumers maintain membership in a consumer group and ownership of the partitions assigned to them is by sending heartbeats to a Kafka broker designated as the group coordinator (this broker can be different for different consumer groups). As long as the consumer is sending heartbeats at regular intervals, it is assumed to be alive, well, and processing messages from its partitions. Heartbeats are sent when the consumer polls (i.e., retrieves records) and when it commits records it has consumed.</a:t>
            </a:r>
            <a:endParaRPr lang="zh-CN" altLang="en-US"/>
          </a:p>
          <a:p>
            <a:endParaRPr lang="zh-CN" altLang="en-US"/>
          </a:p>
          <a:p>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Kafka Consumer Programming</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文本框 2"/>
          <p:cNvSpPr txBox="1"/>
          <p:nvPr/>
        </p:nvSpPr>
        <p:spPr>
          <a:xfrm>
            <a:off x="2848610" y="2655570"/>
            <a:ext cx="6330950" cy="2138045"/>
          </a:xfrm>
          <a:prstGeom prst="rect">
            <a:avLst/>
          </a:prstGeom>
          <a:noFill/>
        </p:spPr>
        <p:txBody>
          <a:bodyPr wrap="square" rtlCol="0">
            <a:spAutoFit/>
          </a:bodyPr>
          <a:p>
            <a:r>
              <a:rPr lang="en-US" altLang="zh-CN" sz="11500"/>
              <a:t>In Action</a:t>
            </a:r>
            <a:endParaRPr lang="en-US" altLang="zh-CN" sz="11500"/>
          </a:p>
          <a:p>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fetch.min.bytes</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文本框 2"/>
          <p:cNvSpPr txBox="1"/>
          <p:nvPr/>
        </p:nvSpPr>
        <p:spPr>
          <a:xfrm>
            <a:off x="1064260" y="1470660"/>
            <a:ext cx="10266680" cy="3415030"/>
          </a:xfrm>
          <a:prstGeom prst="rect">
            <a:avLst/>
          </a:prstGeom>
          <a:noFill/>
        </p:spPr>
        <p:txBody>
          <a:bodyPr wrap="square" rtlCol="0">
            <a:spAutoFit/>
          </a:bodyPr>
          <a:p>
            <a:r>
              <a:rPr lang="zh-CN" altLang="en-US" sz="2000"/>
              <a:t>This property allows a consumer to specify the minimum amount of data that it wants to receive from the broker when fetching records. If a broker receives a request for records from a consumer but the new records amount to fewer bytes than min.fetch.bytes, the broker will wait until more messages are available before sending the records back to the consumer. This reduces the load on both the consumer and the broker as they have to handle fewer back-and-forth messages in cases where the topics don’t have much new activity (or for lower activity hours of the day). You will want to set this parameter higher than the default if the consumer is using too much CPU when there isn’t much data available, or reduce load on the brokers when you have large number of consumers.</a:t>
            </a:r>
            <a:endParaRPr lang="zh-CN" altLang="en-US" sz="2000"/>
          </a:p>
          <a:p>
            <a:endParaRPr lang="zh-CN" altLang="en-US"/>
          </a:p>
          <a:p>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fetch.max.wait.ms</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文本框 2"/>
          <p:cNvSpPr txBox="1"/>
          <p:nvPr/>
        </p:nvSpPr>
        <p:spPr>
          <a:xfrm>
            <a:off x="1064260" y="1470660"/>
            <a:ext cx="10266680" cy="2306955"/>
          </a:xfrm>
          <a:prstGeom prst="rect">
            <a:avLst/>
          </a:prstGeom>
          <a:noFill/>
        </p:spPr>
        <p:txBody>
          <a:bodyPr wrap="square" rtlCol="0">
            <a:spAutoFit/>
          </a:bodyPr>
          <a:p>
            <a:r>
              <a:rPr lang="zh-CN" altLang="en-US"/>
              <a:t>By setting fetch.min.bytes, you tell Kafka to wait until it has enough data to send before responding to the consumer. fetch.max.wait.ms lets you control how long to wait. By default, Kafka will wait up to 500 ms. This results in up to 500 ms of extra latency in case there is not enough data flowing to the Kafka topic to satisfy the minimum amount of data to return. If you want to limit the potential latency (usually due to SLAs controlling the maximum latency of the application), you can set fetch.max.wait.ms to a lower value. If you set fetch.max.wait.ms to 100 ms and fetch.min.bytes to 1 MB, Kafka will recieve a fetch request from the consumer and will respond with data either when it has 1 MB of data to return or after 100 ms, whichever happens first.</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max.partition.fetch.bytes</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文本框 2"/>
          <p:cNvSpPr txBox="1"/>
          <p:nvPr/>
        </p:nvSpPr>
        <p:spPr>
          <a:xfrm>
            <a:off x="1064260" y="1470660"/>
            <a:ext cx="10266680" cy="1476375"/>
          </a:xfrm>
          <a:prstGeom prst="rect">
            <a:avLst/>
          </a:prstGeom>
          <a:noFill/>
        </p:spPr>
        <p:txBody>
          <a:bodyPr wrap="square" rtlCol="0">
            <a:spAutoFit/>
          </a:bodyPr>
          <a:p>
            <a:r>
              <a:rPr lang="zh-CN" altLang="en-US"/>
              <a:t>This property controls the maximum number of bytes the server will return per partition. The default is 1 MB, which means that when KafkaConsumer.poll() returns ConsumerRecords, the record object will use at most max.partition.fetch.bytes per partition assigned to the consumer. So if a topic has 20 partitions, and you have 5 consumers, each consumer will need to have 4 MB of memory available for Consumer Records.</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zh-CN" altLang="en-US">
                <a:sym typeface="+mn-ea"/>
              </a:rPr>
              <a:t>session.timeout.ms</a:t>
            </a:r>
            <a:endParaRPr lang="zh-CN" altLang="en-US">
              <a:sym typeface="+mn-ea"/>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文本框 2"/>
          <p:cNvSpPr txBox="1"/>
          <p:nvPr/>
        </p:nvSpPr>
        <p:spPr>
          <a:xfrm>
            <a:off x="1064260" y="1470660"/>
            <a:ext cx="10266680" cy="5077460"/>
          </a:xfrm>
          <a:prstGeom prst="rect">
            <a:avLst/>
          </a:prstGeom>
          <a:noFill/>
        </p:spPr>
        <p:txBody>
          <a:bodyPr wrap="square" rtlCol="0">
            <a:spAutoFit/>
          </a:bodyPr>
          <a:p>
            <a:pPr indent="0">
              <a:buFont typeface="Arial" panose="020B0604020202020204" pitchFamily="34" charset="0"/>
              <a:buNone/>
            </a:pPr>
            <a:r>
              <a:rPr lang="zh-CN" altLang="en-US"/>
              <a:t>The amount of time a consumer can be out of contact with the brokers while still considered alive defaults to 3 seconds. If more than session.timeout.ms passes without the consumer sending a heartbeat to the group coordinator, it is considered dead and the group coordinator will trigger a rebalance of the consumer group to allocate partitions from the dead consumer to the other consumers in the group.</a:t>
            </a:r>
            <a:endParaRPr lang="zh-CN" altLang="en-US"/>
          </a:p>
          <a:p>
            <a:endParaRPr lang="zh-CN" altLang="en-US"/>
          </a:p>
          <a:p>
            <a:r>
              <a:rPr lang="zh-CN" altLang="en-US"/>
              <a:t>heartbeat.interval.ms controls how frequently the KafkaConsumer poll() method will send a heartbeat to the group coordinator, whereas session.timeout.ms controls how long a consumer can</a:t>
            </a:r>
            <a:endParaRPr lang="zh-CN" altLang="en-US"/>
          </a:p>
          <a:p>
            <a:r>
              <a:rPr lang="zh-CN" altLang="en-US"/>
              <a:t>go without sending a heartbeat.</a:t>
            </a:r>
            <a:endParaRPr lang="zh-CN" altLang="en-US"/>
          </a:p>
          <a:p>
            <a:endParaRPr lang="zh-CN" altLang="en-US"/>
          </a:p>
          <a:p>
            <a:endParaRPr lang="zh-CN" altLang="en-US"/>
          </a:p>
          <a:p>
            <a:r>
              <a:rPr lang="zh-CN" altLang="en-US"/>
              <a:t>Therefore, those two properties are typically modified together—heatbeat.interval.ms must be lower than session.timeout.ms, and is usually set to one-third of the timeout value. So if session.timeout.ms is 3 seconds, heartbeat.interval.ms should be 1 second. Setting session.timeout.ms lower than the default will allow consumer groups to detect and recover from failure sooner, but may also cause unwanted rebalances as a result of consumers taking longer to complete the poll loop or garbage collection. Setting session.timeout.ms higher will reduce the chance of accidental rebalance, but also means it will take longer to detect a real failure.</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auto.offset.reset</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文本框 2"/>
          <p:cNvSpPr txBox="1"/>
          <p:nvPr/>
        </p:nvSpPr>
        <p:spPr>
          <a:xfrm>
            <a:off x="1064260" y="1470660"/>
            <a:ext cx="10266680" cy="2030095"/>
          </a:xfrm>
          <a:prstGeom prst="rect">
            <a:avLst/>
          </a:prstGeom>
          <a:noFill/>
        </p:spPr>
        <p:txBody>
          <a:bodyPr wrap="square" rtlCol="0">
            <a:spAutoFit/>
          </a:bodyPr>
          <a:p>
            <a:r>
              <a:rPr lang="zh-CN" altLang="en-US"/>
              <a:t>This property controls the behavior of the consumer when it starts reading a partition for which it doesn’t have a committed offset or if the committed offset it has is invalid (usually because the consumer was down for so long that the record with that offset was already aged out of the broker). The default is “latest,” which means that lacking a valid offset, the consumer will start reading from the newest records (records that were written after the consumer started running). The alternative is “earliest,” which means that lacking a valid offset, the consumer will read all the data in the partition,starting from the very beginning.</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sp>
        <p:nvSpPr>
          <p:cNvPr id="5" name="标题 4"/>
          <p:cNvSpPr>
            <a:spLocks noGrp="1"/>
          </p:cNvSpPr>
          <p:nvPr>
            <p:ph type="ctrTitle"/>
            <p:custDataLst>
              <p:tags r:id="rId1"/>
            </p:custDataLst>
          </p:nvPr>
        </p:nvSpPr>
        <p:spPr/>
        <p:txBody>
          <a:bodyPr>
            <a:normAutofit/>
          </a:bodyPr>
          <a:p>
            <a:r>
              <a:rPr lang="en-US" altLang="zh-CN" smtClean="0"/>
              <a:t>Lesson 4: Kafka Consumers</a:t>
            </a:r>
            <a:endParaRPr lang="en-US" altLang="zh-CN" smtClean="0"/>
          </a:p>
        </p:txBody>
      </p:sp>
      <p:sp>
        <p:nvSpPr>
          <p:cNvPr id="3" name="文本框 2"/>
          <p:cNvSpPr txBox="1"/>
          <p:nvPr/>
        </p:nvSpPr>
        <p:spPr>
          <a:xfrm>
            <a:off x="4796155" y="3514090"/>
            <a:ext cx="6568440" cy="368300"/>
          </a:xfrm>
          <a:prstGeom prst="rect">
            <a:avLst/>
          </a:prstGeom>
          <a:noFill/>
        </p:spPr>
        <p:txBody>
          <a:bodyPr wrap="square" rtlCol="0">
            <a:spAutoFit/>
          </a:bodyPr>
          <a:p>
            <a:r>
              <a:rPr lang="en-US" altLang="zh-CN"/>
              <a:t>-- Reading Data from Kafka</a:t>
            </a:r>
            <a:endParaRPr lang="en-US" altLang="zh-CN"/>
          </a:p>
        </p:txBody>
      </p:sp>
      <p:pic>
        <p:nvPicPr>
          <p:cNvPr id="6" name="图片 5" descr="kafka-logo-tall"/>
          <p:cNvPicPr>
            <a:picLocks noChangeAspect="1"/>
          </p:cNvPicPr>
          <p:nvPr/>
        </p:nvPicPr>
        <p:blipFill>
          <a:blip r:embed="rId2"/>
          <a:stretch>
            <a:fillRect/>
          </a:stretch>
        </p:blipFill>
        <p:spPr>
          <a:xfrm>
            <a:off x="9179560" y="1905"/>
            <a:ext cx="2992755" cy="130238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750" advTm="3000"/>
    </mc:Choice>
    <mc:Fallback>
      <p:transition spd="slow" advTm="300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enable.auto.commit</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文本框 2"/>
          <p:cNvSpPr txBox="1"/>
          <p:nvPr/>
        </p:nvSpPr>
        <p:spPr>
          <a:xfrm>
            <a:off x="1064260" y="1470660"/>
            <a:ext cx="10266680" cy="1476375"/>
          </a:xfrm>
          <a:prstGeom prst="rect">
            <a:avLst/>
          </a:prstGeom>
          <a:noFill/>
        </p:spPr>
        <p:txBody>
          <a:bodyPr wrap="square" rtlCol="0">
            <a:spAutoFit/>
          </a:bodyPr>
          <a:p>
            <a:r>
              <a:rPr lang="zh-CN" altLang="en-US"/>
              <a:t>We discussed the different options for committing offsets earlier in this chapter. This parameter controls whether the consumer will commit offsets automatically, and defaults to true. Set it to false if you prefer to control when offsets are committed, which is necessary to minimize duplicates and avoid missing data. If you set enable.auto.commit to true, then you might also want to control how frequently offsets will be committed using auto.commit.interval.ms.</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partition.assignment.strategy</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文本框 2"/>
          <p:cNvSpPr txBox="1"/>
          <p:nvPr/>
        </p:nvSpPr>
        <p:spPr>
          <a:xfrm>
            <a:off x="1064260" y="1470660"/>
            <a:ext cx="10266680" cy="4799965"/>
          </a:xfrm>
          <a:prstGeom prst="rect">
            <a:avLst/>
          </a:prstGeom>
          <a:noFill/>
        </p:spPr>
        <p:txBody>
          <a:bodyPr wrap="square" rtlCol="0">
            <a:spAutoFit/>
          </a:bodyPr>
          <a:p>
            <a:r>
              <a:rPr lang="zh-CN" altLang="en-US"/>
              <a:t>A PartitionAssignor is a class that, given consumers and topics they subscribed to, decides which partitions will be assigned to which consumer. By default, Kafka has two assignment strategies:</a:t>
            </a:r>
            <a:endParaRPr lang="zh-CN" altLang="en-US"/>
          </a:p>
          <a:p>
            <a:pPr marL="285750" indent="-285750">
              <a:buFont typeface="Arial" panose="020B0604020202020204" pitchFamily="34" charset="0"/>
              <a:buChar char="•"/>
            </a:pPr>
            <a:r>
              <a:rPr lang="zh-CN" altLang="en-US"/>
              <a:t>Range</a:t>
            </a:r>
            <a:endParaRPr lang="zh-CN" altLang="en-US"/>
          </a:p>
          <a:p>
            <a:r>
              <a:rPr lang="zh-CN" altLang="en-US"/>
              <a:t>Assigns to each consumer a consecutive subset of partitions from each topic it subscribes to. So if consumers C1 and C2 are subscribed to two topics, T1 and T2, and each of the topics has three partitions, then C1 will be assigned partitions 0 and 1 from topics T1 and T2, while C2 will be assigned partition 2 from those topics. Because each topic has an uneven number of partitions and the assignment is done for each topic independently, the first consumer ends up with more partitions than the second. This happens whenever Range assignment is used and the number of consumers does not divide the number of partitions in each topic neatly.</a:t>
            </a:r>
            <a:endParaRPr lang="zh-CN" altLang="en-US"/>
          </a:p>
          <a:p>
            <a:pPr marL="285750" indent="-285750">
              <a:buFont typeface="Arial" panose="020B0604020202020204" pitchFamily="34" charset="0"/>
              <a:buChar char="•"/>
            </a:pPr>
            <a:r>
              <a:rPr lang="zh-CN" altLang="en-US"/>
              <a:t>RoundRobin</a:t>
            </a:r>
            <a:endParaRPr lang="zh-CN" altLang="en-US"/>
          </a:p>
          <a:p>
            <a:r>
              <a:rPr lang="zh-CN" altLang="en-US"/>
              <a:t>Takes all the partitions from all subscribed topics and assigns them to consumers sequentially, one by one. If C1 and C2 described previously used RoundRobin assignment, C1 would have partitions 0 and 2 from topic T1 and partition 1 from topic T2. C2 would have partition 1 from topic T1 and partitions 0 and 2 from topic T2. In general, if all consumers are subscribed to the same topics (a very common scenario), RoundRobin assignment will end up with all consumers having the same number of partitions (or at most 1 partition difference).</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partition.assignment.strategy</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文本框 2"/>
          <p:cNvSpPr txBox="1"/>
          <p:nvPr/>
        </p:nvSpPr>
        <p:spPr>
          <a:xfrm>
            <a:off x="1064260" y="1470660"/>
            <a:ext cx="10266680" cy="1476375"/>
          </a:xfrm>
          <a:prstGeom prst="rect">
            <a:avLst/>
          </a:prstGeom>
          <a:noFill/>
        </p:spPr>
        <p:txBody>
          <a:bodyPr wrap="square" rtlCol="0">
            <a:spAutoFit/>
          </a:bodyPr>
          <a:p>
            <a:r>
              <a:rPr lang="zh-CN" altLang="en-US"/>
              <a:t>The partition.assignment.strategy allows you to choose a partition-assignment strategy. The default is org.apache.kafka.clients.consumer.RangeAssignor, which implements the Range strategy described above. You can replace it with org.apache.kafka.clients.consumer.RoundRobinAssignor. A more advanced option is to implement your own assignment strategy, in which case partition.assignment.strategy should point to the name of your class.</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client.id</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文本框 2"/>
          <p:cNvSpPr txBox="1"/>
          <p:nvPr/>
        </p:nvSpPr>
        <p:spPr>
          <a:xfrm>
            <a:off x="1064260" y="1470660"/>
            <a:ext cx="10266680" cy="645160"/>
          </a:xfrm>
          <a:prstGeom prst="rect">
            <a:avLst/>
          </a:prstGeom>
          <a:noFill/>
        </p:spPr>
        <p:txBody>
          <a:bodyPr wrap="square" rtlCol="0">
            <a:spAutoFit/>
          </a:bodyPr>
          <a:p>
            <a:r>
              <a:rPr lang="zh-CN" altLang="en-US"/>
              <a:t>This can be any string, and will be used by the brokers to identify messages sent from the client. It is used in logging and metrics, and for quotas.</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max.poll.records</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文本框 2"/>
          <p:cNvSpPr txBox="1"/>
          <p:nvPr/>
        </p:nvSpPr>
        <p:spPr>
          <a:xfrm>
            <a:off x="1064260" y="1470660"/>
            <a:ext cx="10266680" cy="645160"/>
          </a:xfrm>
          <a:prstGeom prst="rect">
            <a:avLst/>
          </a:prstGeom>
          <a:noFill/>
        </p:spPr>
        <p:txBody>
          <a:bodyPr wrap="square" rtlCol="0">
            <a:spAutoFit/>
          </a:bodyPr>
          <a:p>
            <a:r>
              <a:rPr lang="zh-CN" altLang="en-US"/>
              <a:t>This controls the maximum number of records that a single call to poll() will return. This is useful to help control the amount of data your application will need to process in the polling loop.</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fontScale="90000"/>
          </a:bodyPr>
          <a:p>
            <a:r>
              <a:rPr lang="en-US" altLang="zh-CN" dirty="0">
                <a:solidFill>
                  <a:schemeClr val="tx1"/>
                </a:solidFill>
              </a:rPr>
              <a:t>receive.buffer.bytes </a:t>
            </a:r>
            <a:br>
              <a:rPr lang="en-US" altLang="zh-CN" dirty="0">
                <a:solidFill>
                  <a:schemeClr val="tx1"/>
                </a:solidFill>
              </a:rPr>
            </a:br>
            <a:r>
              <a:rPr lang="en-US" altLang="zh-CN" dirty="0">
                <a:solidFill>
                  <a:schemeClr val="tx1"/>
                </a:solidFill>
              </a:rPr>
              <a:t>send.buffer.bytes</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文本框 2"/>
          <p:cNvSpPr txBox="1"/>
          <p:nvPr/>
        </p:nvSpPr>
        <p:spPr>
          <a:xfrm>
            <a:off x="1064260" y="1470660"/>
            <a:ext cx="10266680" cy="1198880"/>
          </a:xfrm>
          <a:prstGeom prst="rect">
            <a:avLst/>
          </a:prstGeom>
          <a:noFill/>
        </p:spPr>
        <p:txBody>
          <a:bodyPr wrap="square" rtlCol="0">
            <a:spAutoFit/>
          </a:bodyPr>
          <a:p>
            <a:r>
              <a:rPr lang="zh-CN" altLang="en-US"/>
              <a:t>These are the sizes of the TCP send and receive buffers used by the sockets when writing and reading data. If these are set to -1, the OS defaults will be used. It can be a good idea to increase those when producers or consumers communicate with brokers in a different datacenter, because those network links typically have higher latency and lower bandwidth.</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Commits and Offsets</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文本框 2"/>
          <p:cNvSpPr txBox="1"/>
          <p:nvPr/>
        </p:nvSpPr>
        <p:spPr>
          <a:xfrm>
            <a:off x="1064260" y="1470660"/>
            <a:ext cx="10266680" cy="3969385"/>
          </a:xfrm>
          <a:prstGeom prst="rect">
            <a:avLst/>
          </a:prstGeom>
          <a:noFill/>
        </p:spPr>
        <p:txBody>
          <a:bodyPr wrap="square" rtlCol="0">
            <a:spAutoFit/>
          </a:bodyPr>
          <a:p>
            <a:r>
              <a:rPr lang="zh-CN" altLang="en-US"/>
              <a:t>Whenever we call poll(), it returns records written to Kafka that consumers in our group have not read yet. This means that we have a way of tracking which records were read by a consumer of the group.</a:t>
            </a:r>
            <a:endParaRPr lang="zh-CN" altLang="en-US"/>
          </a:p>
          <a:p>
            <a:endParaRPr lang="zh-CN" altLang="en-US"/>
          </a:p>
          <a:p>
            <a:r>
              <a:rPr lang="zh-CN" altLang="en-US"/>
              <a:t>We call the action of updating the current position in the partition a commit.</a:t>
            </a:r>
            <a:endParaRPr lang="zh-CN" altLang="en-US"/>
          </a:p>
          <a:p>
            <a:endParaRPr lang="zh-CN" altLang="en-US"/>
          </a:p>
          <a:p>
            <a:endParaRPr lang="zh-CN" altLang="en-US"/>
          </a:p>
          <a:p>
            <a:r>
              <a:rPr lang="zh-CN" altLang="en-US"/>
              <a:t>How does a consumer commit an offset? It produces a message to Kafka, to a special __consumer_offsets topic, with the committed offset for each partition. As long as all your consumers are up, running, and churning away, this will have no impact. However, if a consumer crashes or a new consumer joins the consumer group, this will trigger a rebalance. After a rebalance, each consumer may be assigned a new set of partitions than the one it processed before. In order to know where to pick up the work, the consumer will read the latest committed offset of each partition and continue from there.</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Commits and Offsets</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pic>
        <p:nvPicPr>
          <p:cNvPr id="5" name="图片 4"/>
          <p:cNvPicPr>
            <a:picLocks noChangeAspect="1"/>
          </p:cNvPicPr>
          <p:nvPr/>
        </p:nvPicPr>
        <p:blipFill>
          <a:blip r:embed="rId3"/>
          <a:stretch>
            <a:fillRect/>
          </a:stretch>
        </p:blipFill>
        <p:spPr>
          <a:xfrm>
            <a:off x="1283970" y="1696085"/>
            <a:ext cx="9334500" cy="401955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Commits and Offsets</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pic>
        <p:nvPicPr>
          <p:cNvPr id="6" name="图片 5"/>
          <p:cNvPicPr>
            <a:picLocks noChangeAspect="1"/>
          </p:cNvPicPr>
          <p:nvPr/>
        </p:nvPicPr>
        <p:blipFill>
          <a:blip r:embed="rId3"/>
          <a:stretch>
            <a:fillRect/>
          </a:stretch>
        </p:blipFill>
        <p:spPr>
          <a:xfrm>
            <a:off x="1270635" y="1639570"/>
            <a:ext cx="9334500" cy="40989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Auto commit</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文本框 2"/>
          <p:cNvSpPr txBox="1"/>
          <p:nvPr/>
        </p:nvSpPr>
        <p:spPr>
          <a:xfrm>
            <a:off x="971550" y="1473835"/>
            <a:ext cx="10280650" cy="4799965"/>
          </a:xfrm>
          <a:prstGeom prst="rect">
            <a:avLst/>
          </a:prstGeom>
          <a:noFill/>
        </p:spPr>
        <p:txBody>
          <a:bodyPr wrap="square" rtlCol="0">
            <a:spAutoFit/>
          </a:bodyPr>
          <a:p>
            <a:r>
              <a:rPr lang="en-US" altLang="zh-CN"/>
              <a:t>1.</a:t>
            </a:r>
            <a:r>
              <a:rPr lang="zh-CN" altLang="en-US"/>
              <a:t>The easiest way to commit offsets is to allow the consumer to do it for you. If you configure enable.auto.commit=true, then every five seconds the consumer will commit the largest offset your client received from poll(). The five-second interval is the default and is controlled by setting auto.commit.interval.ms. Just like everything else in the consumer, the automatic commits are driven by the poll loop. Whenever you poll, the consumer checks if it is time to commit, and if it is, it will commit the offsets it returned in the last poll.</a:t>
            </a:r>
            <a:endParaRPr lang="zh-CN" altLang="en-US"/>
          </a:p>
          <a:p>
            <a:r>
              <a:rPr lang="en-US" altLang="zh-CN"/>
              <a:t>2.</a:t>
            </a:r>
            <a:r>
              <a:rPr lang="zh-CN" altLang="en-US"/>
              <a:t>by default, automatic commits occur every five seconds. Suppose that we are three seconds after the most recent commit and a rebalance is triggered. After the rebalancing, all consumers will start consuming from the last offset committed. In this case, the offset is three seconds old, so all the events that arrived in those three seconds will be processed twice. It is possible to configure the commit interval to commit more frequently and reduce the window in which records will be duplicated, but it is impossible to completely eliminate them.</a:t>
            </a:r>
            <a:endParaRPr lang="zh-CN" altLang="en-US"/>
          </a:p>
          <a:p>
            <a:r>
              <a:rPr lang="en-US" altLang="zh-CN"/>
              <a:t>3.</a:t>
            </a:r>
            <a:r>
              <a:rPr lang="zh-CN" altLang="en-US"/>
              <a:t>With autocommit enabled, a call to poll will always commit the last offset returned by the previous poll. It doesn’t know which events were actually processed, so it is critical to always process all the events returned by poll() before calling poll() again. (Just like poll(), close() also commits offsets automatically.) This is usually not an issue, but pay attention when you handle exceptions or exit the poll loop prematurely.</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Agenda</a:t>
            </a:r>
            <a:endParaRPr lang="en-US" altLang="zh-CN" dirty="0">
              <a:solidFill>
                <a:schemeClr val="tx1"/>
              </a:solidFill>
            </a:endParaRPr>
          </a:p>
        </p:txBody>
      </p:sp>
      <p:sp>
        <p:nvSpPr>
          <p:cNvPr id="5" name="内容占位符 4"/>
          <p:cNvSpPr>
            <a:spLocks noGrp="1"/>
          </p:cNvSpPr>
          <p:nvPr>
            <p:ph idx="1"/>
            <p:custDataLst>
              <p:tags r:id="rId2"/>
            </p:custDataLst>
          </p:nvPr>
        </p:nvSpPr>
        <p:spPr>
          <a:xfrm>
            <a:off x="838200" y="2251075"/>
            <a:ext cx="10514965" cy="2958465"/>
          </a:xfrm>
        </p:spPr>
        <p:txBody>
          <a:bodyPr>
            <a:normAutofit fontScale="90000" lnSpcReduction="20000"/>
          </a:bodyPr>
          <a:p>
            <a:pPr marL="0" indent="0" algn="just">
              <a:lnSpc>
                <a:spcPct val="120000"/>
              </a:lnSpc>
              <a:buNone/>
            </a:pPr>
            <a:r>
              <a:rPr lang="en-US" altLang="zh-CN" sz="2000" dirty="0"/>
              <a:t>1. Consumer and Consumer Group</a:t>
            </a:r>
            <a:endParaRPr lang="en-US" altLang="zh-CN" sz="2000" dirty="0"/>
          </a:p>
          <a:p>
            <a:pPr marL="0" indent="0" algn="just">
              <a:lnSpc>
                <a:spcPct val="120000"/>
              </a:lnSpc>
              <a:buNone/>
            </a:pPr>
            <a:r>
              <a:rPr lang="en-US" altLang="zh-CN" sz="2000" dirty="0"/>
              <a:t>2. Consumer Rebalance</a:t>
            </a:r>
            <a:endParaRPr lang="en-US" altLang="zh-CN" sz="2000" dirty="0"/>
          </a:p>
          <a:p>
            <a:pPr marL="0" indent="0" algn="just">
              <a:lnSpc>
                <a:spcPct val="120000"/>
              </a:lnSpc>
              <a:buNone/>
            </a:pPr>
            <a:r>
              <a:rPr lang="en-US" altLang="zh-CN" sz="2000" dirty="0"/>
              <a:t>3. Kafka Consumer programming</a:t>
            </a:r>
            <a:endParaRPr lang="en-US" altLang="zh-CN" sz="2000" dirty="0"/>
          </a:p>
          <a:p>
            <a:pPr marL="0" indent="0" algn="just">
              <a:lnSpc>
                <a:spcPct val="120000"/>
              </a:lnSpc>
              <a:buNone/>
            </a:pPr>
            <a:r>
              <a:rPr lang="en-US" altLang="zh-CN" sz="2000" dirty="0"/>
              <a:t>4. Consumer configuration in deep</a:t>
            </a:r>
            <a:endParaRPr lang="en-US" altLang="zh-CN" sz="2000" dirty="0"/>
          </a:p>
          <a:p>
            <a:pPr marL="0" indent="0" algn="just">
              <a:lnSpc>
                <a:spcPct val="120000"/>
              </a:lnSpc>
              <a:buNone/>
            </a:pPr>
            <a:r>
              <a:rPr lang="en-US" altLang="zh-CN" sz="2000" dirty="0"/>
              <a:t>5. Commit and offset in deep</a:t>
            </a:r>
            <a:endParaRPr lang="en-US" altLang="zh-CN" sz="2000" dirty="0"/>
          </a:p>
          <a:p>
            <a:pPr marL="0" indent="0" algn="just">
              <a:lnSpc>
                <a:spcPct val="120000"/>
              </a:lnSpc>
              <a:buNone/>
            </a:pPr>
            <a:r>
              <a:rPr lang="en-US" altLang="zh-CN" sz="2000" dirty="0"/>
              <a:t>6. Consumer programming in deep</a:t>
            </a:r>
            <a:endParaRPr lang="en-US" altLang="zh-CN" sz="2000" dirty="0"/>
          </a:p>
          <a:p>
            <a:pPr marL="0" indent="0" algn="just">
              <a:lnSpc>
                <a:spcPct val="120000"/>
              </a:lnSpc>
              <a:buNone/>
            </a:pPr>
            <a:r>
              <a:rPr lang="en-US" altLang="zh-CN" sz="2000" dirty="0"/>
              <a:t>7. Serializers&amp;deserializers</a:t>
            </a:r>
            <a:endParaRPr lang="en-US" altLang="zh-CN" sz="2000" dirty="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3"/>
          <a:stretch>
            <a:fillRect/>
          </a:stretch>
        </p:blipFill>
        <p:spPr>
          <a:xfrm>
            <a:off x="9179560" y="1905"/>
            <a:ext cx="2992755" cy="130238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300" advTm="3000"/>
    </mc:Choice>
    <mc:Fallback>
      <p:transition spd="slow" advTm="3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Commit Current Offset</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文本框 2"/>
          <p:cNvSpPr txBox="1"/>
          <p:nvPr/>
        </p:nvSpPr>
        <p:spPr>
          <a:xfrm>
            <a:off x="971550" y="1473835"/>
            <a:ext cx="10280650" cy="2584450"/>
          </a:xfrm>
          <a:prstGeom prst="rect">
            <a:avLst/>
          </a:prstGeom>
          <a:noFill/>
        </p:spPr>
        <p:txBody>
          <a:bodyPr wrap="square" rtlCol="0">
            <a:spAutoFit/>
          </a:bodyPr>
          <a:p>
            <a:r>
              <a:t>By setting auto.commit.offset=false, offsets will only be committed when the application explicitly chooses to do so. The simplest and most reliable of the commit APIs is commitSync(). This API will commit the latest offset returned by poll() and return once the offset is committed, throwing an exception if commit fails for some reason.</a:t>
            </a:r>
          </a:p>
          <a:p/>
          <a:p>
            <a:r>
              <a:t>It is important to remember that commitSync() will commit the latest offset returned by poll(), so make sure you call commitSync() after you are done processing all the records in the collection, or you risk missing messages as described previously. When rebalance is triggered, all the messages from the beginning of the most recent batch until the time of the rebalance will be processed twice.</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Asynchronous Commit</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文本框 2"/>
          <p:cNvSpPr txBox="1"/>
          <p:nvPr/>
        </p:nvSpPr>
        <p:spPr>
          <a:xfrm>
            <a:off x="971550" y="1473835"/>
            <a:ext cx="10280650" cy="3692525"/>
          </a:xfrm>
          <a:prstGeom prst="rect">
            <a:avLst/>
          </a:prstGeom>
          <a:noFill/>
        </p:spPr>
        <p:txBody>
          <a:bodyPr wrap="square" rtlCol="0">
            <a:spAutoFit/>
          </a:bodyPr>
          <a:p>
            <a:r>
              <a:t>One drawback of manual commit is that the application is blocked until the broker responds to the commit request. This will limit the throughput of the application. Throughput can be improved by committing less frequently, but then we are increasing the number of potential duplicates that a rebalance will create.</a:t>
            </a:r>
          </a:p>
          <a:p/>
          <a:p>
            <a:r>
              <a:t>The drawback is that while commitSync() will retry the commit until it either succeeds or encounters a nonretriable failure, commitAsync() will not retry. The reason it does not retry is that by the time commitAsync() receives a response from the server, there may have been a later commit that was already successful. Imagine that we sent a request to commit offset 2000. There is a temporary communication problem, so the broker never gets the request and therefore never responds. Meanwhile, we processed another batch and successfully committed offset 3000. If commitA sync() now retries the previously failed commit, it might succeed in committing offset 2000 after offset 3000 was already processed and committed. In the case of a rebalance, this will cause more duplicates.</a:t>
            </a: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fontScale="90000"/>
          </a:bodyPr>
          <a:p>
            <a:r>
              <a:rPr lang="en-US" altLang="zh-CN" dirty="0">
                <a:solidFill>
                  <a:schemeClr val="tx1"/>
                </a:solidFill>
              </a:rPr>
              <a:t>Combining Synchronous and Asynchronous Commits</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文本框 2"/>
          <p:cNvSpPr txBox="1"/>
          <p:nvPr/>
        </p:nvSpPr>
        <p:spPr>
          <a:xfrm>
            <a:off x="971550" y="1473835"/>
            <a:ext cx="10280650" cy="1198880"/>
          </a:xfrm>
          <a:prstGeom prst="rect">
            <a:avLst/>
          </a:prstGeom>
          <a:noFill/>
        </p:spPr>
        <p:txBody>
          <a:bodyPr wrap="square" rtlCol="0">
            <a:spAutoFit/>
          </a:bodyPr>
          <a:p>
            <a:r>
              <a:t>Normally, occasional failures to commit without retrying are not a huge problem</a:t>
            </a:r>
          </a:p>
          <a:p>
            <a:r>
              <a:t>because if the problem is temporary, the following commit will be successful. But if</a:t>
            </a:r>
          </a:p>
          <a:p>
            <a:r>
              <a:t>we know that this is the last commit before we close the consumer, or before a rebalance,</a:t>
            </a:r>
          </a:p>
          <a:p>
            <a:r>
              <a:t>we want to make extra sure that the commit succeeds.</a:t>
            </a: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fontScale="90000"/>
          </a:bodyPr>
          <a:p>
            <a:r>
              <a:rPr lang="en-US" altLang="zh-CN" dirty="0">
                <a:solidFill>
                  <a:schemeClr val="tx1"/>
                </a:solidFill>
              </a:rPr>
              <a:t>Combining Synchronous and Asynchronous Commits</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文本框 2"/>
          <p:cNvSpPr txBox="1"/>
          <p:nvPr/>
        </p:nvSpPr>
        <p:spPr>
          <a:xfrm>
            <a:off x="971550" y="1473835"/>
            <a:ext cx="10280650" cy="1198880"/>
          </a:xfrm>
          <a:prstGeom prst="rect">
            <a:avLst/>
          </a:prstGeom>
          <a:noFill/>
        </p:spPr>
        <p:txBody>
          <a:bodyPr wrap="square" rtlCol="0">
            <a:spAutoFit/>
          </a:bodyPr>
          <a:p>
            <a:r>
              <a:t>Normally, occasional failures to commit without retrying are not a huge problem</a:t>
            </a:r>
          </a:p>
          <a:p>
            <a:r>
              <a:t>because if the problem is temporary, the following commit will be successful. But if</a:t>
            </a:r>
          </a:p>
          <a:p>
            <a:r>
              <a:t>we know that this is the last commit before we close the consumer, or before a rebalance,</a:t>
            </a:r>
          </a:p>
          <a:p>
            <a:r>
              <a:t>we want to make extra sure that the commit succeeds.</a:t>
            </a: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Commit Specified Offset</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文本框 2"/>
          <p:cNvSpPr txBox="1"/>
          <p:nvPr/>
        </p:nvSpPr>
        <p:spPr>
          <a:xfrm>
            <a:off x="971550" y="1473835"/>
            <a:ext cx="10280650" cy="1198880"/>
          </a:xfrm>
          <a:prstGeom prst="rect">
            <a:avLst/>
          </a:prstGeom>
          <a:noFill/>
        </p:spPr>
        <p:txBody>
          <a:bodyPr wrap="square" rtlCol="0">
            <a:spAutoFit/>
          </a:bodyPr>
          <a:p>
            <a:r>
              <a:t>Normally, occasional failures to commit without retrying are not a huge problem</a:t>
            </a:r>
          </a:p>
          <a:p>
            <a:r>
              <a:t>because if the problem is temporary, the following commit will be successful. But if</a:t>
            </a:r>
          </a:p>
          <a:p>
            <a:r>
              <a:t>we know that this is the last commit before we close the consumer, or before a rebalance,</a:t>
            </a:r>
          </a:p>
          <a:p>
            <a:r>
              <a:t>we want to make extra sure that the commit succeeds.</a:t>
            </a: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Published courses</a:t>
            </a:r>
            <a:endParaRPr lang="en-US" altLang="zh-CN" dirty="0">
              <a:solidFill>
                <a:schemeClr val="tx1"/>
              </a:solidFill>
            </a:endParaRPr>
          </a:p>
        </p:txBody>
      </p:sp>
      <p:sp>
        <p:nvSpPr>
          <p:cNvPr id="5" name="内容占位符 4"/>
          <p:cNvSpPr>
            <a:spLocks noGrp="1"/>
          </p:cNvSpPr>
          <p:nvPr>
            <p:ph idx="1"/>
            <p:custDataLst>
              <p:tags r:id="rId2"/>
            </p:custDataLst>
          </p:nvPr>
        </p:nvSpPr>
        <p:spPr>
          <a:xfrm>
            <a:off x="838200" y="1614170"/>
            <a:ext cx="10515600" cy="4701540"/>
          </a:xfrm>
        </p:spPr>
        <p:txBody>
          <a:bodyPr>
            <a:normAutofit lnSpcReduction="10000"/>
          </a:bodyPr>
          <a:p>
            <a:pPr algn="just">
              <a:lnSpc>
                <a:spcPct val="120000"/>
              </a:lnSpc>
            </a:pPr>
            <a:r>
              <a:rPr lang="en-US" altLang="zh-CN" sz="2000" dirty="0">
                <a:sym typeface="+mn-ea"/>
              </a:rPr>
              <a:t>Java 8 In Action(40)</a:t>
            </a:r>
            <a:endParaRPr lang="en-US" altLang="zh-CN" sz="2000" dirty="0">
              <a:sym typeface="+mn-ea"/>
            </a:endParaRPr>
          </a:p>
          <a:p>
            <a:pPr algn="just">
              <a:lnSpc>
                <a:spcPct val="120000"/>
              </a:lnSpc>
            </a:pPr>
            <a:r>
              <a:rPr lang="en-US" altLang="zh-CN" sz="2000" dirty="0">
                <a:sym typeface="+mn-ea"/>
              </a:rPr>
              <a:t>Apache Flume In Action(42)</a:t>
            </a:r>
            <a:endParaRPr lang="en-US" altLang="zh-CN" sz="2000" dirty="0">
              <a:sym typeface="+mn-ea"/>
            </a:endParaRPr>
          </a:p>
          <a:p>
            <a:pPr algn="just">
              <a:lnSpc>
                <a:spcPct val="120000"/>
              </a:lnSpc>
            </a:pPr>
            <a:r>
              <a:rPr lang="en-US" altLang="zh-CN" sz="2000" dirty="0">
                <a:sym typeface="+mn-ea"/>
              </a:rPr>
              <a:t>Apache Sqoop(10)</a:t>
            </a:r>
            <a:endParaRPr lang="en-US" altLang="zh-CN" sz="2000" dirty="0">
              <a:sym typeface="+mn-ea"/>
            </a:endParaRPr>
          </a:p>
          <a:p>
            <a:pPr algn="just">
              <a:lnSpc>
                <a:spcPct val="120000"/>
              </a:lnSpc>
            </a:pPr>
            <a:r>
              <a:rPr lang="en-US" altLang="zh-CN" sz="2000" dirty="0">
                <a:sym typeface="+mn-ea"/>
              </a:rPr>
              <a:t>PowerMock</a:t>
            </a:r>
            <a:endParaRPr lang="en-US" altLang="zh-CN" sz="2000" dirty="0">
              <a:sym typeface="+mn-ea"/>
            </a:endParaRPr>
          </a:p>
          <a:p>
            <a:pPr algn="just">
              <a:lnSpc>
                <a:spcPct val="120000"/>
              </a:lnSpc>
            </a:pPr>
            <a:r>
              <a:rPr lang="en-US" altLang="zh-CN" sz="2000" dirty="0">
                <a:sym typeface="+mn-ea"/>
              </a:rPr>
              <a:t>Concordion</a:t>
            </a:r>
            <a:endParaRPr lang="en-US" altLang="zh-CN" sz="2000" dirty="0">
              <a:sym typeface="+mn-ea"/>
            </a:endParaRPr>
          </a:p>
          <a:p>
            <a:pPr algn="just">
              <a:lnSpc>
                <a:spcPct val="120000"/>
              </a:lnSpc>
            </a:pPr>
            <a:r>
              <a:rPr lang="en-US" altLang="zh-CN" sz="2000" dirty="0">
                <a:sym typeface="+mn-ea"/>
              </a:rPr>
              <a:t>Concurrency Programming Season I</a:t>
            </a:r>
            <a:endParaRPr lang="en-US" altLang="zh-CN" sz="2000" dirty="0">
              <a:sym typeface="+mn-ea"/>
            </a:endParaRPr>
          </a:p>
          <a:p>
            <a:pPr algn="just">
              <a:lnSpc>
                <a:spcPct val="120000"/>
              </a:lnSpc>
            </a:pPr>
            <a:r>
              <a:rPr lang="en-US" altLang="zh-CN" sz="2000" dirty="0">
                <a:sym typeface="+mn-ea"/>
              </a:rPr>
              <a:t>Concurrency Programming Season II</a:t>
            </a:r>
            <a:endParaRPr lang="en-US" altLang="zh-CN" sz="2000" dirty="0">
              <a:sym typeface="+mn-ea"/>
            </a:endParaRPr>
          </a:p>
          <a:p>
            <a:pPr algn="just">
              <a:lnSpc>
                <a:spcPct val="120000"/>
              </a:lnSpc>
            </a:pPr>
            <a:r>
              <a:rPr lang="en-US" altLang="zh-CN" sz="2000" dirty="0">
                <a:sym typeface="+mn-ea"/>
              </a:rPr>
              <a:t>Concurrency Programming Season III</a:t>
            </a:r>
            <a:endParaRPr lang="en-US" altLang="zh-CN" sz="2000" dirty="0">
              <a:sym typeface="+mn-ea"/>
            </a:endParaRPr>
          </a:p>
          <a:p>
            <a:pPr algn="just">
              <a:lnSpc>
                <a:spcPct val="120000"/>
              </a:lnSpc>
            </a:pPr>
            <a:r>
              <a:rPr lang="en-US" altLang="zh-CN" sz="2000" dirty="0">
                <a:sym typeface="+mn-ea"/>
              </a:rPr>
              <a:t>Google Guava</a:t>
            </a:r>
            <a:endParaRPr lang="en-US" altLang="zh-CN" sz="2000" dirty="0">
              <a:sym typeface="+mn-ea"/>
            </a:endParaRPr>
          </a:p>
          <a:p>
            <a:pPr algn="just">
              <a:lnSpc>
                <a:spcPct val="120000"/>
              </a:lnSpc>
            </a:pPr>
            <a:r>
              <a:rPr lang="en-US" altLang="zh-CN" sz="2000" dirty="0">
                <a:sym typeface="+mn-ea"/>
              </a:rPr>
              <a:t>Mockito</a:t>
            </a:r>
            <a:endParaRPr lang="en-US" altLang="zh-CN" sz="2000" dirty="0">
              <a:sym typeface="+mn-ea"/>
            </a:endParaRPr>
          </a:p>
          <a:p>
            <a:pPr marL="457200" lvl="1" indent="0" algn="just">
              <a:lnSpc>
                <a:spcPct val="120000"/>
              </a:lnSpc>
              <a:buNone/>
            </a:pPr>
            <a:endParaRPr lang="en-US" altLang="zh-CN" sz="1600" dirty="0"/>
          </a:p>
          <a:p>
            <a:pPr algn="just">
              <a:lnSpc>
                <a:spcPct val="120000"/>
              </a:lnSpc>
            </a:pPr>
            <a:endParaRPr lang="zh-CN" altLang="en-US" sz="2000" dirty="0"/>
          </a:p>
          <a:p>
            <a:pPr algn="just">
              <a:lnSpc>
                <a:spcPct val="120000"/>
              </a:lnSpc>
            </a:pPr>
            <a:endParaRPr lang="zh-CN" altLang="en-US" sz="2000" dirty="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3"/>
          <a:stretch>
            <a:fillRect/>
          </a:stretch>
        </p:blipFill>
        <p:spPr>
          <a:xfrm>
            <a:off x="9179560" y="1905"/>
            <a:ext cx="2992755" cy="130238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p>
            <a:r>
              <a:rPr lang="en-US" altLang="zh-CN" smtClean="0"/>
              <a:t>THANK YOU</a:t>
            </a:r>
            <a:endParaRPr lang="en-US" altLang="zh-CN" smtClean="0"/>
          </a:p>
        </p:txBody>
      </p:sp>
      <p:sp>
        <p:nvSpPr>
          <p:cNvPr id="3" name="文本占位符 2"/>
          <p:cNvSpPr>
            <a:spLocks noGrp="1"/>
          </p:cNvSpPr>
          <p:nvPr>
            <p:ph type="body" sz="quarter" idx="13"/>
            <p:custDataLst>
              <p:tags r:id="rId2"/>
            </p:custDataLst>
          </p:nvPr>
        </p:nvSpPr>
        <p:spPr/>
        <p:txBody>
          <a:bodyPr/>
          <a:p>
            <a:r>
              <a:rPr lang="en-US" altLang="zh-CN" smtClean="0"/>
              <a:t>Power By Alex Wang</a:t>
            </a:r>
            <a:endParaRPr lang="en-US" altLang="zh-CN" smtClean="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6" name="图片 5" descr="kafka-logo-tall"/>
          <p:cNvPicPr>
            <a:picLocks noChangeAspect="1"/>
          </p:cNvPicPr>
          <p:nvPr/>
        </p:nvPicPr>
        <p:blipFill>
          <a:blip r:embed="rId3"/>
          <a:stretch>
            <a:fillRect/>
          </a:stretch>
        </p:blipFill>
        <p:spPr>
          <a:xfrm>
            <a:off x="9179560" y="1905"/>
            <a:ext cx="2992755" cy="130238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Kafka Consumer Concepts</a:t>
            </a:r>
            <a:endParaRPr lang="en-US" altLang="zh-CN" dirty="0">
              <a:solidFill>
                <a:schemeClr val="tx1"/>
              </a:solidFill>
            </a:endParaRPr>
          </a:p>
        </p:txBody>
      </p:sp>
      <p:sp>
        <p:nvSpPr>
          <p:cNvPr id="5" name="内容占位符 4"/>
          <p:cNvSpPr>
            <a:spLocks noGrp="1"/>
          </p:cNvSpPr>
          <p:nvPr>
            <p:ph idx="1"/>
            <p:custDataLst>
              <p:tags r:id="rId2"/>
            </p:custDataLst>
          </p:nvPr>
        </p:nvSpPr>
        <p:spPr>
          <a:xfrm>
            <a:off x="1082675" y="1986280"/>
            <a:ext cx="9869170" cy="3510915"/>
          </a:xfrm>
        </p:spPr>
        <p:txBody>
          <a:bodyPr>
            <a:normAutofit/>
          </a:bodyPr>
          <a:p>
            <a:pPr marL="0" indent="0" algn="just">
              <a:lnSpc>
                <a:spcPct val="120000"/>
              </a:lnSpc>
              <a:buNone/>
            </a:pPr>
            <a:r>
              <a:rPr lang="zh-CN" altLang="en-US" sz="2000" dirty="0"/>
              <a:t>Applications that need to read data from Kafka use a KafkaConsumer to subscribe to Kafka topics and receive messages from these topics. Reading data from Kafka is a bit different than reading data from other messaging systems, and there are few unique concepts and ideas involved. It is difficult to understand how to use the consumer API without understanding these concepts first. </a:t>
            </a:r>
            <a:endParaRPr lang="zh-CN" altLang="en-US" sz="2000" dirty="0"/>
          </a:p>
          <a:p>
            <a:pPr marL="0" indent="0" algn="just">
              <a:lnSpc>
                <a:spcPct val="120000"/>
              </a:lnSpc>
              <a:buNone/>
            </a:pPr>
            <a:r>
              <a:rPr lang="zh-CN" altLang="en-US" sz="2000" dirty="0"/>
              <a:t>We’ll start by explaining some of the important concepts, and then we’ll go through some examples that show the different ways consumer APIs can be used to implement applications with varying requirements.</a:t>
            </a:r>
            <a:endParaRPr lang="zh-CN" altLang="en-US" sz="2000" dirty="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3"/>
          <a:stretch>
            <a:fillRect/>
          </a:stretch>
        </p:blipFill>
        <p:spPr>
          <a:xfrm>
            <a:off x="9179560" y="1905"/>
            <a:ext cx="2992755" cy="130238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300" advTm="3000"/>
    </mc:Choice>
    <mc:Fallback>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Consumers and Consumer Groups</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a:xfrm>
            <a:off x="838200" y="1609725"/>
            <a:ext cx="10515600" cy="3864610"/>
          </a:xfrm>
        </p:spPr>
        <p:txBody>
          <a:bodyPr>
            <a:normAutofit fontScale="80000"/>
          </a:bodyPr>
          <a:p>
            <a:r>
              <a:rPr lang="zh-CN" altLang="en-US"/>
              <a:t>Suppose you have an application that needs to read messages from a Kafka topic, run some validations against them, and write the results to another data store. In this case your application will create a consumer object, subscribe to the appropriate topic, and start receiving messages, validating them and writing the results. This may work well for a while, but what if the rate at which producers write messages to the topic exceeds the rate at which your application can validate them? If you are limited to a single consumer reading and processing the data, your application may fall farther and farther behind, unable to keep up with the rate of incoming messages. Obviously there is a need to scale consumption from topics. Just like multiple producers can write to the same topic, we need to allow multiple consumers to read from the same topic, splitting the data between them.</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Consumers and Consumer Groups</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a:xfrm>
            <a:off x="838200" y="1609725"/>
            <a:ext cx="10515600" cy="4724400"/>
          </a:xfrm>
        </p:spPr>
        <p:txBody>
          <a:bodyPr>
            <a:normAutofit/>
          </a:bodyPr>
          <a:p>
            <a:r>
              <a:rPr lang="zh-CN" altLang="en-US"/>
              <a:t>Let’s take topic T1 with four partitions. Now suppose we created a new consumer, C1,which is the only consumer in group G1, and use it to subscribe to topic T1. Consumer C1 will get all messages from all four t1 partitions</a:t>
            </a:r>
            <a:endParaRPr lang="zh-CN" altLang="en-US"/>
          </a:p>
        </p:txBody>
      </p:sp>
      <p:pic>
        <p:nvPicPr>
          <p:cNvPr id="5" name="图片 4"/>
          <p:cNvPicPr>
            <a:picLocks noChangeAspect="1"/>
          </p:cNvPicPr>
          <p:nvPr/>
        </p:nvPicPr>
        <p:blipFill>
          <a:blip r:embed="rId3"/>
          <a:stretch>
            <a:fillRect/>
          </a:stretch>
        </p:blipFill>
        <p:spPr>
          <a:xfrm>
            <a:off x="2705100" y="3432175"/>
            <a:ext cx="6781800" cy="290258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Consumers and Consumer Groups</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a:xfrm>
            <a:off x="838200" y="1609725"/>
            <a:ext cx="10515600" cy="4724400"/>
          </a:xfrm>
        </p:spPr>
        <p:txBody>
          <a:bodyPr>
            <a:normAutofit/>
          </a:bodyPr>
          <a:p>
            <a:r>
              <a:rPr lang="zh-CN" altLang="en-US"/>
              <a:t>If we add another consumer, C2, to group G1, each consumer will only get messagesfrom two partitions. Perhaps messages from partition 0 and 2 go to C1 and messages from partitions 1 and 3 go to consumer C2.</a:t>
            </a:r>
            <a:endParaRPr lang="zh-CN" altLang="en-US"/>
          </a:p>
        </p:txBody>
      </p:sp>
      <p:pic>
        <p:nvPicPr>
          <p:cNvPr id="6" name="图片 5"/>
          <p:cNvPicPr>
            <a:picLocks noChangeAspect="1"/>
          </p:cNvPicPr>
          <p:nvPr/>
        </p:nvPicPr>
        <p:blipFill>
          <a:blip r:embed="rId3"/>
          <a:stretch>
            <a:fillRect/>
          </a:stretch>
        </p:blipFill>
        <p:spPr>
          <a:xfrm>
            <a:off x="2677795" y="3128645"/>
            <a:ext cx="6781800" cy="320548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Consumers and Consumer Groups</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a:xfrm>
            <a:off x="838200" y="1609725"/>
            <a:ext cx="10515600" cy="4724400"/>
          </a:xfrm>
        </p:spPr>
        <p:txBody>
          <a:bodyPr>
            <a:normAutofit/>
          </a:bodyPr>
          <a:p>
            <a:r>
              <a:rPr lang="zh-CN" altLang="en-US"/>
              <a:t>If G1 has four consumers, then each will read messages from a single partition.</a:t>
            </a:r>
            <a:endParaRPr lang="zh-CN" altLang="en-US"/>
          </a:p>
        </p:txBody>
      </p:sp>
      <p:pic>
        <p:nvPicPr>
          <p:cNvPr id="5" name="图片 4"/>
          <p:cNvPicPr>
            <a:picLocks noChangeAspect="1"/>
          </p:cNvPicPr>
          <p:nvPr/>
        </p:nvPicPr>
        <p:blipFill>
          <a:blip r:embed="rId3"/>
          <a:stretch>
            <a:fillRect/>
          </a:stretch>
        </p:blipFill>
        <p:spPr>
          <a:xfrm>
            <a:off x="2397760" y="2700655"/>
            <a:ext cx="6781800" cy="333819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Consumers and Consumer Groups</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a:xfrm>
            <a:off x="838200" y="1609725"/>
            <a:ext cx="10515600" cy="4724400"/>
          </a:xfrm>
        </p:spPr>
        <p:txBody>
          <a:bodyPr>
            <a:normAutofit/>
          </a:bodyPr>
          <a:p>
            <a:r>
              <a:rPr lang="zh-CN" altLang="en-US"/>
              <a:t>If we add more consumers to a single group with a single topic than w</a:t>
            </a:r>
            <a:r>
              <a:rPr lang="en-US" altLang="zh-CN"/>
              <a:t>e </a:t>
            </a:r>
            <a:r>
              <a:rPr lang="zh-CN" altLang="en-US"/>
              <a:t>have partitions,some of the consumers will be idle and get no messages at all.</a:t>
            </a:r>
            <a:endParaRPr lang="zh-CN" altLang="en-US"/>
          </a:p>
        </p:txBody>
      </p:sp>
      <p:pic>
        <p:nvPicPr>
          <p:cNvPr id="6" name="图片 5"/>
          <p:cNvPicPr>
            <a:picLocks noChangeAspect="1"/>
          </p:cNvPicPr>
          <p:nvPr/>
        </p:nvPicPr>
        <p:blipFill>
          <a:blip r:embed="rId3"/>
          <a:stretch>
            <a:fillRect/>
          </a:stretch>
        </p:blipFill>
        <p:spPr>
          <a:xfrm>
            <a:off x="2705100" y="2948305"/>
            <a:ext cx="6781800" cy="329057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tags/tag1.xml><?xml version="1.0" encoding="utf-8"?>
<p:tagLst xmlns:p="http://schemas.openxmlformats.org/presentationml/2006/main">
  <p:tag name="KSO_WM_TAG_VERSION" val="1.0"/>
  <p:tag name="KSO_WM_TEMPLATE_CATEGORY" val="custom"/>
  <p:tag name="KSO_WM_TEMPLATE_INDEX" val="20181591"/>
</p:tagLst>
</file>

<file path=ppt/tags/tag10.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11.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12.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13.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14.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15.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16.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17.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18.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19.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2.xml><?xml version="1.0" encoding="utf-8"?>
<p:tagLst xmlns:p="http://schemas.openxmlformats.org/presentationml/2006/main">
  <p:tag name="KSO_WM_TAG_VERSION" val="1.0"/>
  <p:tag name="KSO_WM_TEMPLATE_CATEGORY" val="custom"/>
  <p:tag name="KSO_WM_TEMPLATE_INDEX" val="20181591"/>
</p:tagLst>
</file>

<file path=ppt/tags/tag20.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21.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22.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23.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24.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25.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26.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27.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28.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29.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3.xml><?xml version="1.0" encoding="utf-8"?>
<p:tagLst xmlns:p="http://schemas.openxmlformats.org/presentationml/2006/main">
  <p:tag name="KSO_WM_TAG_VERSION" val="1.0"/>
  <p:tag name="KSO_WM_BEAUTIFY_FLAG" val="#wm#"/>
  <p:tag name="KSO_WM_COMBINE_RELATE_SLIDE_ID" val="background20180932_1"/>
  <p:tag name="KSO_WM_TEMPLATE_CATEGORY" val="custom"/>
  <p:tag name="KSO_WM_TEMPLATE_INDEX" val="20181591"/>
  <p:tag name="KSO_WM_TEMPLATE_SUBCATEGORY" val="combine"/>
  <p:tag name="KSO_WM_TEMPLATE_THUMBS_INDEX" val="1、3、4、5、11、12、18、20"/>
</p:tagLst>
</file>

<file path=ppt/tags/tag30.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31.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32.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33.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34.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35.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36.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37.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38.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39.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4.xml><?xml version="1.0" encoding="utf-8"?>
<p:tagLst xmlns:p="http://schemas.openxmlformats.org/presentationml/2006/main">
  <p:tag name="KSO_WM_TAG_VERSION" val="1.0"/>
  <p:tag name="KSO_WM_UNIT_TYPE" val="a"/>
  <p:tag name="KSO_WM_UNIT_INDEX" val="1"/>
  <p:tag name="KSO_WM_UNIT_LAYERLEVEL" val="1"/>
  <p:tag name="KSO_WM_UNIT_VALUE" val="15"/>
  <p:tag name="KSO_WM_UNIT_ISCONTENTSTITLE" val="0"/>
  <p:tag name="KSO_WM_UNIT_HIGHLIGHT" val="0"/>
  <p:tag name="KSO_WM_UNIT_COMPATIBLE" val="0"/>
  <p:tag name="KSO_WM_UNIT_CLEAR" val="0"/>
  <p:tag name="KSO_WM_BEAUTIFY_FLAG" val="#wm#"/>
  <p:tag name="KSO_WM_UNIT_PRESET_TEXT" val="ANNUAL SUMMARY"/>
  <p:tag name="KSO_WM_TEMPLATE_CATEGORY" val="custom"/>
  <p:tag name="KSO_WM_TEMPLATE_INDEX" val="20181591"/>
  <p:tag name="KSO_WM_UNIT_ID" val="custom20181591_1*a*1"/>
</p:tagLst>
</file>

<file path=ppt/tags/tag40.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41.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42.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43.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44.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45.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46.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47.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48.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49.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5.xml><?xml version="1.0" encoding="utf-8"?>
<p:tagLst xmlns:p="http://schemas.openxmlformats.org/presentationml/2006/main">
  <p:tag name="KSO_WM_TAG_VERSION" val="1.0"/>
  <p:tag name="KSO_WM_UNIT_TYPE" val="b"/>
  <p:tag name="KSO_WM_UNIT_INDEX" val="1"/>
  <p:tag name="KSO_WM_UNIT_LAYERLEVEL" val="1"/>
  <p:tag name="KSO_WM_UNIT_VALUE" val="30"/>
  <p:tag name="KSO_WM_UNIT_ISCONTENTSTITLE" val="0"/>
  <p:tag name="KSO_WM_UNIT_HIGHLIGHT" val="0"/>
  <p:tag name="KSO_WM_UNIT_COMPATIBLE" val="0"/>
  <p:tag name="KSO_WM_UNIT_CLEAR" val="0"/>
  <p:tag name="KSO_WM_BEAUTIFY_FLAG" val="#wm#"/>
  <p:tag name="KSO_WM_UNIT_PRESET_TEXT" val="Company or person name"/>
  <p:tag name="KSO_WM_TEMPLATE_CATEGORY" val="custom"/>
  <p:tag name="KSO_WM_TEMPLATE_INDEX" val="20181591"/>
  <p:tag name="KSO_WM_UNIT_ID" val="custom20181591_1*b*1"/>
</p:tagLst>
</file>

<file path=ppt/tags/tag50.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51.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52.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53.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54.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55.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56.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57.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58.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59.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6.xml><?xml version="1.0" encoding="utf-8"?>
<p:tagLst xmlns:p="http://schemas.openxmlformats.org/presentationml/2006/main">
  <p:tag name="KSO_WM_TEMPLATE_CATEGORY" val="custom"/>
  <p:tag name="KSO_WM_TEMPLATE_INDEX" val="20181591"/>
  <p:tag name="KSO_WM_TAG_VERSION" val="1.0"/>
  <p:tag name="KSO_WM_SLIDE_ITEM_CNT" val="2"/>
  <p:tag name="KSO_WM_SLIDE_LAYOUT" val="a_b"/>
  <p:tag name="KSO_WM_SLIDE_LAYOUT_CNT" val="1_1"/>
  <p:tag name="KSO_WM_SLIDE_TYPE" val="title"/>
  <p:tag name="KSO_WM_BEAUTIFY_FLAG" val="#wm#"/>
  <p:tag name="KSO_WM_COMBINE_RELATE_SLIDE_ID" val="background20180932_1"/>
  <p:tag name="KSO_WM_SLIDE_ID" val="custom20181591_1"/>
  <p:tag name="KSO_WM_SLIDE_INDEX" val="1"/>
  <p:tag name="KSO_WM_TEMPLATE_SUBCATEGORY" val="combine"/>
  <p:tag name="KSO_WM_TEMPLATE_THUMBS_INDEX" val="1、3、4、5、11、12、18、20"/>
</p:tagLst>
</file>

<file path=ppt/tags/tag60.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61.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62.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63.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64.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65.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66.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67.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68.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69.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7.xml><?xml version="1.0" encoding="utf-8"?>
<p:tagLst xmlns:p="http://schemas.openxmlformats.org/presentationml/2006/main">
  <p:tag name="KSO_WM_TAG_VERSION" val="1.0"/>
  <p:tag name="KSO_WM_UNIT_TYPE" val="a"/>
  <p:tag name="KSO_WM_UNIT_INDEX" val="1"/>
  <p:tag name="KSO_WM_UNIT_LAYERLEVEL" val="1"/>
  <p:tag name="KSO_WM_UNIT_VALUE" val="15"/>
  <p:tag name="KSO_WM_UNIT_ISCONTENTSTITLE" val="0"/>
  <p:tag name="KSO_WM_UNIT_HIGHLIGHT" val="0"/>
  <p:tag name="KSO_WM_UNIT_COMPATIBLE" val="0"/>
  <p:tag name="KSO_WM_UNIT_CLEAR" val="0"/>
  <p:tag name="KSO_WM_BEAUTIFY_FLAG" val="#wm#"/>
  <p:tag name="KSO_WM_UNIT_PRESET_TEXT" val="ANNUAL SUMMARY"/>
  <p:tag name="KSO_WM_TEMPLATE_CATEGORY" val="custom"/>
  <p:tag name="KSO_WM_TEMPLATE_INDEX" val="20181591"/>
  <p:tag name="KSO_WM_UNIT_ID" val="custom20181591_1*a*1"/>
</p:tagLst>
</file>

<file path=ppt/tags/tag70.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71.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72.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73.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74.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75.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76.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77.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78.xml><?xml version="1.0" encoding="utf-8"?>
<p:tagLst xmlns:p="http://schemas.openxmlformats.org/presentationml/2006/main">
  <p:tag name="KSO_WM_TAG_VERSION" val="1.0"/>
  <p:tag name="KSO_WM_UNIT_TYPE" val="a"/>
  <p:tag name="KSO_WM_UNIT_INDEX" val="1"/>
  <p:tag name="KSO_WM_UNIT_LAYERLEVEL" val="1"/>
  <p:tag name="KSO_WM_UNIT_VALUE" val="18"/>
  <p:tag name="KSO_WM_UNIT_ISCONTENTSTITLE" val="0"/>
  <p:tag name="KSO_WM_UNIT_HIGHLIGHT" val="0"/>
  <p:tag name="KSO_WM_UNIT_COMPATIBLE" val="0"/>
  <p:tag name="KSO_WM_UNIT_CLEAR" val="0"/>
  <p:tag name="KSO_WM_BEAUTIFY_FLAG" val="#wm#"/>
  <p:tag name="KSO_WM_UNIT_PRESET_TEXT" val="THANK YOU FOR WATCHING"/>
  <p:tag name="KSO_WM_TEMPLATE_CATEGORY" val="custom"/>
  <p:tag name="KSO_WM_TEMPLATE_INDEX" val="20181591"/>
  <p:tag name="KSO_WM_UNIT_ID" val="custom20181591_20*a*1"/>
</p:tagLst>
</file>

<file path=ppt/tags/tag79.xml><?xml version="1.0" encoding="utf-8"?>
<p:tagLst xmlns:p="http://schemas.openxmlformats.org/presentationml/2006/main">
  <p:tag name="KSO_WM_TAG_VERSION" val="1.0"/>
  <p:tag name="KSO_WM_UNIT_TYPE" val="b"/>
  <p:tag name="KSO_WM_UNIT_INDEX" val="1"/>
  <p:tag name="KSO_WM_UNIT_LAYERLEVEL" val="1"/>
  <p:tag name="KSO_WM_UNIT_VALUE" val="25"/>
  <p:tag name="KSO_WM_UNIT_ISCONTENTSTITLE" val="0"/>
  <p:tag name="KSO_WM_UNIT_HIGHLIGHT" val="0"/>
  <p:tag name="KSO_WM_UNIT_COMPATIBLE" val="0"/>
  <p:tag name="KSO_WM_UNIT_CLEAR" val="0"/>
  <p:tag name="KSO_WM_BEAUTIFY_FLAG" val="#wm#"/>
  <p:tag name="KSO_WM_UNIT_PRESET_TEXT" val="Company or person name"/>
  <p:tag name="KSO_WM_TEMPLATE_CATEGORY" val="custom"/>
  <p:tag name="KSO_WM_TEMPLATE_INDEX" val="20181591"/>
  <p:tag name="KSO_WM_UNIT_ID" val="custom20181591_20*b*1"/>
</p:tagLst>
</file>

<file path=ppt/tags/tag8.xml><?xml version="1.0" encoding="utf-8"?>
<p:tagLst xmlns:p="http://schemas.openxmlformats.org/presentationml/2006/main">
  <p:tag name="KSO_WM_TEMPLATE_CATEGORY" val="custom"/>
  <p:tag name="KSO_WM_TEMPLATE_INDEX" val="20181591"/>
  <p:tag name="KSO_WM_TAG_VERSION" val="1.0"/>
  <p:tag name="KSO_WM_SLIDE_ID" val="custom20182843_1"/>
  <p:tag name="KSO_WM_SLIDE_INDEX" val="1"/>
  <p:tag name="KSO_WM_SLIDE_ITEM_CNT" val="3"/>
  <p:tag name="KSO_WM_SLIDE_LAYOUT" val="a_b_f"/>
  <p:tag name="KSO_WM_SLIDE_LAYOUT_CNT" val="1_1_1"/>
  <p:tag name="KSO_WM_SLIDE_TYPE" val="title"/>
  <p:tag name="KSO_WM_BEAUTIFY_FLAG" val="#wm#"/>
  <p:tag name="KSO_WM_TEMPLATE_THUMBS_INDEX" val="1、9、12、14、15、16、19"/>
</p:tagLst>
</file>

<file path=ppt/tags/tag80.xml><?xml version="1.0" encoding="utf-8"?>
<p:tagLst xmlns:p="http://schemas.openxmlformats.org/presentationml/2006/main">
  <p:tag name="KSO_WM_TEMPLATE_CATEGORY" val="custom"/>
  <p:tag name="KSO_WM_TEMPLATE_INDEX" val="20181591"/>
  <p:tag name="KSO_WM_TAG_VERSION" val="1.0"/>
  <p:tag name="KSO_WM_SLIDE_ID" val="custom20181591_20"/>
  <p:tag name="KSO_WM_SLIDE_INDEX" val="20"/>
  <p:tag name="KSO_WM_SLIDE_ITEM_CNT" val="2"/>
  <p:tag name="KSO_WM_SLIDE_LAYOUT" val="a_b"/>
  <p:tag name="KSO_WM_SLIDE_LAYOUT_CNT" val="1_1"/>
  <p:tag name="KSO_WM_SLIDE_TYPE" val="endPage"/>
  <p:tag name="KSO_WM_BEAUTIFY_FLAG" val="#wm#"/>
  <p:tag name="KSO_WM_COMBINE_RELATE_SLIDE_ID" val="background20180932_8"/>
  <p:tag name="KSO_WM_TEMPLATE_SUBCATEGORY" val="combine"/>
</p:tagLst>
</file>

<file path=ppt/tags/tag9.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heme/theme1.xml><?xml version="1.0" encoding="utf-8"?>
<a:theme xmlns:a="http://schemas.openxmlformats.org/drawingml/2006/main" name="1_自定义设计方案">
  <a:themeElements>
    <a:clrScheme name="Office">
      <a:dk1>
        <a:srgbClr val="000000"/>
      </a:dk1>
      <a:lt1>
        <a:srgbClr val="FFFFFF"/>
      </a:lt1>
      <a:dk2>
        <a:srgbClr val="44546A"/>
      </a:dk2>
      <a:lt2>
        <a:srgbClr val="E7E6E6"/>
      </a:lt2>
      <a:accent1>
        <a:srgbClr val="2C3441"/>
      </a:accent1>
      <a:accent2>
        <a:srgbClr val="ED7D31"/>
      </a:accent2>
      <a:accent3>
        <a:srgbClr val="A5A5A5"/>
      </a:accent3>
      <a:accent4>
        <a:srgbClr val="FFC000"/>
      </a:accent4>
      <a:accent5>
        <a:srgbClr val="007BC6"/>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FFFFFF"/>
    </a:lt2>
    <a:accent1>
      <a:srgbClr val="009899"/>
    </a:accent1>
    <a:accent2>
      <a:srgbClr val="B2E0E0"/>
    </a:accent2>
    <a:accent3>
      <a:srgbClr val="FFFFFF"/>
    </a:accent3>
    <a:accent4>
      <a:srgbClr val="000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FFFFFF"/>
    </a:lt2>
    <a:accent1>
      <a:srgbClr val="009899"/>
    </a:accent1>
    <a:accent2>
      <a:srgbClr val="B2E0E0"/>
    </a:accent2>
    <a:accent3>
      <a:srgbClr val="FFFFFF"/>
    </a:accent3>
    <a:accent4>
      <a:srgbClr val="000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18442</Words>
  <Application>WPS 演示</Application>
  <PresentationFormat>宽屏</PresentationFormat>
  <Paragraphs>271</Paragraphs>
  <Slides>36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36</vt:i4>
      </vt:variant>
    </vt:vector>
  </HeadingPairs>
  <TitlesOfParts>
    <vt:vector size="44" baseType="lpstr">
      <vt:lpstr>Arial</vt:lpstr>
      <vt:lpstr>宋体</vt:lpstr>
      <vt:lpstr>Wingdings</vt:lpstr>
      <vt:lpstr>Calibri</vt:lpstr>
      <vt:lpstr>微软雅黑</vt:lpstr>
      <vt:lpstr>黑体</vt:lpstr>
      <vt:lpstr>Arial Unicode MS</vt:lpstr>
      <vt:lpstr>1_自定义设计方案</vt:lpstr>
      <vt:lpstr>Apache Kafka Guide</vt:lpstr>
      <vt:lpstr>Lesson 4: Kafka Consumers</vt:lpstr>
      <vt:lpstr>Agenda</vt:lpstr>
      <vt:lpstr>Kafka Consumer Concepts</vt:lpstr>
      <vt:lpstr>Consumers and Consumer Groups</vt:lpstr>
      <vt:lpstr>Consumers and Consumer Groups</vt:lpstr>
      <vt:lpstr>Consumers and Consumer Groups</vt:lpstr>
      <vt:lpstr>Consumers and Consumer Groups</vt:lpstr>
      <vt:lpstr>Consumers and Consumer Groups</vt:lpstr>
      <vt:lpstr>Multiple Consumer Group</vt:lpstr>
      <vt:lpstr>Multiple Consumer Group</vt:lpstr>
      <vt:lpstr>Groups and Partition Rebalance</vt:lpstr>
      <vt:lpstr>Groups and Partition Rebalance</vt:lpstr>
      <vt:lpstr>Kafka Consumer Programming</vt:lpstr>
      <vt:lpstr>fetch.min.bytes</vt:lpstr>
      <vt:lpstr>fetch.max.wait.ms</vt:lpstr>
      <vt:lpstr>max.partition.fetch.bytes</vt:lpstr>
      <vt:lpstr>session.timeout.ms</vt:lpstr>
      <vt:lpstr>auto.offset.reset</vt:lpstr>
      <vt:lpstr>enable.auto.commit</vt:lpstr>
      <vt:lpstr>partition.assignment.strategy</vt:lpstr>
      <vt:lpstr>partition.assignment.strategy</vt:lpstr>
      <vt:lpstr>client.id</vt:lpstr>
      <vt:lpstr>max.poll.records</vt:lpstr>
      <vt:lpstr>receive.buffer.bytes  send.buffer.bytes</vt:lpstr>
      <vt:lpstr>Commits and Offsets</vt:lpstr>
      <vt:lpstr>Commits and Offsets</vt:lpstr>
      <vt:lpstr>Commits and Offsets</vt:lpstr>
      <vt:lpstr>Auto commit</vt:lpstr>
      <vt:lpstr>Auto commit</vt:lpstr>
      <vt:lpstr>Commit Current Offset</vt:lpstr>
      <vt:lpstr>Asynchronous Commit</vt:lpstr>
      <vt:lpstr>Combining Synchronous and Asynchronous Commits</vt:lpstr>
      <vt:lpstr>Combining Synchronous and Asynchronous Commits</vt:lpstr>
      <vt:lpstr>Published courses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wangwenjun</dc:creator>
  <cp:lastModifiedBy>心蓝</cp:lastModifiedBy>
  <cp:revision>178</cp:revision>
  <dcterms:created xsi:type="dcterms:W3CDTF">2018-02-04T13:40:00Z</dcterms:created>
  <dcterms:modified xsi:type="dcterms:W3CDTF">2018-02-19T04:41:51Z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