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318" r:id="rId7"/>
    <p:sldId id="276" r:id="rId8"/>
    <p:sldId id="383" r:id="rId9"/>
    <p:sldId id="427" r:id="rId10"/>
    <p:sldId id="428" r:id="rId11"/>
    <p:sldId id="429" r:id="rId12"/>
    <p:sldId id="384" r:id="rId13"/>
    <p:sldId id="431" r:id="rId14"/>
    <p:sldId id="433" r:id="rId15"/>
    <p:sldId id="435" r:id="rId16"/>
    <p:sldId id="294" r:id="rId17"/>
    <p:sldId id="275" r:id="rId1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2FDB2607-1784-4EEB-B798-7EB5836EED8A}">
        <p14:showMediaCtrls xmlns:p14="http://schemas.microsoft.com/office/powerpoint/2010/main" val="1"/>
      </p:ext>
    </p:extLst>
  </p:showPr>
  <p:clrMru>
    <a:srgbClr val="007B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360F8A-914F-4A07-B411-B24B83E1376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360F8A-914F-4A07-B411-B24B83E1376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2" name="任意多边形 11"/>
          <p:cNvSpPr>
            <a:spLocks noChangeArrowheads="1"/>
          </p:cNvSpPr>
          <p:nvPr/>
        </p:nvSpPr>
        <p:spPr bwMode="auto">
          <a:xfrm rot="10800000">
            <a:off x="6481763" y="0"/>
            <a:ext cx="387350" cy="1038227"/>
          </a:xfrm>
          <a:custGeom>
            <a:avLst/>
            <a:gdLst>
              <a:gd name="connsiteX0" fmla="*/ 387350 w 387350"/>
              <a:gd name="connsiteY0" fmla="*/ 1038227 h 1038227"/>
              <a:gd name="connsiteX1" fmla="*/ 0 w 387350"/>
              <a:gd name="connsiteY1" fmla="*/ 1038227 h 1038227"/>
              <a:gd name="connsiteX2" fmla="*/ 0 w 387350"/>
              <a:gd name="connsiteY2" fmla="*/ 193675 h 1038227"/>
              <a:gd name="connsiteX3" fmla="*/ 193675 w 387350"/>
              <a:gd name="connsiteY3" fmla="*/ 0 h 1038227"/>
              <a:gd name="connsiteX4" fmla="*/ 387350 w 387350"/>
              <a:gd name="connsiteY4" fmla="*/ 193675 h 1038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1038227">
                <a:moveTo>
                  <a:pt x="387350" y="1038227"/>
                </a:moveTo>
                <a:lnTo>
                  <a:pt x="0" y="1038227"/>
                </a:lnTo>
                <a:lnTo>
                  <a:pt x="0" y="193675"/>
                </a:lnTo>
                <a:cubicBezTo>
                  <a:pt x="0" y="86711"/>
                  <a:pt x="86711" y="0"/>
                  <a:pt x="193675" y="0"/>
                </a:cubicBezTo>
                <a:cubicBezTo>
                  <a:pt x="300639" y="0"/>
                  <a:pt x="387350" y="86711"/>
                  <a:pt x="387350" y="193675"/>
                </a:cubicBezTo>
                <a:close/>
              </a:path>
            </a:pathLst>
          </a:custGeom>
          <a:solidFill>
            <a:schemeClr val="accent3"/>
          </a:solidFill>
          <a:ln>
            <a:noFill/>
          </a:ln>
        </p:spPr>
        <p:txBody>
          <a:bodyPr wrap="square" anchor="ctr">
            <a:noAutofit/>
          </a:bodyPr>
          <a:lstStyle/>
          <a:p>
            <a:pPr algn="ctr"/>
            <a:endParaRPr lang="zh-CN" altLang="en-US" sz="1300">
              <a:solidFill>
                <a:srgbClr val="FFFFFF"/>
              </a:solidFill>
            </a:endParaRPr>
          </a:p>
        </p:txBody>
      </p:sp>
      <p:sp>
        <p:nvSpPr>
          <p:cNvPr id="13" name="任意多边形 12"/>
          <p:cNvSpPr>
            <a:spLocks noChangeArrowheads="1"/>
          </p:cNvSpPr>
          <p:nvPr/>
        </p:nvSpPr>
        <p:spPr bwMode="auto">
          <a:xfrm rot="10800000">
            <a:off x="6094413" y="0"/>
            <a:ext cx="385762" cy="1039813"/>
          </a:xfrm>
          <a:custGeom>
            <a:avLst/>
            <a:gdLst>
              <a:gd name="connsiteX0" fmla="*/ 385762 w 385762"/>
              <a:gd name="connsiteY0" fmla="*/ 1039813 h 1039813"/>
              <a:gd name="connsiteX1" fmla="*/ 0 w 385762"/>
              <a:gd name="connsiteY1" fmla="*/ 1039813 h 1039813"/>
              <a:gd name="connsiteX2" fmla="*/ 0 w 385762"/>
              <a:gd name="connsiteY2" fmla="*/ 192881 h 1039813"/>
              <a:gd name="connsiteX3" fmla="*/ 192881 w 385762"/>
              <a:gd name="connsiteY3" fmla="*/ 0 h 1039813"/>
              <a:gd name="connsiteX4" fmla="*/ 385762 w 385762"/>
              <a:gd name="connsiteY4" fmla="*/ 192881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2" h="1039813">
                <a:moveTo>
                  <a:pt x="385762" y="1039813"/>
                </a:moveTo>
                <a:lnTo>
                  <a:pt x="0" y="1039813"/>
                </a:lnTo>
                <a:lnTo>
                  <a:pt x="0" y="192881"/>
                </a:lnTo>
                <a:cubicBezTo>
                  <a:pt x="0" y="86356"/>
                  <a:pt x="86356" y="0"/>
                  <a:pt x="192881" y="0"/>
                </a:cubicBezTo>
                <a:cubicBezTo>
                  <a:pt x="299406" y="0"/>
                  <a:pt x="385762" y="86356"/>
                  <a:pt x="385762" y="192881"/>
                </a:cubicBezTo>
                <a:close/>
              </a:path>
            </a:pathLst>
          </a:custGeom>
          <a:solidFill>
            <a:schemeClr val="accent5"/>
          </a:solidFill>
          <a:ln>
            <a:noFill/>
          </a:ln>
        </p:spPr>
        <p:txBody>
          <a:bodyPr wrap="square" anchor="ctr">
            <a:noAutofit/>
          </a:bodyPr>
          <a:lstStyle/>
          <a:p>
            <a:pPr algn="ctr"/>
            <a:endParaRPr lang="zh-CN" altLang="en-US" sz="1300">
              <a:solidFill>
                <a:srgbClr val="FFFFFF"/>
              </a:solidFill>
            </a:endParaRPr>
          </a:p>
        </p:txBody>
      </p:sp>
      <p:sp>
        <p:nvSpPr>
          <p:cNvPr id="14" name="任意多边形 13"/>
          <p:cNvSpPr>
            <a:spLocks noChangeArrowheads="1"/>
          </p:cNvSpPr>
          <p:nvPr/>
        </p:nvSpPr>
        <p:spPr bwMode="auto">
          <a:xfrm rot="10800000">
            <a:off x="5708649" y="0"/>
            <a:ext cx="385764" cy="1039813"/>
          </a:xfrm>
          <a:custGeom>
            <a:avLst/>
            <a:gdLst>
              <a:gd name="connsiteX0" fmla="*/ 385764 w 385764"/>
              <a:gd name="connsiteY0" fmla="*/ 1039813 h 1039813"/>
              <a:gd name="connsiteX1" fmla="*/ 0 w 385764"/>
              <a:gd name="connsiteY1" fmla="*/ 1039813 h 1039813"/>
              <a:gd name="connsiteX2" fmla="*/ 0 w 385764"/>
              <a:gd name="connsiteY2" fmla="*/ 192882 h 1039813"/>
              <a:gd name="connsiteX3" fmla="*/ 192882 w 385764"/>
              <a:gd name="connsiteY3" fmla="*/ 0 h 1039813"/>
              <a:gd name="connsiteX4" fmla="*/ 385764 w 385764"/>
              <a:gd name="connsiteY4" fmla="*/ 192882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4" h="1039813">
                <a:moveTo>
                  <a:pt x="385764" y="1039813"/>
                </a:moveTo>
                <a:lnTo>
                  <a:pt x="0" y="1039813"/>
                </a:lnTo>
                <a:lnTo>
                  <a:pt x="0" y="192882"/>
                </a:lnTo>
                <a:cubicBezTo>
                  <a:pt x="0" y="86356"/>
                  <a:pt x="86356" y="0"/>
                  <a:pt x="192882" y="0"/>
                </a:cubicBezTo>
                <a:cubicBezTo>
                  <a:pt x="299408" y="0"/>
                  <a:pt x="385764" y="86356"/>
                  <a:pt x="385764" y="192882"/>
                </a:cubicBezTo>
                <a:close/>
              </a:path>
            </a:pathLst>
          </a:custGeom>
          <a:solidFill>
            <a:schemeClr val="accent3">
              <a:lumMod val="60000"/>
              <a:lumOff val="40000"/>
            </a:schemeClr>
          </a:solidFill>
          <a:ln>
            <a:noFill/>
          </a:ln>
        </p:spPr>
        <p:txBody>
          <a:bodyPr wrap="square" anchor="ctr">
            <a:noAutofit/>
          </a:bodyPr>
          <a:lstStyle/>
          <a:p>
            <a:pPr algn="ctr"/>
            <a:endParaRPr lang="zh-CN" altLang="en-US" sz="1300">
              <a:solidFill>
                <a:srgbClr val="FFFFFF"/>
              </a:solidFill>
            </a:endParaRPr>
          </a:p>
        </p:txBody>
      </p:sp>
      <p:sp>
        <p:nvSpPr>
          <p:cNvPr id="15" name="任意多边形 14"/>
          <p:cNvSpPr>
            <a:spLocks noChangeArrowheads="1"/>
          </p:cNvSpPr>
          <p:nvPr/>
        </p:nvSpPr>
        <p:spPr bwMode="auto">
          <a:xfrm rot="10800000">
            <a:off x="5321299" y="0"/>
            <a:ext cx="385764" cy="1039813"/>
          </a:xfrm>
          <a:custGeom>
            <a:avLst/>
            <a:gdLst>
              <a:gd name="connsiteX0" fmla="*/ 385764 w 385764"/>
              <a:gd name="connsiteY0" fmla="*/ 1039813 h 1039813"/>
              <a:gd name="connsiteX1" fmla="*/ 0 w 385764"/>
              <a:gd name="connsiteY1" fmla="*/ 1039813 h 1039813"/>
              <a:gd name="connsiteX2" fmla="*/ 0 w 385764"/>
              <a:gd name="connsiteY2" fmla="*/ 192882 h 1039813"/>
              <a:gd name="connsiteX3" fmla="*/ 192882 w 385764"/>
              <a:gd name="connsiteY3" fmla="*/ 0 h 1039813"/>
              <a:gd name="connsiteX4" fmla="*/ 385764 w 385764"/>
              <a:gd name="connsiteY4" fmla="*/ 192882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4" h="1039813">
                <a:moveTo>
                  <a:pt x="385764" y="1039813"/>
                </a:moveTo>
                <a:lnTo>
                  <a:pt x="0" y="1039813"/>
                </a:lnTo>
                <a:lnTo>
                  <a:pt x="0" y="192882"/>
                </a:lnTo>
                <a:cubicBezTo>
                  <a:pt x="0" y="86356"/>
                  <a:pt x="86356" y="0"/>
                  <a:pt x="192882" y="0"/>
                </a:cubicBezTo>
                <a:cubicBezTo>
                  <a:pt x="299408" y="0"/>
                  <a:pt x="385764" y="86356"/>
                  <a:pt x="385764" y="192882"/>
                </a:cubicBezTo>
                <a:close/>
              </a:path>
            </a:pathLst>
          </a:custGeom>
          <a:solidFill>
            <a:schemeClr val="accent1"/>
          </a:solidFill>
          <a:ln>
            <a:noFill/>
          </a:ln>
        </p:spPr>
        <p:txBody>
          <a:bodyPr wrap="square" anchor="ctr">
            <a:noAutofit/>
          </a:bodyPr>
          <a:lstStyle/>
          <a:p>
            <a:pPr algn="ctr"/>
            <a:endParaRPr lang="zh-CN" altLang="en-US" sz="1300">
              <a:solidFill>
                <a:srgbClr val="FFFFFF"/>
              </a:solidFill>
            </a:endParaRPr>
          </a:p>
        </p:txBody>
      </p:sp>
      <p:sp>
        <p:nvSpPr>
          <p:cNvPr id="2" name="标题 1"/>
          <p:cNvSpPr>
            <a:spLocks noGrp="1"/>
          </p:cNvSpPr>
          <p:nvPr>
            <p:ph type="ctrTitle" hasCustomPrompt="1"/>
          </p:nvPr>
        </p:nvSpPr>
        <p:spPr>
          <a:xfrm>
            <a:off x="2312988" y="2575476"/>
            <a:ext cx="7970452" cy="904863"/>
          </a:xfrm>
        </p:spPr>
        <p:txBody>
          <a:bodyPr anchor="ctr">
            <a:normAutofit/>
          </a:bodyPr>
          <a:lstStyle>
            <a:lvl1pPr algn="ctr">
              <a:defRPr sz="4400" b="0"/>
            </a:lvl1pPr>
          </a:lstStyle>
          <a:p>
            <a:r>
              <a:rPr lang="zh-CN" altLang="en-US" dirty="0" smtClean="0"/>
              <a:t>单击</a:t>
            </a:r>
            <a:r>
              <a:rPr lang="zh-CN" altLang="en-US" smtClean="0"/>
              <a:t>此处编辑标题</a:t>
            </a:r>
            <a:endParaRPr lang="zh-CN" altLang="en-US" dirty="0"/>
          </a:p>
        </p:txBody>
      </p:sp>
      <p:sp>
        <p:nvSpPr>
          <p:cNvPr id="3" name="副标题 2"/>
          <p:cNvSpPr>
            <a:spLocks noGrp="1"/>
          </p:cNvSpPr>
          <p:nvPr>
            <p:ph type="subTitle" idx="1"/>
          </p:nvPr>
        </p:nvSpPr>
        <p:spPr>
          <a:xfrm>
            <a:off x="2312988" y="3716338"/>
            <a:ext cx="7970452" cy="535531"/>
          </a:xfrm>
        </p:spPr>
        <p:txBody>
          <a:bodyPr>
            <a:normAutofit/>
          </a:bodyPr>
          <a:lstStyle>
            <a:lvl1pPr marL="0" indent="0" algn="ctr">
              <a:buNone/>
              <a:defRPr sz="2400" b="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49225"/>
            <a:ext cx="10515600" cy="1325563"/>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609725"/>
            <a:ext cx="10515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26" name="任意多边形 25"/>
          <p:cNvSpPr>
            <a:spLocks noChangeArrowheads="1"/>
          </p:cNvSpPr>
          <p:nvPr/>
        </p:nvSpPr>
        <p:spPr bwMode="auto">
          <a:xfrm rot="5400000">
            <a:off x="1229319" y="1499594"/>
            <a:ext cx="387350" cy="2845988"/>
          </a:xfrm>
          <a:custGeom>
            <a:avLst/>
            <a:gdLst>
              <a:gd name="connsiteX0" fmla="*/ 0 w 387350"/>
              <a:gd name="connsiteY0" fmla="*/ 2845988 h 2845988"/>
              <a:gd name="connsiteX1" fmla="*/ 0 w 387350"/>
              <a:gd name="connsiteY1" fmla="*/ 193675 h 2845988"/>
              <a:gd name="connsiteX2" fmla="*/ 193675 w 387350"/>
              <a:gd name="connsiteY2" fmla="*/ 0 h 2845988"/>
              <a:gd name="connsiteX3" fmla="*/ 387350 w 387350"/>
              <a:gd name="connsiteY3" fmla="*/ 193675 h 2845988"/>
              <a:gd name="connsiteX4" fmla="*/ 387350 w 387350"/>
              <a:gd name="connsiteY4" fmla="*/ 2845988 h 284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2845988">
                <a:moveTo>
                  <a:pt x="0" y="2845988"/>
                </a:moveTo>
                <a:lnTo>
                  <a:pt x="0" y="193675"/>
                </a:lnTo>
                <a:cubicBezTo>
                  <a:pt x="0" y="86711"/>
                  <a:pt x="86711" y="0"/>
                  <a:pt x="193675" y="0"/>
                </a:cubicBezTo>
                <a:cubicBezTo>
                  <a:pt x="300639" y="0"/>
                  <a:pt x="387350" y="86711"/>
                  <a:pt x="387350" y="193675"/>
                </a:cubicBezTo>
                <a:lnTo>
                  <a:pt x="387350" y="2845988"/>
                </a:lnTo>
                <a:close/>
              </a:path>
            </a:pathLst>
          </a:custGeom>
          <a:solidFill>
            <a:schemeClr val="accent3">
              <a:lumMod val="60000"/>
              <a:lumOff val="40000"/>
            </a:schemeClr>
          </a:solidFill>
          <a:ln>
            <a:noFill/>
          </a:ln>
        </p:spPr>
        <p:txBody>
          <a:bodyPr wrap="square" anchor="ctr">
            <a:noAutofit/>
          </a:bodyPr>
          <a:lstStyle/>
          <a:p>
            <a:pPr algn="ctr"/>
            <a:endParaRPr lang="zh-CN" altLang="en-US" sz="1300">
              <a:solidFill>
                <a:srgbClr val="FFFFFF"/>
              </a:solidFill>
            </a:endParaRPr>
          </a:p>
        </p:txBody>
      </p:sp>
      <p:sp>
        <p:nvSpPr>
          <p:cNvPr id="27" name="任意多边形 26"/>
          <p:cNvSpPr>
            <a:spLocks noChangeArrowheads="1"/>
          </p:cNvSpPr>
          <p:nvPr/>
        </p:nvSpPr>
        <p:spPr bwMode="auto">
          <a:xfrm rot="5400000">
            <a:off x="1229319" y="1886943"/>
            <a:ext cx="387350" cy="2845988"/>
          </a:xfrm>
          <a:custGeom>
            <a:avLst/>
            <a:gdLst>
              <a:gd name="connsiteX0" fmla="*/ 0 w 387350"/>
              <a:gd name="connsiteY0" fmla="*/ 2845988 h 2845988"/>
              <a:gd name="connsiteX1" fmla="*/ 0 w 387350"/>
              <a:gd name="connsiteY1" fmla="*/ 193675 h 2845988"/>
              <a:gd name="connsiteX2" fmla="*/ 193675 w 387350"/>
              <a:gd name="connsiteY2" fmla="*/ 0 h 2845988"/>
              <a:gd name="connsiteX3" fmla="*/ 387350 w 387350"/>
              <a:gd name="connsiteY3" fmla="*/ 193675 h 2845988"/>
              <a:gd name="connsiteX4" fmla="*/ 387350 w 387350"/>
              <a:gd name="connsiteY4" fmla="*/ 2845988 h 284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2845988">
                <a:moveTo>
                  <a:pt x="0" y="2845988"/>
                </a:moveTo>
                <a:lnTo>
                  <a:pt x="0" y="193675"/>
                </a:lnTo>
                <a:cubicBezTo>
                  <a:pt x="0" y="86711"/>
                  <a:pt x="86711" y="0"/>
                  <a:pt x="193675" y="0"/>
                </a:cubicBezTo>
                <a:cubicBezTo>
                  <a:pt x="300639" y="0"/>
                  <a:pt x="387350" y="86711"/>
                  <a:pt x="387350" y="193675"/>
                </a:cubicBezTo>
                <a:lnTo>
                  <a:pt x="387350" y="2845988"/>
                </a:lnTo>
                <a:close/>
              </a:path>
            </a:pathLst>
          </a:custGeom>
          <a:solidFill>
            <a:schemeClr val="accent5"/>
          </a:solidFill>
          <a:ln>
            <a:noFill/>
          </a:ln>
        </p:spPr>
        <p:txBody>
          <a:bodyPr wrap="square" anchor="ctr">
            <a:noAutofit/>
          </a:bodyPr>
          <a:lstStyle/>
          <a:p>
            <a:pPr algn="ctr"/>
            <a:endParaRPr lang="zh-CN" altLang="en-US" sz="1300">
              <a:solidFill>
                <a:srgbClr val="FFFFFF"/>
              </a:solidFill>
            </a:endParaRPr>
          </a:p>
        </p:txBody>
      </p:sp>
      <p:sp>
        <p:nvSpPr>
          <p:cNvPr id="28" name="任意多边形 27"/>
          <p:cNvSpPr>
            <a:spLocks noChangeArrowheads="1"/>
          </p:cNvSpPr>
          <p:nvPr/>
        </p:nvSpPr>
        <p:spPr bwMode="auto">
          <a:xfrm rot="5400000">
            <a:off x="1229319" y="2272706"/>
            <a:ext cx="387350" cy="2845988"/>
          </a:xfrm>
          <a:custGeom>
            <a:avLst/>
            <a:gdLst>
              <a:gd name="connsiteX0" fmla="*/ 0 w 387350"/>
              <a:gd name="connsiteY0" fmla="*/ 2845988 h 2845988"/>
              <a:gd name="connsiteX1" fmla="*/ 0 w 387350"/>
              <a:gd name="connsiteY1" fmla="*/ 193675 h 2845988"/>
              <a:gd name="connsiteX2" fmla="*/ 193675 w 387350"/>
              <a:gd name="connsiteY2" fmla="*/ 0 h 2845988"/>
              <a:gd name="connsiteX3" fmla="*/ 387350 w 387350"/>
              <a:gd name="connsiteY3" fmla="*/ 193675 h 2845988"/>
              <a:gd name="connsiteX4" fmla="*/ 387350 w 387350"/>
              <a:gd name="connsiteY4" fmla="*/ 2845988 h 284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2845988">
                <a:moveTo>
                  <a:pt x="0" y="2845988"/>
                </a:moveTo>
                <a:lnTo>
                  <a:pt x="0" y="193675"/>
                </a:lnTo>
                <a:cubicBezTo>
                  <a:pt x="0" y="86711"/>
                  <a:pt x="86711" y="0"/>
                  <a:pt x="193675" y="0"/>
                </a:cubicBezTo>
                <a:cubicBezTo>
                  <a:pt x="300639" y="0"/>
                  <a:pt x="387350" y="86711"/>
                  <a:pt x="387350" y="193675"/>
                </a:cubicBezTo>
                <a:lnTo>
                  <a:pt x="387350" y="2845988"/>
                </a:lnTo>
                <a:close/>
              </a:path>
            </a:pathLst>
          </a:custGeom>
          <a:solidFill>
            <a:schemeClr val="accent3"/>
          </a:solidFill>
          <a:ln>
            <a:noFill/>
          </a:ln>
        </p:spPr>
        <p:txBody>
          <a:bodyPr wrap="square" anchor="ctr">
            <a:noAutofit/>
          </a:bodyPr>
          <a:lstStyle/>
          <a:p>
            <a:pPr algn="ctr"/>
            <a:endParaRPr lang="zh-CN" altLang="en-US" sz="1300">
              <a:solidFill>
                <a:srgbClr val="FFFFFF"/>
              </a:solidFill>
            </a:endParaRPr>
          </a:p>
        </p:txBody>
      </p:sp>
      <p:sp>
        <p:nvSpPr>
          <p:cNvPr id="29" name="任意多边形 28"/>
          <p:cNvSpPr>
            <a:spLocks noChangeArrowheads="1"/>
          </p:cNvSpPr>
          <p:nvPr/>
        </p:nvSpPr>
        <p:spPr bwMode="auto">
          <a:xfrm rot="5400000">
            <a:off x="1229319" y="2660056"/>
            <a:ext cx="387350" cy="2845988"/>
          </a:xfrm>
          <a:custGeom>
            <a:avLst/>
            <a:gdLst>
              <a:gd name="connsiteX0" fmla="*/ 0 w 387350"/>
              <a:gd name="connsiteY0" fmla="*/ 2845988 h 2845988"/>
              <a:gd name="connsiteX1" fmla="*/ 0 w 387350"/>
              <a:gd name="connsiteY1" fmla="*/ 193675 h 2845988"/>
              <a:gd name="connsiteX2" fmla="*/ 193675 w 387350"/>
              <a:gd name="connsiteY2" fmla="*/ 0 h 2845988"/>
              <a:gd name="connsiteX3" fmla="*/ 387350 w 387350"/>
              <a:gd name="connsiteY3" fmla="*/ 193675 h 2845988"/>
              <a:gd name="connsiteX4" fmla="*/ 387350 w 387350"/>
              <a:gd name="connsiteY4" fmla="*/ 2845988 h 284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2845988">
                <a:moveTo>
                  <a:pt x="0" y="2845988"/>
                </a:moveTo>
                <a:lnTo>
                  <a:pt x="0" y="193675"/>
                </a:lnTo>
                <a:cubicBezTo>
                  <a:pt x="0" y="86711"/>
                  <a:pt x="86711" y="0"/>
                  <a:pt x="193675" y="0"/>
                </a:cubicBezTo>
                <a:cubicBezTo>
                  <a:pt x="300639" y="0"/>
                  <a:pt x="387350" y="86711"/>
                  <a:pt x="387350" y="193675"/>
                </a:cubicBezTo>
                <a:lnTo>
                  <a:pt x="387350" y="2845988"/>
                </a:lnTo>
                <a:close/>
              </a:path>
            </a:pathLst>
          </a:custGeom>
          <a:solidFill>
            <a:schemeClr val="accent1"/>
          </a:solidFill>
          <a:ln>
            <a:noFill/>
          </a:ln>
        </p:spPr>
        <p:txBody>
          <a:bodyPr wrap="square" anchor="ctr">
            <a:noAutofit/>
          </a:bodyPr>
          <a:lstStyle/>
          <a:p>
            <a:pPr algn="ctr"/>
            <a:endParaRPr lang="zh-CN" altLang="en-US" sz="1300">
              <a:solidFill>
                <a:srgbClr val="FFFFFF"/>
              </a:solidFill>
            </a:endParaRPr>
          </a:p>
        </p:txBody>
      </p:sp>
      <p:sp>
        <p:nvSpPr>
          <p:cNvPr id="30" name="任意多边形 29"/>
          <p:cNvSpPr>
            <a:spLocks noChangeArrowheads="1"/>
          </p:cNvSpPr>
          <p:nvPr/>
        </p:nvSpPr>
        <p:spPr bwMode="auto">
          <a:xfrm rot="5400000">
            <a:off x="10663437" y="1587700"/>
            <a:ext cx="387350" cy="2669776"/>
          </a:xfrm>
          <a:custGeom>
            <a:avLst/>
            <a:gdLst>
              <a:gd name="connsiteX0" fmla="*/ 0 w 387350"/>
              <a:gd name="connsiteY0" fmla="*/ 2476101 h 2669776"/>
              <a:gd name="connsiteX1" fmla="*/ 0 w 387350"/>
              <a:gd name="connsiteY1" fmla="*/ 0 h 2669776"/>
              <a:gd name="connsiteX2" fmla="*/ 387350 w 387350"/>
              <a:gd name="connsiteY2" fmla="*/ 0 h 2669776"/>
              <a:gd name="connsiteX3" fmla="*/ 387350 w 387350"/>
              <a:gd name="connsiteY3" fmla="*/ 2476101 h 2669776"/>
              <a:gd name="connsiteX4" fmla="*/ 193675 w 387350"/>
              <a:gd name="connsiteY4" fmla="*/ 2669776 h 2669776"/>
              <a:gd name="connsiteX5" fmla="*/ 0 w 387350"/>
              <a:gd name="connsiteY5" fmla="*/ 2476101 h 266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7350" h="2669776">
                <a:moveTo>
                  <a:pt x="0" y="2476101"/>
                </a:moveTo>
                <a:lnTo>
                  <a:pt x="0" y="0"/>
                </a:lnTo>
                <a:lnTo>
                  <a:pt x="387350" y="0"/>
                </a:lnTo>
                <a:lnTo>
                  <a:pt x="387350" y="2476101"/>
                </a:lnTo>
                <a:cubicBezTo>
                  <a:pt x="387350" y="2583065"/>
                  <a:pt x="300639" y="2669776"/>
                  <a:pt x="193675" y="2669776"/>
                </a:cubicBezTo>
                <a:cubicBezTo>
                  <a:pt x="86711" y="2669776"/>
                  <a:pt x="0" y="2583065"/>
                  <a:pt x="0" y="2476101"/>
                </a:cubicBezTo>
                <a:close/>
              </a:path>
            </a:pathLst>
          </a:custGeom>
          <a:solidFill>
            <a:schemeClr val="accent3">
              <a:lumMod val="60000"/>
              <a:lumOff val="40000"/>
            </a:schemeClr>
          </a:solidFill>
          <a:ln>
            <a:noFill/>
          </a:ln>
        </p:spPr>
        <p:txBody>
          <a:bodyPr wrap="square" anchor="ctr">
            <a:noAutofit/>
          </a:bodyPr>
          <a:lstStyle/>
          <a:p>
            <a:pPr algn="ctr"/>
            <a:endParaRPr lang="zh-CN" altLang="en-US" sz="1300">
              <a:solidFill>
                <a:srgbClr val="FFFFFF"/>
              </a:solidFill>
            </a:endParaRPr>
          </a:p>
        </p:txBody>
      </p:sp>
      <p:sp>
        <p:nvSpPr>
          <p:cNvPr id="31" name="任意多边形 30"/>
          <p:cNvSpPr>
            <a:spLocks noChangeArrowheads="1"/>
          </p:cNvSpPr>
          <p:nvPr/>
        </p:nvSpPr>
        <p:spPr bwMode="auto">
          <a:xfrm rot="5400000">
            <a:off x="10663437" y="1975049"/>
            <a:ext cx="387350" cy="2669776"/>
          </a:xfrm>
          <a:custGeom>
            <a:avLst/>
            <a:gdLst>
              <a:gd name="connsiteX0" fmla="*/ 0 w 387350"/>
              <a:gd name="connsiteY0" fmla="*/ 2476101 h 2669776"/>
              <a:gd name="connsiteX1" fmla="*/ 0 w 387350"/>
              <a:gd name="connsiteY1" fmla="*/ 0 h 2669776"/>
              <a:gd name="connsiteX2" fmla="*/ 387350 w 387350"/>
              <a:gd name="connsiteY2" fmla="*/ 0 h 2669776"/>
              <a:gd name="connsiteX3" fmla="*/ 387350 w 387350"/>
              <a:gd name="connsiteY3" fmla="*/ 2476101 h 2669776"/>
              <a:gd name="connsiteX4" fmla="*/ 193675 w 387350"/>
              <a:gd name="connsiteY4" fmla="*/ 2669776 h 2669776"/>
              <a:gd name="connsiteX5" fmla="*/ 0 w 387350"/>
              <a:gd name="connsiteY5" fmla="*/ 2476101 h 266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7350" h="2669776">
                <a:moveTo>
                  <a:pt x="0" y="2476101"/>
                </a:moveTo>
                <a:lnTo>
                  <a:pt x="0" y="0"/>
                </a:lnTo>
                <a:lnTo>
                  <a:pt x="387350" y="0"/>
                </a:lnTo>
                <a:lnTo>
                  <a:pt x="387350" y="2476101"/>
                </a:lnTo>
                <a:cubicBezTo>
                  <a:pt x="387350" y="2583065"/>
                  <a:pt x="300639" y="2669776"/>
                  <a:pt x="193675" y="2669776"/>
                </a:cubicBezTo>
                <a:cubicBezTo>
                  <a:pt x="86711" y="2669776"/>
                  <a:pt x="0" y="2583065"/>
                  <a:pt x="0" y="2476101"/>
                </a:cubicBezTo>
                <a:close/>
              </a:path>
            </a:pathLst>
          </a:custGeom>
          <a:solidFill>
            <a:schemeClr val="accent5"/>
          </a:solidFill>
          <a:ln>
            <a:noFill/>
          </a:ln>
        </p:spPr>
        <p:txBody>
          <a:bodyPr wrap="square" anchor="ctr">
            <a:noAutofit/>
          </a:bodyPr>
          <a:lstStyle/>
          <a:p>
            <a:pPr algn="ctr"/>
            <a:endParaRPr lang="zh-CN" altLang="en-US" sz="1300">
              <a:solidFill>
                <a:srgbClr val="FFFFFF"/>
              </a:solidFill>
            </a:endParaRPr>
          </a:p>
        </p:txBody>
      </p:sp>
      <p:sp>
        <p:nvSpPr>
          <p:cNvPr id="32" name="任意多边形 31"/>
          <p:cNvSpPr>
            <a:spLocks noChangeArrowheads="1"/>
          </p:cNvSpPr>
          <p:nvPr/>
        </p:nvSpPr>
        <p:spPr bwMode="auto">
          <a:xfrm rot="5400000">
            <a:off x="10663437" y="2360812"/>
            <a:ext cx="387350" cy="2669776"/>
          </a:xfrm>
          <a:custGeom>
            <a:avLst/>
            <a:gdLst>
              <a:gd name="connsiteX0" fmla="*/ 0 w 387350"/>
              <a:gd name="connsiteY0" fmla="*/ 2476101 h 2669776"/>
              <a:gd name="connsiteX1" fmla="*/ 0 w 387350"/>
              <a:gd name="connsiteY1" fmla="*/ 0 h 2669776"/>
              <a:gd name="connsiteX2" fmla="*/ 387350 w 387350"/>
              <a:gd name="connsiteY2" fmla="*/ 0 h 2669776"/>
              <a:gd name="connsiteX3" fmla="*/ 387350 w 387350"/>
              <a:gd name="connsiteY3" fmla="*/ 2476101 h 2669776"/>
              <a:gd name="connsiteX4" fmla="*/ 193675 w 387350"/>
              <a:gd name="connsiteY4" fmla="*/ 2669776 h 2669776"/>
              <a:gd name="connsiteX5" fmla="*/ 0 w 387350"/>
              <a:gd name="connsiteY5" fmla="*/ 2476101 h 266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7350" h="2669776">
                <a:moveTo>
                  <a:pt x="0" y="2476101"/>
                </a:moveTo>
                <a:lnTo>
                  <a:pt x="0" y="0"/>
                </a:lnTo>
                <a:lnTo>
                  <a:pt x="387350" y="0"/>
                </a:lnTo>
                <a:lnTo>
                  <a:pt x="387350" y="2476101"/>
                </a:lnTo>
                <a:cubicBezTo>
                  <a:pt x="387350" y="2583065"/>
                  <a:pt x="300639" y="2669776"/>
                  <a:pt x="193675" y="2669776"/>
                </a:cubicBezTo>
                <a:cubicBezTo>
                  <a:pt x="86711" y="2669776"/>
                  <a:pt x="0" y="2583065"/>
                  <a:pt x="0" y="2476101"/>
                </a:cubicBezTo>
                <a:close/>
              </a:path>
            </a:pathLst>
          </a:custGeom>
          <a:solidFill>
            <a:schemeClr val="accent3"/>
          </a:solidFill>
          <a:ln>
            <a:noFill/>
          </a:ln>
        </p:spPr>
        <p:txBody>
          <a:bodyPr wrap="square" anchor="ctr">
            <a:noAutofit/>
          </a:bodyPr>
          <a:lstStyle/>
          <a:p>
            <a:pPr algn="ctr"/>
            <a:endParaRPr lang="zh-CN" altLang="en-US" sz="1300">
              <a:solidFill>
                <a:srgbClr val="FFFFFF"/>
              </a:solidFill>
            </a:endParaRPr>
          </a:p>
        </p:txBody>
      </p:sp>
      <p:sp>
        <p:nvSpPr>
          <p:cNvPr id="33" name="任意多边形 32"/>
          <p:cNvSpPr>
            <a:spLocks noChangeArrowheads="1"/>
          </p:cNvSpPr>
          <p:nvPr/>
        </p:nvSpPr>
        <p:spPr bwMode="auto">
          <a:xfrm rot="5400000">
            <a:off x="10663437" y="2748162"/>
            <a:ext cx="387350" cy="2669776"/>
          </a:xfrm>
          <a:custGeom>
            <a:avLst/>
            <a:gdLst>
              <a:gd name="connsiteX0" fmla="*/ 0 w 387350"/>
              <a:gd name="connsiteY0" fmla="*/ 2476101 h 2669776"/>
              <a:gd name="connsiteX1" fmla="*/ 0 w 387350"/>
              <a:gd name="connsiteY1" fmla="*/ 0 h 2669776"/>
              <a:gd name="connsiteX2" fmla="*/ 387350 w 387350"/>
              <a:gd name="connsiteY2" fmla="*/ 0 h 2669776"/>
              <a:gd name="connsiteX3" fmla="*/ 387350 w 387350"/>
              <a:gd name="connsiteY3" fmla="*/ 2476101 h 2669776"/>
              <a:gd name="connsiteX4" fmla="*/ 193675 w 387350"/>
              <a:gd name="connsiteY4" fmla="*/ 2669776 h 2669776"/>
              <a:gd name="connsiteX5" fmla="*/ 0 w 387350"/>
              <a:gd name="connsiteY5" fmla="*/ 2476101 h 266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7350" h="2669776">
                <a:moveTo>
                  <a:pt x="0" y="2476101"/>
                </a:moveTo>
                <a:lnTo>
                  <a:pt x="0" y="0"/>
                </a:lnTo>
                <a:lnTo>
                  <a:pt x="387350" y="0"/>
                </a:lnTo>
                <a:lnTo>
                  <a:pt x="387350" y="2476101"/>
                </a:lnTo>
                <a:cubicBezTo>
                  <a:pt x="387350" y="2583065"/>
                  <a:pt x="300639" y="2669776"/>
                  <a:pt x="193675" y="2669776"/>
                </a:cubicBezTo>
                <a:cubicBezTo>
                  <a:pt x="86711" y="2669776"/>
                  <a:pt x="0" y="2583065"/>
                  <a:pt x="0" y="2476101"/>
                </a:cubicBezTo>
                <a:close/>
              </a:path>
            </a:pathLst>
          </a:custGeom>
          <a:solidFill>
            <a:schemeClr val="accent1"/>
          </a:solidFill>
          <a:ln>
            <a:noFill/>
          </a:ln>
        </p:spPr>
        <p:txBody>
          <a:bodyPr wrap="square" anchor="ctr">
            <a:noAutofit/>
          </a:bodyPr>
          <a:lstStyle/>
          <a:p>
            <a:pPr algn="ctr"/>
            <a:endParaRPr lang="zh-CN" altLang="en-US" sz="1300">
              <a:solidFill>
                <a:srgbClr val="FFFFFF"/>
              </a:solidFill>
            </a:endParaRPr>
          </a:p>
        </p:txBody>
      </p:sp>
      <p:sp>
        <p:nvSpPr>
          <p:cNvPr id="2" name="标题 1"/>
          <p:cNvSpPr>
            <a:spLocks noGrp="1"/>
          </p:cNvSpPr>
          <p:nvPr>
            <p:ph type="title" hasCustomPrompt="1"/>
          </p:nvPr>
        </p:nvSpPr>
        <p:spPr>
          <a:xfrm>
            <a:off x="3009900" y="3339064"/>
            <a:ext cx="6172200" cy="904863"/>
          </a:xfrm>
        </p:spPr>
        <p:txBody>
          <a:bodyPr anchor="ctr">
            <a:normAutofit/>
          </a:bodyPr>
          <a:lstStyle>
            <a:lvl1pPr algn="ctr">
              <a:defRPr sz="4400" b="0"/>
            </a:lvl1pPr>
          </a:lstStyle>
          <a:p>
            <a:r>
              <a:rPr lang="zh-CN" altLang="en-US" dirty="0" smtClean="0"/>
              <a:t>单击此处编辑标题</a:t>
            </a:r>
            <a:endParaRPr lang="zh-CN" altLang="en-US" dirty="0"/>
          </a:p>
        </p:txBody>
      </p:sp>
      <p:sp>
        <p:nvSpPr>
          <p:cNvPr id="4" name="日期占位符 3"/>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49225"/>
            <a:ext cx="10515600" cy="1325563"/>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838200" y="16097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97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279400"/>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71638"/>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71638"/>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仅标题">
    <p:spTree>
      <p:nvGrpSpPr>
        <p:cNvPr id="1" name=""/>
        <p:cNvGrpSpPr/>
        <p:nvPr/>
      </p:nvGrpSpPr>
      <p:grpSpPr>
        <a:xfrm>
          <a:off x="0" y="0"/>
          <a:ext cx="0" cy="0"/>
          <a:chOff x="0" y="0"/>
          <a:chExt cx="0" cy="0"/>
        </a:xfrm>
      </p:grpSpPr>
      <p:sp>
        <p:nvSpPr>
          <p:cNvPr id="23" name="任意多边形 22"/>
          <p:cNvSpPr>
            <a:spLocks noChangeArrowheads="1"/>
          </p:cNvSpPr>
          <p:nvPr/>
        </p:nvSpPr>
        <p:spPr bwMode="auto">
          <a:xfrm rot="10800000">
            <a:off x="6481763" y="0"/>
            <a:ext cx="387350" cy="1038227"/>
          </a:xfrm>
          <a:custGeom>
            <a:avLst/>
            <a:gdLst>
              <a:gd name="connsiteX0" fmla="*/ 387350 w 387350"/>
              <a:gd name="connsiteY0" fmla="*/ 1038227 h 1038227"/>
              <a:gd name="connsiteX1" fmla="*/ 0 w 387350"/>
              <a:gd name="connsiteY1" fmla="*/ 1038227 h 1038227"/>
              <a:gd name="connsiteX2" fmla="*/ 0 w 387350"/>
              <a:gd name="connsiteY2" fmla="*/ 193675 h 1038227"/>
              <a:gd name="connsiteX3" fmla="*/ 193675 w 387350"/>
              <a:gd name="connsiteY3" fmla="*/ 0 h 1038227"/>
              <a:gd name="connsiteX4" fmla="*/ 387350 w 387350"/>
              <a:gd name="connsiteY4" fmla="*/ 193675 h 1038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1038227">
                <a:moveTo>
                  <a:pt x="387350" y="1038227"/>
                </a:moveTo>
                <a:lnTo>
                  <a:pt x="0" y="1038227"/>
                </a:lnTo>
                <a:lnTo>
                  <a:pt x="0" y="193675"/>
                </a:lnTo>
                <a:cubicBezTo>
                  <a:pt x="0" y="86711"/>
                  <a:pt x="86711" y="0"/>
                  <a:pt x="193675" y="0"/>
                </a:cubicBezTo>
                <a:cubicBezTo>
                  <a:pt x="300639" y="0"/>
                  <a:pt x="387350" y="86711"/>
                  <a:pt x="387350" y="193675"/>
                </a:cubicBezTo>
                <a:close/>
              </a:path>
            </a:pathLst>
          </a:custGeom>
          <a:solidFill>
            <a:schemeClr val="accent3"/>
          </a:solidFill>
          <a:ln>
            <a:noFill/>
          </a:ln>
        </p:spPr>
        <p:txBody>
          <a:bodyPr wrap="square" anchor="ctr">
            <a:noAutofit/>
          </a:bodyPr>
          <a:lstStyle/>
          <a:p>
            <a:pPr algn="ctr"/>
            <a:endParaRPr lang="zh-CN" altLang="en-US" sz="1300">
              <a:solidFill>
                <a:srgbClr val="FFFFFF"/>
              </a:solidFill>
            </a:endParaRPr>
          </a:p>
        </p:txBody>
      </p:sp>
      <p:sp>
        <p:nvSpPr>
          <p:cNvPr id="24" name="任意多边形 23"/>
          <p:cNvSpPr>
            <a:spLocks noChangeArrowheads="1"/>
          </p:cNvSpPr>
          <p:nvPr/>
        </p:nvSpPr>
        <p:spPr bwMode="auto">
          <a:xfrm rot="10800000">
            <a:off x="6094413" y="0"/>
            <a:ext cx="385762" cy="1039813"/>
          </a:xfrm>
          <a:custGeom>
            <a:avLst/>
            <a:gdLst>
              <a:gd name="connsiteX0" fmla="*/ 385762 w 385762"/>
              <a:gd name="connsiteY0" fmla="*/ 1039813 h 1039813"/>
              <a:gd name="connsiteX1" fmla="*/ 0 w 385762"/>
              <a:gd name="connsiteY1" fmla="*/ 1039813 h 1039813"/>
              <a:gd name="connsiteX2" fmla="*/ 0 w 385762"/>
              <a:gd name="connsiteY2" fmla="*/ 192881 h 1039813"/>
              <a:gd name="connsiteX3" fmla="*/ 192881 w 385762"/>
              <a:gd name="connsiteY3" fmla="*/ 0 h 1039813"/>
              <a:gd name="connsiteX4" fmla="*/ 385762 w 385762"/>
              <a:gd name="connsiteY4" fmla="*/ 192881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2" h="1039813">
                <a:moveTo>
                  <a:pt x="385762" y="1039813"/>
                </a:moveTo>
                <a:lnTo>
                  <a:pt x="0" y="1039813"/>
                </a:lnTo>
                <a:lnTo>
                  <a:pt x="0" y="192881"/>
                </a:lnTo>
                <a:cubicBezTo>
                  <a:pt x="0" y="86356"/>
                  <a:pt x="86356" y="0"/>
                  <a:pt x="192881" y="0"/>
                </a:cubicBezTo>
                <a:cubicBezTo>
                  <a:pt x="299406" y="0"/>
                  <a:pt x="385762" y="86356"/>
                  <a:pt x="385762" y="192881"/>
                </a:cubicBezTo>
                <a:close/>
              </a:path>
            </a:pathLst>
          </a:custGeom>
          <a:solidFill>
            <a:schemeClr val="accent5"/>
          </a:solidFill>
          <a:ln>
            <a:noFill/>
          </a:ln>
        </p:spPr>
        <p:txBody>
          <a:bodyPr wrap="square" anchor="ctr">
            <a:noAutofit/>
          </a:bodyPr>
          <a:lstStyle/>
          <a:p>
            <a:pPr algn="ctr"/>
            <a:endParaRPr lang="zh-CN" altLang="en-US" sz="1300">
              <a:solidFill>
                <a:srgbClr val="FFFFFF"/>
              </a:solidFill>
            </a:endParaRPr>
          </a:p>
        </p:txBody>
      </p:sp>
      <p:sp>
        <p:nvSpPr>
          <p:cNvPr id="25" name="任意多边形 24"/>
          <p:cNvSpPr>
            <a:spLocks noChangeArrowheads="1"/>
          </p:cNvSpPr>
          <p:nvPr/>
        </p:nvSpPr>
        <p:spPr bwMode="auto">
          <a:xfrm rot="10800000">
            <a:off x="5708649" y="0"/>
            <a:ext cx="385764" cy="1039813"/>
          </a:xfrm>
          <a:custGeom>
            <a:avLst/>
            <a:gdLst>
              <a:gd name="connsiteX0" fmla="*/ 385764 w 385764"/>
              <a:gd name="connsiteY0" fmla="*/ 1039813 h 1039813"/>
              <a:gd name="connsiteX1" fmla="*/ 0 w 385764"/>
              <a:gd name="connsiteY1" fmla="*/ 1039813 h 1039813"/>
              <a:gd name="connsiteX2" fmla="*/ 0 w 385764"/>
              <a:gd name="connsiteY2" fmla="*/ 192882 h 1039813"/>
              <a:gd name="connsiteX3" fmla="*/ 192882 w 385764"/>
              <a:gd name="connsiteY3" fmla="*/ 0 h 1039813"/>
              <a:gd name="connsiteX4" fmla="*/ 385764 w 385764"/>
              <a:gd name="connsiteY4" fmla="*/ 192882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4" h="1039813">
                <a:moveTo>
                  <a:pt x="385764" y="1039813"/>
                </a:moveTo>
                <a:lnTo>
                  <a:pt x="0" y="1039813"/>
                </a:lnTo>
                <a:lnTo>
                  <a:pt x="0" y="192882"/>
                </a:lnTo>
                <a:cubicBezTo>
                  <a:pt x="0" y="86356"/>
                  <a:pt x="86356" y="0"/>
                  <a:pt x="192882" y="0"/>
                </a:cubicBezTo>
                <a:cubicBezTo>
                  <a:pt x="299408" y="0"/>
                  <a:pt x="385764" y="86356"/>
                  <a:pt x="385764" y="192882"/>
                </a:cubicBezTo>
                <a:close/>
              </a:path>
            </a:pathLst>
          </a:custGeom>
          <a:solidFill>
            <a:schemeClr val="accent3">
              <a:lumMod val="60000"/>
              <a:lumOff val="40000"/>
            </a:schemeClr>
          </a:solidFill>
          <a:ln>
            <a:noFill/>
          </a:ln>
        </p:spPr>
        <p:txBody>
          <a:bodyPr wrap="square" anchor="ctr">
            <a:noAutofit/>
          </a:bodyPr>
          <a:lstStyle/>
          <a:p>
            <a:pPr algn="ctr"/>
            <a:endParaRPr lang="zh-CN" altLang="en-US" sz="1300">
              <a:solidFill>
                <a:srgbClr val="FFFFFF"/>
              </a:solidFill>
            </a:endParaRPr>
          </a:p>
        </p:txBody>
      </p:sp>
      <p:sp>
        <p:nvSpPr>
          <p:cNvPr id="26" name="任意多边形 25"/>
          <p:cNvSpPr>
            <a:spLocks noChangeArrowheads="1"/>
          </p:cNvSpPr>
          <p:nvPr/>
        </p:nvSpPr>
        <p:spPr bwMode="auto">
          <a:xfrm rot="10800000">
            <a:off x="5321299" y="0"/>
            <a:ext cx="385764" cy="1039813"/>
          </a:xfrm>
          <a:custGeom>
            <a:avLst/>
            <a:gdLst>
              <a:gd name="connsiteX0" fmla="*/ 385764 w 385764"/>
              <a:gd name="connsiteY0" fmla="*/ 1039813 h 1039813"/>
              <a:gd name="connsiteX1" fmla="*/ 0 w 385764"/>
              <a:gd name="connsiteY1" fmla="*/ 1039813 h 1039813"/>
              <a:gd name="connsiteX2" fmla="*/ 0 w 385764"/>
              <a:gd name="connsiteY2" fmla="*/ 192882 h 1039813"/>
              <a:gd name="connsiteX3" fmla="*/ 192882 w 385764"/>
              <a:gd name="connsiteY3" fmla="*/ 0 h 1039813"/>
              <a:gd name="connsiteX4" fmla="*/ 385764 w 385764"/>
              <a:gd name="connsiteY4" fmla="*/ 192882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4" h="1039813">
                <a:moveTo>
                  <a:pt x="385764" y="1039813"/>
                </a:moveTo>
                <a:lnTo>
                  <a:pt x="0" y="1039813"/>
                </a:lnTo>
                <a:lnTo>
                  <a:pt x="0" y="192882"/>
                </a:lnTo>
                <a:cubicBezTo>
                  <a:pt x="0" y="86356"/>
                  <a:pt x="86356" y="0"/>
                  <a:pt x="192882" y="0"/>
                </a:cubicBezTo>
                <a:cubicBezTo>
                  <a:pt x="299408" y="0"/>
                  <a:pt x="385764" y="86356"/>
                  <a:pt x="385764" y="192882"/>
                </a:cubicBezTo>
                <a:close/>
              </a:path>
            </a:pathLst>
          </a:custGeom>
          <a:solidFill>
            <a:schemeClr val="accent1"/>
          </a:solidFill>
          <a:ln>
            <a:noFill/>
          </a:ln>
        </p:spPr>
        <p:txBody>
          <a:bodyPr wrap="square" anchor="ctr">
            <a:noAutofit/>
          </a:bodyPr>
          <a:lstStyle/>
          <a:p>
            <a:pPr algn="ctr"/>
            <a:endParaRPr lang="zh-CN" altLang="en-US" sz="1300">
              <a:solidFill>
                <a:srgbClr val="FFFFFF"/>
              </a:solidFill>
            </a:endParaRPr>
          </a:p>
        </p:txBody>
      </p:sp>
      <p:sp>
        <p:nvSpPr>
          <p:cNvPr id="2" name="标题 1"/>
          <p:cNvSpPr>
            <a:spLocks noGrp="1"/>
          </p:cNvSpPr>
          <p:nvPr>
            <p:ph type="title"/>
          </p:nvPr>
        </p:nvSpPr>
        <p:spPr>
          <a:xfrm>
            <a:off x="2870993" y="3001268"/>
            <a:ext cx="6602414" cy="683264"/>
          </a:xfrm>
        </p:spPr>
        <p:txBody>
          <a:bodyPr lIns="90000" tIns="46800" rIns="90000" bIns="46800" anchor="ctr">
            <a:normAutofit/>
          </a:bodyPr>
          <a:lstStyle>
            <a:lvl1pPr algn="ctr">
              <a:defRPr sz="3200" b="0"/>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lIns="90000" tIns="46800" rIns="90000" bIns="46800"/>
          <a:lstStyle/>
          <a:p>
            <a:fld id="{5663ED5B-2353-4D26-AA97-9FBE27B98DD3}" type="datetimeFigureOut">
              <a:rPr lang="zh-CN" altLang="en-US" smtClean="0"/>
            </a:fld>
            <a:endParaRPr lang="zh-CN" altLang="en-US"/>
          </a:p>
        </p:txBody>
      </p:sp>
      <p:sp>
        <p:nvSpPr>
          <p:cNvPr id="4" name="页脚占位符 3"/>
          <p:cNvSpPr>
            <a:spLocks noGrp="1"/>
          </p:cNvSpPr>
          <p:nvPr>
            <p:ph type="ftr" sz="quarter" idx="11"/>
          </p:nvPr>
        </p:nvSpPr>
        <p:spPr/>
        <p:txBody>
          <a:bodyPr lIns="90000" tIns="46800" rIns="90000" bIns="46800"/>
          <a:lstStyle/>
          <a:p>
            <a:endParaRPr lang="zh-CN" altLang="en-US"/>
          </a:p>
        </p:txBody>
      </p:sp>
      <p:sp>
        <p:nvSpPr>
          <p:cNvPr id="5" name="灯片编号占位符 4"/>
          <p:cNvSpPr>
            <a:spLocks noGrp="1"/>
          </p:cNvSpPr>
          <p:nvPr>
            <p:ph type="sldNum" sz="quarter" idx="12"/>
          </p:nvPr>
        </p:nvSpPr>
        <p:spPr/>
        <p:txBody>
          <a:bodyPr lIns="90000" tIns="46800" rIns="90000" bIns="46800"/>
          <a:lstStyle/>
          <a:p>
            <a:fld id="{74053C4E-5A3E-4937-80FD-4C1DDAF3963C}" type="slidenum">
              <a:rPr lang="zh-CN" altLang="en-US" smtClean="0"/>
            </a:fld>
            <a:endParaRPr lang="zh-CN" altLang="en-US"/>
          </a:p>
        </p:txBody>
      </p:sp>
      <p:sp>
        <p:nvSpPr>
          <p:cNvPr id="22" name="文本占位符 21"/>
          <p:cNvSpPr>
            <a:spLocks noGrp="1"/>
          </p:cNvSpPr>
          <p:nvPr>
            <p:ph type="body" sz="quarter" idx="13"/>
          </p:nvPr>
        </p:nvSpPr>
        <p:spPr>
          <a:xfrm>
            <a:off x="2870993" y="3694174"/>
            <a:ext cx="6602413" cy="535531"/>
          </a:xfrm>
        </p:spPr>
        <p:txBody>
          <a:bodyPr lIns="90000" tIns="46800" rIns="90000" bIns="46800" anchor="ctr">
            <a:normAutofit/>
          </a:bodyPr>
          <a:lstStyle>
            <a:lvl1pPr marL="0" indent="0" algn="ctr">
              <a:buNone/>
              <a:defRPr/>
            </a:lvl1pPr>
          </a:lstStyle>
          <a:p>
            <a:pPr lvl="0"/>
            <a:r>
              <a:rPr lang="zh-CN" altLang="en-US" dirty="0" smtClean="0"/>
              <a:t>单击此处编辑母版文本样式</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139700"/>
            <a:ext cx="4165200" cy="1600200"/>
          </a:xfrm>
        </p:spPr>
        <p:txBody>
          <a:bodyPr anchor="t" anchorCtr="0">
            <a:normAutofit/>
          </a:bodyPr>
          <a:lstStyle>
            <a:lvl1pPr>
              <a:defRPr sz="36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1397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17399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391774" y="365125"/>
            <a:ext cx="962025" cy="5811838"/>
          </a:xfrm>
        </p:spPr>
        <p:txBody>
          <a:bodyPr vert="eaVert">
            <a:normAutofit/>
          </a:bodyPr>
          <a:lstStyle>
            <a:lvl1pPr>
              <a:defRPr sz="3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838199" y="365125"/>
            <a:ext cx="9458325" cy="5811838"/>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7" name="组合 6"/>
          <p:cNvGrpSpPr/>
          <p:nvPr/>
        </p:nvGrpSpPr>
        <p:grpSpPr bwMode="auto">
          <a:xfrm>
            <a:off x="0" y="6775450"/>
            <a:ext cx="12192000" cy="106363"/>
            <a:chOff x="0" y="0"/>
            <a:chExt cx="12192000" cy="105508"/>
          </a:xfrm>
        </p:grpSpPr>
        <p:sp>
          <p:nvSpPr>
            <p:cNvPr id="8" name="矩形 7"/>
            <p:cNvSpPr>
              <a:spLocks noChangeArrowheads="1"/>
            </p:cNvSpPr>
            <p:nvPr/>
          </p:nvSpPr>
          <p:spPr bwMode="auto">
            <a:xfrm>
              <a:off x="0" y="0"/>
              <a:ext cx="3048000" cy="105508"/>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sz="1300">
                <a:solidFill>
                  <a:srgbClr val="FFFFFF"/>
                </a:solidFill>
              </a:endParaRPr>
            </a:p>
          </p:txBody>
        </p:sp>
        <p:sp>
          <p:nvSpPr>
            <p:cNvPr id="9" name="矩形 8"/>
            <p:cNvSpPr>
              <a:spLocks noChangeArrowheads="1"/>
            </p:cNvSpPr>
            <p:nvPr/>
          </p:nvSpPr>
          <p:spPr bwMode="auto">
            <a:xfrm>
              <a:off x="3048000" y="0"/>
              <a:ext cx="3048000" cy="105508"/>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sz="1300">
                <a:solidFill>
                  <a:srgbClr val="FFFFFF"/>
                </a:solidFill>
              </a:endParaRPr>
            </a:p>
          </p:txBody>
        </p:sp>
        <p:sp>
          <p:nvSpPr>
            <p:cNvPr id="10" name="矩形 9"/>
            <p:cNvSpPr>
              <a:spLocks noChangeArrowheads="1"/>
            </p:cNvSpPr>
            <p:nvPr/>
          </p:nvSpPr>
          <p:spPr bwMode="auto">
            <a:xfrm>
              <a:off x="6096000" y="0"/>
              <a:ext cx="3048000" cy="10550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sz="1300">
                <a:solidFill>
                  <a:srgbClr val="FFFFFF"/>
                </a:solidFill>
              </a:endParaRPr>
            </a:p>
          </p:txBody>
        </p:sp>
        <p:sp>
          <p:nvSpPr>
            <p:cNvPr id="11" name="矩形 10"/>
            <p:cNvSpPr>
              <a:spLocks noChangeArrowheads="1"/>
            </p:cNvSpPr>
            <p:nvPr/>
          </p:nvSpPr>
          <p:spPr bwMode="auto">
            <a:xfrm>
              <a:off x="9144000" y="0"/>
              <a:ext cx="3048000" cy="10550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sz="1300">
                <a:solidFill>
                  <a:srgbClr val="FFFFFF"/>
                </a:solidFill>
              </a:endParaRPr>
            </a:p>
          </p:txBody>
        </p:sp>
      </p:grpSp>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tx1">
                    <a:tint val="75000"/>
                  </a:schemeClr>
                </a:solidFill>
                <a:latin typeface="+mn-ea"/>
                <a:ea typeface="+mn-ea"/>
              </a:defRPr>
            </a:lvl1pPr>
          </a:lstStyle>
          <a:p>
            <a:fld id="{5663ED5B-2353-4D26-AA97-9FBE27B98DD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tx1">
                    <a:tint val="75000"/>
                  </a:schemeClr>
                </a:solidFill>
                <a:latin typeface="+mn-ea"/>
                <a:ea typeface="+mn-ea"/>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tx1">
                    <a:tint val="75000"/>
                  </a:schemeClr>
                </a:solidFill>
                <a:latin typeface="+mn-ea"/>
                <a:ea typeface="+mn-ea"/>
              </a:defRPr>
            </a:lvl1pPr>
          </a:lstStyle>
          <a:p>
            <a:fld id="{74053C4E-5A3E-4937-80FD-4C1DDAF3963C}" type="slidenum">
              <a:rPr lang="zh-CN" altLang="en-US" smtClean="0"/>
            </a:fld>
            <a:endParaRPr lang="zh-CN" altLang="en-US"/>
          </a:p>
        </p:txBody>
      </p:sp>
      <p:grpSp>
        <p:nvGrpSpPr>
          <p:cNvPr id="16" name="组合 15"/>
          <p:cNvGrpSpPr/>
          <p:nvPr/>
        </p:nvGrpSpPr>
        <p:grpSpPr>
          <a:xfrm>
            <a:off x="-1" y="271463"/>
            <a:ext cx="838201" cy="1093787"/>
            <a:chOff x="-1" y="271463"/>
            <a:chExt cx="1171575" cy="1093787"/>
          </a:xfrm>
        </p:grpSpPr>
        <p:sp>
          <p:nvSpPr>
            <p:cNvPr id="12" name="任意多边形 11"/>
            <p:cNvSpPr>
              <a:spLocks noChangeArrowheads="1"/>
            </p:cNvSpPr>
            <p:nvPr/>
          </p:nvSpPr>
          <p:spPr bwMode="auto">
            <a:xfrm rot="5400000">
              <a:off x="447674" y="-176212"/>
              <a:ext cx="274638" cy="1169988"/>
            </a:xfrm>
            <a:custGeom>
              <a:avLst/>
              <a:gdLst>
                <a:gd name="connsiteX0" fmla="*/ 0 w 274638"/>
                <a:gd name="connsiteY0" fmla="*/ 1169988 h 1169988"/>
                <a:gd name="connsiteX1" fmla="*/ 0 w 274638"/>
                <a:gd name="connsiteY1" fmla="*/ 137319 h 1169988"/>
                <a:gd name="connsiteX2" fmla="*/ 137319 w 274638"/>
                <a:gd name="connsiteY2" fmla="*/ 0 h 1169988"/>
                <a:gd name="connsiteX3" fmla="*/ 274638 w 274638"/>
                <a:gd name="connsiteY3" fmla="*/ 137319 h 1169988"/>
                <a:gd name="connsiteX4" fmla="*/ 274637 w 274638"/>
                <a:gd name="connsiteY4" fmla="*/ 1169988 h 1169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638" h="1169988">
                  <a:moveTo>
                    <a:pt x="0" y="1169988"/>
                  </a:moveTo>
                  <a:lnTo>
                    <a:pt x="0" y="137319"/>
                  </a:lnTo>
                  <a:cubicBezTo>
                    <a:pt x="0" y="61480"/>
                    <a:pt x="61480" y="0"/>
                    <a:pt x="137319" y="0"/>
                  </a:cubicBezTo>
                  <a:cubicBezTo>
                    <a:pt x="213158" y="0"/>
                    <a:pt x="274638" y="61480"/>
                    <a:pt x="274638" y="137319"/>
                  </a:cubicBezTo>
                  <a:lnTo>
                    <a:pt x="274637" y="1169988"/>
                  </a:lnTo>
                  <a:close/>
                </a:path>
              </a:pathLst>
            </a:custGeom>
            <a:solidFill>
              <a:schemeClr val="accent3">
                <a:lumMod val="60000"/>
                <a:lumOff val="40000"/>
              </a:schemeClr>
            </a:solidFill>
            <a:ln>
              <a:noFill/>
            </a:ln>
          </p:spPr>
          <p:txBody>
            <a:bodyPr wrap="square" anchor="ctr">
              <a:noAutofit/>
            </a:bodyPr>
            <a:lstStyle/>
            <a:p>
              <a:pPr algn="ctr"/>
              <a:endParaRPr lang="zh-CN" altLang="en-US" sz="1300">
                <a:solidFill>
                  <a:srgbClr val="FFFFFF"/>
                </a:solidFill>
              </a:endParaRPr>
            </a:p>
          </p:txBody>
        </p:sp>
        <p:sp>
          <p:nvSpPr>
            <p:cNvPr id="13" name="任意多边形 12"/>
            <p:cNvSpPr>
              <a:spLocks noChangeArrowheads="1"/>
            </p:cNvSpPr>
            <p:nvPr/>
          </p:nvSpPr>
          <p:spPr bwMode="auto">
            <a:xfrm rot="5400000">
              <a:off x="449262" y="95250"/>
              <a:ext cx="273050" cy="1171575"/>
            </a:xfrm>
            <a:custGeom>
              <a:avLst/>
              <a:gdLst>
                <a:gd name="connsiteX0" fmla="*/ 0 w 273050"/>
                <a:gd name="connsiteY0" fmla="*/ 1171575 h 1171575"/>
                <a:gd name="connsiteX1" fmla="*/ 0 w 273050"/>
                <a:gd name="connsiteY1" fmla="*/ 136525 h 1171575"/>
                <a:gd name="connsiteX2" fmla="*/ 136525 w 273050"/>
                <a:gd name="connsiteY2" fmla="*/ 0 h 1171575"/>
                <a:gd name="connsiteX3" fmla="*/ 273050 w 273050"/>
                <a:gd name="connsiteY3" fmla="*/ 136525 h 1171575"/>
                <a:gd name="connsiteX4" fmla="*/ 273050 w 273050"/>
                <a:gd name="connsiteY4" fmla="*/ 1171575 h 117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050" h="1171575">
                  <a:moveTo>
                    <a:pt x="0" y="1171575"/>
                  </a:moveTo>
                  <a:lnTo>
                    <a:pt x="0" y="136525"/>
                  </a:lnTo>
                  <a:cubicBezTo>
                    <a:pt x="0" y="61124"/>
                    <a:pt x="61124" y="0"/>
                    <a:pt x="136525" y="0"/>
                  </a:cubicBezTo>
                  <a:cubicBezTo>
                    <a:pt x="211926" y="0"/>
                    <a:pt x="273050" y="61124"/>
                    <a:pt x="273050" y="136525"/>
                  </a:cubicBezTo>
                  <a:lnTo>
                    <a:pt x="273050" y="1171575"/>
                  </a:lnTo>
                  <a:close/>
                </a:path>
              </a:pathLst>
            </a:custGeom>
            <a:solidFill>
              <a:schemeClr val="accent5"/>
            </a:solidFill>
            <a:ln>
              <a:noFill/>
            </a:ln>
          </p:spPr>
          <p:txBody>
            <a:bodyPr wrap="square" anchor="ctr">
              <a:noAutofit/>
            </a:bodyPr>
            <a:lstStyle/>
            <a:p>
              <a:pPr algn="ctr"/>
              <a:endParaRPr lang="zh-CN" altLang="en-US" sz="1300">
                <a:solidFill>
                  <a:srgbClr val="FFFFFF"/>
                </a:solidFill>
              </a:endParaRPr>
            </a:p>
          </p:txBody>
        </p:sp>
        <p:sp>
          <p:nvSpPr>
            <p:cNvPr id="14" name="任意多边形 13"/>
            <p:cNvSpPr>
              <a:spLocks noChangeArrowheads="1"/>
            </p:cNvSpPr>
            <p:nvPr/>
          </p:nvSpPr>
          <p:spPr bwMode="auto">
            <a:xfrm rot="5400000">
              <a:off x="449262" y="368300"/>
              <a:ext cx="273050" cy="1171575"/>
            </a:xfrm>
            <a:custGeom>
              <a:avLst/>
              <a:gdLst>
                <a:gd name="connsiteX0" fmla="*/ 0 w 273050"/>
                <a:gd name="connsiteY0" fmla="*/ 1171575 h 1171575"/>
                <a:gd name="connsiteX1" fmla="*/ 0 w 273050"/>
                <a:gd name="connsiteY1" fmla="*/ 136525 h 1171575"/>
                <a:gd name="connsiteX2" fmla="*/ 136525 w 273050"/>
                <a:gd name="connsiteY2" fmla="*/ 0 h 1171575"/>
                <a:gd name="connsiteX3" fmla="*/ 273050 w 273050"/>
                <a:gd name="connsiteY3" fmla="*/ 136525 h 1171575"/>
                <a:gd name="connsiteX4" fmla="*/ 273050 w 273050"/>
                <a:gd name="connsiteY4" fmla="*/ 1171575 h 117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050" h="1171575">
                  <a:moveTo>
                    <a:pt x="0" y="1171575"/>
                  </a:moveTo>
                  <a:lnTo>
                    <a:pt x="0" y="136525"/>
                  </a:lnTo>
                  <a:cubicBezTo>
                    <a:pt x="0" y="61124"/>
                    <a:pt x="61124" y="0"/>
                    <a:pt x="136525" y="0"/>
                  </a:cubicBezTo>
                  <a:cubicBezTo>
                    <a:pt x="211926" y="0"/>
                    <a:pt x="273050" y="61124"/>
                    <a:pt x="273050" y="136525"/>
                  </a:cubicBezTo>
                  <a:lnTo>
                    <a:pt x="273050" y="1171575"/>
                  </a:lnTo>
                  <a:close/>
                </a:path>
              </a:pathLst>
            </a:custGeom>
            <a:solidFill>
              <a:schemeClr val="accent3"/>
            </a:solidFill>
            <a:ln>
              <a:noFill/>
            </a:ln>
          </p:spPr>
          <p:txBody>
            <a:bodyPr wrap="square" anchor="ctr">
              <a:noAutofit/>
            </a:bodyPr>
            <a:lstStyle/>
            <a:p>
              <a:pPr algn="ctr"/>
              <a:endParaRPr lang="zh-CN" altLang="en-US" sz="1300">
                <a:solidFill>
                  <a:srgbClr val="FFFFFF"/>
                </a:solidFill>
              </a:endParaRPr>
            </a:p>
          </p:txBody>
        </p:sp>
        <p:sp>
          <p:nvSpPr>
            <p:cNvPr id="15" name="任意多边形 14"/>
            <p:cNvSpPr>
              <a:spLocks noChangeArrowheads="1"/>
            </p:cNvSpPr>
            <p:nvPr/>
          </p:nvSpPr>
          <p:spPr bwMode="auto">
            <a:xfrm rot="5400000">
              <a:off x="449262" y="642937"/>
              <a:ext cx="273050" cy="1171575"/>
            </a:xfrm>
            <a:custGeom>
              <a:avLst/>
              <a:gdLst>
                <a:gd name="connsiteX0" fmla="*/ 0 w 273050"/>
                <a:gd name="connsiteY0" fmla="*/ 1171575 h 1171575"/>
                <a:gd name="connsiteX1" fmla="*/ 0 w 273050"/>
                <a:gd name="connsiteY1" fmla="*/ 136525 h 1171575"/>
                <a:gd name="connsiteX2" fmla="*/ 136525 w 273050"/>
                <a:gd name="connsiteY2" fmla="*/ 0 h 1171575"/>
                <a:gd name="connsiteX3" fmla="*/ 273050 w 273050"/>
                <a:gd name="connsiteY3" fmla="*/ 136525 h 1171575"/>
                <a:gd name="connsiteX4" fmla="*/ 273050 w 273050"/>
                <a:gd name="connsiteY4" fmla="*/ 1171575 h 117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050" h="1171575">
                  <a:moveTo>
                    <a:pt x="0" y="1171575"/>
                  </a:moveTo>
                  <a:lnTo>
                    <a:pt x="0" y="136525"/>
                  </a:lnTo>
                  <a:cubicBezTo>
                    <a:pt x="0" y="61124"/>
                    <a:pt x="61124" y="0"/>
                    <a:pt x="136525" y="0"/>
                  </a:cubicBezTo>
                  <a:cubicBezTo>
                    <a:pt x="211926" y="0"/>
                    <a:pt x="273050" y="61124"/>
                    <a:pt x="273050" y="136525"/>
                  </a:cubicBezTo>
                  <a:lnTo>
                    <a:pt x="273050" y="1171575"/>
                  </a:lnTo>
                  <a:close/>
                </a:path>
              </a:pathLst>
            </a:custGeom>
            <a:solidFill>
              <a:schemeClr val="accent1"/>
            </a:solidFill>
            <a:ln>
              <a:noFill/>
            </a:ln>
          </p:spPr>
          <p:txBody>
            <a:bodyPr wrap="square" anchor="ctr">
              <a:noAutofit/>
            </a:bodyPr>
            <a:lstStyle/>
            <a:p>
              <a:pPr algn="ctr"/>
              <a:endParaRPr lang="zh-CN" altLang="en-US" sz="1300">
                <a:solidFill>
                  <a:srgbClr val="FFFFFF"/>
                </a:solidFill>
              </a:endParaRPr>
            </a:p>
          </p:txBody>
        </p:sp>
      </p:grpSp>
      <p:sp>
        <p:nvSpPr>
          <p:cNvPr id="1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Tm="3000"/>
    </mc:Choice>
    <mc:Fallback>
      <p:transition spd="slow" advTm="3000"/>
    </mc:Fallback>
  </mc:AlternateContent>
  <p:txStyles>
    <p:titleStyle>
      <a:lvl1pPr algn="l" defTabSz="914400" rtl="0" eaLnBrk="1" latinLnBrk="0" hangingPunct="1">
        <a:lnSpc>
          <a:spcPct val="12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xml"/><Relationship Id="rId3" Type="http://schemas.openxmlformats.org/officeDocument/2006/relationships/image" Target="../media/image1.png"/><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tags" Target="../tags/tag26.xml"/><Relationship Id="rId2" Type="http://schemas.openxmlformats.org/officeDocument/2006/relationships/image" Target="../media/image1.png"/><Relationship Id="rId1" Type="http://schemas.openxmlformats.org/officeDocument/2006/relationships/tags" Target="../tags/tag25.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tags" Target="../tags/tag28.xml"/><Relationship Id="rId2" Type="http://schemas.openxmlformats.org/officeDocument/2006/relationships/image" Target="../media/image1.png"/><Relationship Id="rId1" Type="http://schemas.openxmlformats.org/officeDocument/2006/relationships/tags" Target="../tags/tag27.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tags" Target="../tags/tag30.xml"/><Relationship Id="rId2" Type="http://schemas.openxmlformats.org/officeDocument/2006/relationships/image" Target="../media/image1.png"/><Relationship Id="rId1" Type="http://schemas.openxmlformats.org/officeDocument/2006/relationships/tags" Target="../tags/tag29.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tags" Target="../tags/tag32.xml"/><Relationship Id="rId2" Type="http://schemas.openxmlformats.org/officeDocument/2006/relationships/image" Target="../media/image1.png"/><Relationship Id="rId1" Type="http://schemas.openxmlformats.org/officeDocument/2006/relationships/tags" Target="../tags/tag31.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35.xml"/><Relationship Id="rId3" Type="http://schemas.openxmlformats.org/officeDocument/2006/relationships/image" Target="../media/image1.png"/><Relationship Id="rId2" Type="http://schemas.openxmlformats.org/officeDocument/2006/relationships/tags" Target="../tags/tag34.xml"/><Relationship Id="rId1" Type="http://schemas.openxmlformats.org/officeDocument/2006/relationships/tags" Target="../tags/tag33.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6.xml"/><Relationship Id="rId5" Type="http://schemas.openxmlformats.org/officeDocument/2006/relationships/themeOverride" Target="../theme/themeOverride2.xml"/><Relationship Id="rId4" Type="http://schemas.openxmlformats.org/officeDocument/2006/relationships/tags" Target="../tags/tag38.xml"/><Relationship Id="rId3" Type="http://schemas.openxmlformats.org/officeDocument/2006/relationships/image" Target="../media/image1.png"/><Relationship Id="rId2" Type="http://schemas.openxmlformats.org/officeDocument/2006/relationships/tags" Target="../tags/tag37.xml"/><Relationship Id="rId1" Type="http://schemas.openxmlformats.org/officeDocument/2006/relationships/tags" Target="../tags/tag36.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hemeOverride" Target="../theme/themeOverride1.xml"/><Relationship Id="rId3" Type="http://schemas.openxmlformats.org/officeDocument/2006/relationships/tags" Target="../tags/tag8.xml"/><Relationship Id="rId2" Type="http://schemas.openxmlformats.org/officeDocument/2006/relationships/image" Target="../media/image1.png"/><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11.xml"/><Relationship Id="rId3" Type="http://schemas.openxmlformats.org/officeDocument/2006/relationships/image" Target="../media/image1.png"/><Relationship Id="rId2" Type="http://schemas.openxmlformats.org/officeDocument/2006/relationships/tags" Target="../tags/tag10.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14.xml"/><Relationship Id="rId3" Type="http://schemas.openxmlformats.org/officeDocument/2006/relationships/image" Target="../media/image1.png"/><Relationship Id="rId2" Type="http://schemas.openxmlformats.org/officeDocument/2006/relationships/tags" Target="../tags/tag13.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16.xml"/><Relationship Id="rId2" Type="http://schemas.openxmlformats.org/officeDocument/2006/relationships/image" Target="../media/image1.png"/><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18.xml"/><Relationship Id="rId2" Type="http://schemas.openxmlformats.org/officeDocument/2006/relationships/image" Target="../media/image1.png"/><Relationship Id="rId1" Type="http://schemas.openxmlformats.org/officeDocument/2006/relationships/tags" Target="../tags/tag17.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tags" Target="../tags/tag20.xml"/><Relationship Id="rId2" Type="http://schemas.openxmlformats.org/officeDocument/2006/relationships/image" Target="../media/image1.png"/><Relationship Id="rId1" Type="http://schemas.openxmlformats.org/officeDocument/2006/relationships/tags" Target="../tags/tag19.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tags" Target="../tags/tag22.xml"/><Relationship Id="rId2" Type="http://schemas.openxmlformats.org/officeDocument/2006/relationships/image" Target="../media/image1.png"/><Relationship Id="rId1" Type="http://schemas.openxmlformats.org/officeDocument/2006/relationships/tags" Target="../tags/tag21.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tags" Target="../tags/tag24.xml"/><Relationship Id="rId2" Type="http://schemas.openxmlformats.org/officeDocument/2006/relationships/image" Target="../media/image1.png"/><Relationship Id="rId1" Type="http://schemas.openxmlformats.org/officeDocument/2006/relationships/tags" Target="../tags/tag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ctrTitle"/>
            <p:custDataLst>
              <p:tags r:id="rId1"/>
            </p:custDataLst>
          </p:nvPr>
        </p:nvSpPr>
        <p:spPr/>
        <p:txBody>
          <a:bodyPr/>
          <a:p>
            <a:r>
              <a:rPr lang="en-US" altLang="zh-CN" smtClean="0"/>
              <a:t>Apache Kafka Guide</a:t>
            </a:r>
            <a:endParaRPr lang="en-US" altLang="zh-CN" smtClean="0"/>
          </a:p>
        </p:txBody>
      </p:sp>
      <p:sp>
        <p:nvSpPr>
          <p:cNvPr id="12" name="副标题 11"/>
          <p:cNvSpPr>
            <a:spLocks noGrp="1"/>
          </p:cNvSpPr>
          <p:nvPr>
            <p:ph type="subTitle" idx="1"/>
            <p:custDataLst>
              <p:tags r:id="rId2"/>
            </p:custDataLst>
          </p:nvPr>
        </p:nvSpPr>
        <p:spPr/>
        <p:txBody>
          <a:bodyPr/>
          <a:p>
            <a:r>
              <a:rPr lang="en-US" altLang="zh-CN" smtClean="0"/>
              <a:t>Lecture:Alex Wang,QQ</a:t>
            </a:r>
            <a:r>
              <a:rPr lang="zh-CN" altLang="en-US" smtClean="0"/>
              <a:t>群</a:t>
            </a:r>
            <a:r>
              <a:rPr lang="en-US" altLang="zh-CN" smtClean="0"/>
              <a:t>:463962286</a:t>
            </a:r>
            <a:endParaRPr lang="en-US" altLang="zh-CN" smtClean="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6" name="图片 5" descr="kafka-logo-tall"/>
          <p:cNvPicPr>
            <a:picLocks noChangeAspect="1"/>
          </p:cNvPicPr>
          <p:nvPr/>
        </p:nvPicPr>
        <p:blipFill>
          <a:blip r:embed="rId3"/>
          <a:stretch>
            <a:fillRect/>
          </a:stretch>
        </p:blipFill>
        <p:spPr>
          <a:xfrm>
            <a:off x="9179560" y="1905"/>
            <a:ext cx="2992755" cy="130238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300" advTm="3000"/>
    </mc:Choice>
    <mc:Fallback>
      <p:transition spd="slow"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sz="3200" dirty="0">
                <a:solidFill>
                  <a:schemeClr val="tx1"/>
                </a:solidFill>
              </a:rPr>
              <a:t>Broker Reliable-Unclean Leader Election-I</a:t>
            </a:r>
            <a:endParaRPr lang="en-US" altLang="zh-CN" sz="3200"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内容占位符 2"/>
          <p:cNvSpPr/>
          <p:nvPr>
            <p:ph idx="1"/>
          </p:nvPr>
        </p:nvSpPr>
        <p:spPr>
          <a:xfrm>
            <a:off x="838200" y="1609725"/>
            <a:ext cx="10515600" cy="4552950"/>
          </a:xfrm>
        </p:spPr>
        <p:txBody>
          <a:bodyPr>
            <a:normAutofit lnSpcReduction="10000"/>
          </a:bodyPr>
          <a:p>
            <a:pPr marL="0" indent="0">
              <a:buNone/>
            </a:pPr>
            <a:r>
              <a:rPr sz="2000"/>
              <a:t>when the leader for a partition is no longer available, one of the in-sync replicas will be chosen as the new leader. This leader election is “clean” in the sense that it guarantees no loss of committed data—by definition, committed data exists on all in-sync replicas.</a:t>
            </a:r>
            <a:endParaRPr lang="zh-CN" altLang="en-US" sz="2000"/>
          </a:p>
          <a:p>
            <a:pPr marL="0" indent="0">
              <a:buNone/>
            </a:pPr>
            <a:r>
              <a:rPr lang="zh-CN" altLang="en-US" sz="2000"/>
              <a:t>But what do we do when no in-sync replica exists except for the leader that just became unavailable?</a:t>
            </a:r>
            <a:endParaRPr lang="zh-CN" altLang="en-US" sz="2000"/>
          </a:p>
          <a:p>
            <a:pPr marL="0" indent="0">
              <a:buNone/>
            </a:pPr>
            <a:endParaRPr lang="zh-CN" altLang="en-US" sz="2000"/>
          </a:p>
          <a:p>
            <a:pPr marL="0" indent="0">
              <a:buNone/>
            </a:pPr>
            <a:endParaRPr lang="zh-CN" altLang="en-US" sz="200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sz="3200" dirty="0">
                <a:solidFill>
                  <a:schemeClr val="tx1"/>
                </a:solidFill>
              </a:rPr>
              <a:t>Broker Reliable-Unclean Leader Election-II</a:t>
            </a:r>
            <a:endParaRPr lang="en-US" altLang="zh-CN" sz="3200"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内容占位符 2"/>
          <p:cNvSpPr/>
          <p:nvPr>
            <p:ph idx="1"/>
          </p:nvPr>
        </p:nvSpPr>
        <p:spPr>
          <a:xfrm>
            <a:off x="838200" y="1609725"/>
            <a:ext cx="10515600" cy="4552950"/>
          </a:xfrm>
        </p:spPr>
        <p:txBody>
          <a:bodyPr>
            <a:normAutofit lnSpcReduction="10000"/>
          </a:bodyPr>
          <a:p>
            <a:pPr marL="0" indent="0">
              <a:buNone/>
            </a:pPr>
            <a:r>
              <a:rPr sz="2000"/>
              <a:t>• The partition had three replicas, and the two followers became unavailable (let’s say two brokers crashed). In this situation, as producers continue writing to the leader, all the messages are acknowledged and committed (since the leader is the one and only in-sync replica). Now let’s say that the leader becomes unavailable (oops, another broker crash). In this scenario, if one of the out-of-sync followers starts first, we have an out-of-sync replica as the only available replica for the partition.</a:t>
            </a:r>
            <a:endParaRPr sz="2000"/>
          </a:p>
          <a:p>
            <a:pPr marL="0" indent="0">
              <a:buNone/>
            </a:pPr>
            <a:r>
              <a:rPr sz="2000"/>
              <a:t>• The partition had three replicas and, due to network issues, the two followers fell behind so that even though they are up and replicating, they are no longer in sync. The leader keeps accepting messages as the only in-sync replica. Now if the leader becomes unavailable, the two available replicas are no longer in-sync.</a:t>
            </a:r>
            <a:endParaRPr sz="2000"/>
          </a:p>
          <a:p>
            <a:pPr marL="0" indent="0">
              <a:buNone/>
            </a:pPr>
            <a:endParaRPr lang="zh-CN" altLang="en-US" sz="2000"/>
          </a:p>
          <a:p>
            <a:pPr marL="0" indent="0">
              <a:buNone/>
            </a:pPr>
            <a:endParaRPr lang="zh-CN" altLang="en-US" sz="200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sz="3200" dirty="0">
                <a:solidFill>
                  <a:schemeClr val="tx1"/>
                </a:solidFill>
              </a:rPr>
              <a:t>Broker Reliable-Unclean Leader Election-III</a:t>
            </a:r>
            <a:endParaRPr lang="en-US" altLang="zh-CN" sz="3200"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内容占位符 2"/>
          <p:cNvSpPr/>
          <p:nvPr>
            <p:ph idx="1"/>
          </p:nvPr>
        </p:nvSpPr>
        <p:spPr>
          <a:xfrm>
            <a:off x="838200" y="1609725"/>
            <a:ext cx="10515600" cy="4552950"/>
          </a:xfrm>
        </p:spPr>
        <p:txBody>
          <a:bodyPr>
            <a:normAutofit fontScale="80000"/>
          </a:bodyPr>
          <a:p>
            <a:pPr marL="0" indent="0">
              <a:buNone/>
            </a:pPr>
            <a:r>
              <a:rPr sz="2000"/>
              <a:t>• If we don’t allow the out-of-sync replica to become the new leader, the partition will remain offline until we bring the old leader (and the last in-sync replica) back online. In some cases (e.g., memory chip needs replacement), this can take many hours.</a:t>
            </a:r>
            <a:endParaRPr sz="2000"/>
          </a:p>
          <a:p>
            <a:pPr marL="0" indent="0">
              <a:buNone/>
            </a:pPr>
            <a:r>
              <a:rPr sz="2000"/>
              <a:t>• If we do allow the out-of-sync replica to become the new leader, we are going to lose all messages that were written to the old leader while that replica was out of sync and also cause some inconsistencies in consumers. Why? Imagine that while replicas 0 and 1 were not available, we wrote messages with offsets 100-200 to replica 2 (then the leader). Now replica </a:t>
            </a:r>
            <a:r>
              <a:rPr lang="en-US" sz="2000"/>
              <a:t>2</a:t>
            </a:r>
            <a:r>
              <a:rPr sz="2000"/>
              <a:t> is unavailable and replica 0 is back online. Replica 0 only has messages 0-100 but not 100-200. If we allow replica 0 to become the new leader, it will allow producers to write new messages and allow consumers to read them. So, now the new leader has completely new messages 100-200. First, let’s note that some consumers may have read the old messages 100-200, some consumers got the new 100-200, and some got a mix of both. This can lead to pretty bad consequences when looking at things like downstream reports. In addition, replica 2 will come back online and become a follower of the new leader. At that point, it will delete any messages it got that are ahead of the current leader. Those messages will not be available to any consumer in the future.</a:t>
            </a:r>
            <a:endParaRPr sz="2000"/>
          </a:p>
          <a:p>
            <a:pPr marL="0" indent="0">
              <a:buNone/>
            </a:pPr>
            <a:endParaRPr lang="zh-CN" altLang="en-US" sz="2000"/>
          </a:p>
          <a:p>
            <a:pPr marL="0" indent="0">
              <a:buNone/>
            </a:pPr>
            <a:endParaRPr lang="zh-CN" altLang="en-US" sz="200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sz="3200" dirty="0">
                <a:solidFill>
                  <a:schemeClr val="tx1"/>
                </a:solidFill>
              </a:rPr>
              <a:t>Broker Reliable-Unclean Leader Election-IV</a:t>
            </a:r>
            <a:endParaRPr lang="en-US" altLang="zh-CN" sz="3200"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内容占位符 2"/>
          <p:cNvSpPr/>
          <p:nvPr>
            <p:ph idx="1"/>
          </p:nvPr>
        </p:nvSpPr>
        <p:spPr>
          <a:xfrm>
            <a:off x="838200" y="1609725"/>
            <a:ext cx="10515600" cy="4552950"/>
          </a:xfrm>
        </p:spPr>
        <p:txBody>
          <a:bodyPr>
            <a:normAutofit lnSpcReduction="10000"/>
          </a:bodyPr>
          <a:p>
            <a:pPr marL="0" indent="0">
              <a:buNone/>
            </a:pPr>
            <a:r>
              <a:rPr sz="2000"/>
              <a:t>• In summary, if we allow out-of-sync replicas to become leaders, we risk data loss and data inconsistencies. If we don’t allow them to become leaders, we face lower availability as we must wait for the original leader to become available before the partition is back online.</a:t>
            </a:r>
            <a:endParaRPr sz="2000"/>
          </a:p>
          <a:p>
            <a:pPr marL="0" indent="0">
              <a:buNone/>
            </a:pPr>
            <a:r>
              <a:rPr sz="2000"/>
              <a:t>• Setting unclean.leader.election.enable to true means we allow out-of-sync replicas to become leaders (knowns as unclean election), knowing that we will lose messages when this occurs. If we set it to false, we choose to wait for the original leader to come back online, resulting in lower availability. We typically see unclean leader election disabled (configuration set to false) in systems where data quality and consistency are critical—banking systems are a good example (most banks would rather be unable to process credit card payments for few minutes or even hours than risk processing a payment incorrectly). In systems where availability is more important, such as real-time clickstream analysis, unclean leader election is often enabled.</a:t>
            </a:r>
            <a:endParaRPr sz="2000"/>
          </a:p>
          <a:p>
            <a:pPr marL="0" indent="0">
              <a:buNone/>
            </a:pPr>
            <a:endParaRPr lang="zh-CN" altLang="en-US" sz="2000"/>
          </a:p>
          <a:p>
            <a:pPr marL="0" indent="0">
              <a:buNone/>
            </a:pPr>
            <a:endParaRPr lang="zh-CN" altLang="en-US" sz="200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Published courses</a:t>
            </a:r>
            <a:endParaRPr lang="en-US" altLang="zh-CN" dirty="0">
              <a:solidFill>
                <a:schemeClr val="tx1"/>
              </a:solidFill>
            </a:endParaRPr>
          </a:p>
        </p:txBody>
      </p:sp>
      <p:sp>
        <p:nvSpPr>
          <p:cNvPr id="5" name="内容占位符 4"/>
          <p:cNvSpPr>
            <a:spLocks noGrp="1"/>
          </p:cNvSpPr>
          <p:nvPr>
            <p:ph idx="1"/>
            <p:custDataLst>
              <p:tags r:id="rId2"/>
            </p:custDataLst>
          </p:nvPr>
        </p:nvSpPr>
        <p:spPr>
          <a:xfrm>
            <a:off x="838200" y="1614170"/>
            <a:ext cx="10515600" cy="4701540"/>
          </a:xfrm>
        </p:spPr>
        <p:txBody>
          <a:bodyPr>
            <a:normAutofit lnSpcReduction="10000"/>
          </a:bodyPr>
          <a:p>
            <a:pPr algn="just">
              <a:lnSpc>
                <a:spcPct val="120000"/>
              </a:lnSpc>
            </a:pPr>
            <a:r>
              <a:rPr lang="en-US" altLang="zh-CN" sz="2000" dirty="0">
                <a:sym typeface="+mn-ea"/>
              </a:rPr>
              <a:t>Java 8 In Action(40)</a:t>
            </a:r>
            <a:endParaRPr lang="en-US" altLang="zh-CN" sz="2000" dirty="0">
              <a:sym typeface="+mn-ea"/>
            </a:endParaRPr>
          </a:p>
          <a:p>
            <a:pPr algn="just">
              <a:lnSpc>
                <a:spcPct val="120000"/>
              </a:lnSpc>
            </a:pPr>
            <a:r>
              <a:rPr lang="en-US" altLang="zh-CN" sz="2000" dirty="0">
                <a:sym typeface="+mn-ea"/>
              </a:rPr>
              <a:t>Apache Flume In Action(42)</a:t>
            </a:r>
            <a:endParaRPr lang="en-US" altLang="zh-CN" sz="2000" dirty="0">
              <a:sym typeface="+mn-ea"/>
            </a:endParaRPr>
          </a:p>
          <a:p>
            <a:pPr algn="just">
              <a:lnSpc>
                <a:spcPct val="120000"/>
              </a:lnSpc>
            </a:pPr>
            <a:r>
              <a:rPr lang="en-US" altLang="zh-CN" sz="2000" dirty="0">
                <a:sym typeface="+mn-ea"/>
              </a:rPr>
              <a:t>Apache Sqoop(10)</a:t>
            </a:r>
            <a:endParaRPr lang="en-US" altLang="zh-CN" sz="2000" dirty="0">
              <a:sym typeface="+mn-ea"/>
            </a:endParaRPr>
          </a:p>
          <a:p>
            <a:pPr algn="just">
              <a:lnSpc>
                <a:spcPct val="120000"/>
              </a:lnSpc>
            </a:pPr>
            <a:r>
              <a:rPr lang="en-US" altLang="zh-CN" sz="2000" dirty="0">
                <a:sym typeface="+mn-ea"/>
              </a:rPr>
              <a:t>PowerMock</a:t>
            </a:r>
            <a:endParaRPr lang="en-US" altLang="zh-CN" sz="2000" dirty="0">
              <a:sym typeface="+mn-ea"/>
            </a:endParaRPr>
          </a:p>
          <a:p>
            <a:pPr algn="just">
              <a:lnSpc>
                <a:spcPct val="120000"/>
              </a:lnSpc>
            </a:pPr>
            <a:r>
              <a:rPr lang="en-US" altLang="zh-CN" sz="2000" dirty="0">
                <a:sym typeface="+mn-ea"/>
              </a:rPr>
              <a:t>Concordion</a:t>
            </a:r>
            <a:endParaRPr lang="en-US" altLang="zh-CN" sz="2000" dirty="0">
              <a:sym typeface="+mn-ea"/>
            </a:endParaRPr>
          </a:p>
          <a:p>
            <a:pPr algn="just">
              <a:lnSpc>
                <a:spcPct val="120000"/>
              </a:lnSpc>
            </a:pPr>
            <a:r>
              <a:rPr lang="en-US" altLang="zh-CN" sz="2000" dirty="0">
                <a:sym typeface="+mn-ea"/>
              </a:rPr>
              <a:t>Concurrency Programming Season I</a:t>
            </a:r>
            <a:endParaRPr lang="en-US" altLang="zh-CN" sz="2000" dirty="0">
              <a:sym typeface="+mn-ea"/>
            </a:endParaRPr>
          </a:p>
          <a:p>
            <a:pPr algn="just">
              <a:lnSpc>
                <a:spcPct val="120000"/>
              </a:lnSpc>
            </a:pPr>
            <a:r>
              <a:rPr lang="en-US" altLang="zh-CN" sz="2000" dirty="0">
                <a:sym typeface="+mn-ea"/>
              </a:rPr>
              <a:t>Concurrency Programming Season II</a:t>
            </a:r>
            <a:endParaRPr lang="en-US" altLang="zh-CN" sz="2000" dirty="0">
              <a:sym typeface="+mn-ea"/>
            </a:endParaRPr>
          </a:p>
          <a:p>
            <a:pPr algn="just">
              <a:lnSpc>
                <a:spcPct val="120000"/>
              </a:lnSpc>
            </a:pPr>
            <a:r>
              <a:rPr lang="en-US" altLang="zh-CN" sz="2000" dirty="0">
                <a:sym typeface="+mn-ea"/>
              </a:rPr>
              <a:t>Concurrency Programming Season III</a:t>
            </a:r>
            <a:endParaRPr lang="en-US" altLang="zh-CN" sz="2000" dirty="0">
              <a:sym typeface="+mn-ea"/>
            </a:endParaRPr>
          </a:p>
          <a:p>
            <a:pPr algn="just">
              <a:lnSpc>
                <a:spcPct val="120000"/>
              </a:lnSpc>
            </a:pPr>
            <a:r>
              <a:rPr lang="en-US" altLang="zh-CN" sz="2000" dirty="0">
                <a:sym typeface="+mn-ea"/>
              </a:rPr>
              <a:t>Google Guava</a:t>
            </a:r>
            <a:endParaRPr lang="en-US" altLang="zh-CN" sz="2000" dirty="0">
              <a:sym typeface="+mn-ea"/>
            </a:endParaRPr>
          </a:p>
          <a:p>
            <a:pPr algn="just">
              <a:lnSpc>
                <a:spcPct val="120000"/>
              </a:lnSpc>
            </a:pPr>
            <a:r>
              <a:rPr lang="en-US" altLang="zh-CN" sz="2000" dirty="0">
                <a:sym typeface="+mn-ea"/>
              </a:rPr>
              <a:t>Mockito</a:t>
            </a:r>
            <a:endParaRPr lang="en-US" altLang="zh-CN" sz="2000" dirty="0">
              <a:sym typeface="+mn-ea"/>
            </a:endParaRPr>
          </a:p>
          <a:p>
            <a:pPr marL="457200" lvl="1" indent="0" algn="just">
              <a:lnSpc>
                <a:spcPct val="120000"/>
              </a:lnSpc>
              <a:buNone/>
            </a:pPr>
            <a:endParaRPr lang="en-US" altLang="zh-CN" sz="1600" dirty="0"/>
          </a:p>
          <a:p>
            <a:pPr algn="just">
              <a:lnSpc>
                <a:spcPct val="120000"/>
              </a:lnSpc>
            </a:pPr>
            <a:endParaRPr lang="zh-CN" altLang="en-US" sz="2000" dirty="0"/>
          </a:p>
          <a:p>
            <a:pPr algn="just">
              <a:lnSpc>
                <a:spcPct val="120000"/>
              </a:lnSpc>
            </a:pPr>
            <a:endParaRPr lang="zh-CN" altLang="en-US" sz="2000" dirty="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3"/>
          <a:stretch>
            <a:fillRect/>
          </a:stretch>
        </p:blipFill>
        <p:spPr>
          <a:xfrm>
            <a:off x="9179560" y="1905"/>
            <a:ext cx="2992755" cy="130238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p>
            <a:r>
              <a:rPr lang="en-US" altLang="zh-CN" smtClean="0"/>
              <a:t>THANK YOU</a:t>
            </a:r>
            <a:endParaRPr lang="en-US" altLang="zh-CN" smtClean="0"/>
          </a:p>
        </p:txBody>
      </p:sp>
      <p:sp>
        <p:nvSpPr>
          <p:cNvPr id="3" name="文本占位符 2"/>
          <p:cNvSpPr>
            <a:spLocks noGrp="1"/>
          </p:cNvSpPr>
          <p:nvPr>
            <p:ph type="body" sz="quarter" idx="13"/>
            <p:custDataLst>
              <p:tags r:id="rId2"/>
            </p:custDataLst>
          </p:nvPr>
        </p:nvSpPr>
        <p:spPr/>
        <p:txBody>
          <a:bodyPr/>
          <a:p>
            <a:r>
              <a:rPr lang="en-US" altLang="zh-CN" smtClean="0"/>
              <a:t>Power By Alex Wang</a:t>
            </a:r>
            <a:endParaRPr lang="en-US" altLang="zh-CN" smtClean="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6" name="图片 5" descr="kafka-logo-tall"/>
          <p:cNvPicPr>
            <a:picLocks noChangeAspect="1"/>
          </p:cNvPicPr>
          <p:nvPr/>
        </p:nvPicPr>
        <p:blipFill>
          <a:blip r:embed="rId3"/>
          <a:stretch>
            <a:fillRect/>
          </a:stretch>
        </p:blipFill>
        <p:spPr>
          <a:xfrm>
            <a:off x="9179560" y="1905"/>
            <a:ext cx="2992755" cy="130238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sp>
        <p:nvSpPr>
          <p:cNvPr id="5" name="标题 4"/>
          <p:cNvSpPr>
            <a:spLocks noGrp="1"/>
          </p:cNvSpPr>
          <p:nvPr>
            <p:ph type="ctrTitle"/>
            <p:custDataLst>
              <p:tags r:id="rId1"/>
            </p:custDataLst>
          </p:nvPr>
        </p:nvSpPr>
        <p:spPr/>
        <p:txBody>
          <a:bodyPr>
            <a:normAutofit fontScale="90000"/>
          </a:bodyPr>
          <a:p>
            <a:r>
              <a:rPr lang="en-US" altLang="zh-CN" smtClean="0"/>
              <a:t>Lesson 6: Reliable Data Delivery</a:t>
            </a:r>
            <a:endParaRPr lang="en-US" altLang="zh-CN" smtClean="0"/>
          </a:p>
        </p:txBody>
      </p:sp>
      <p:sp>
        <p:nvSpPr>
          <p:cNvPr id="3" name="文本框 2"/>
          <p:cNvSpPr txBox="1"/>
          <p:nvPr/>
        </p:nvSpPr>
        <p:spPr>
          <a:xfrm>
            <a:off x="4796155" y="3514090"/>
            <a:ext cx="6568440" cy="368300"/>
          </a:xfrm>
          <a:prstGeom prst="rect">
            <a:avLst/>
          </a:prstGeom>
          <a:noFill/>
        </p:spPr>
        <p:txBody>
          <a:bodyPr wrap="square" rtlCol="0">
            <a:spAutoFit/>
          </a:bodyPr>
          <a:p>
            <a:r>
              <a:rPr lang="en-US" altLang="zh-CN"/>
              <a:t>-- Prevent data loss</a:t>
            </a:r>
            <a:endParaRPr lang="en-US" altLang="zh-CN"/>
          </a:p>
        </p:txBody>
      </p:sp>
      <p:pic>
        <p:nvPicPr>
          <p:cNvPr id="6" name="图片 5" descr="kafka-logo-tall"/>
          <p:cNvPicPr>
            <a:picLocks noChangeAspect="1"/>
          </p:cNvPicPr>
          <p:nvPr/>
        </p:nvPicPr>
        <p:blipFill>
          <a:blip r:embed="rId2"/>
          <a:stretch>
            <a:fillRect/>
          </a:stretch>
        </p:blipFill>
        <p:spPr>
          <a:xfrm>
            <a:off x="9179560" y="1905"/>
            <a:ext cx="2992755" cy="130238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750" advTm="3000"/>
    </mc:Choice>
    <mc:Fallback>
      <p:transition spd="slow" advTm="3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Agenda</a:t>
            </a:r>
            <a:endParaRPr lang="en-US" altLang="zh-CN" dirty="0">
              <a:solidFill>
                <a:schemeClr val="tx1"/>
              </a:solidFill>
            </a:endParaRPr>
          </a:p>
        </p:txBody>
      </p:sp>
      <p:sp>
        <p:nvSpPr>
          <p:cNvPr id="5" name="内容占位符 4"/>
          <p:cNvSpPr>
            <a:spLocks noGrp="1"/>
          </p:cNvSpPr>
          <p:nvPr>
            <p:ph idx="1"/>
            <p:custDataLst>
              <p:tags r:id="rId2"/>
            </p:custDataLst>
          </p:nvPr>
        </p:nvSpPr>
        <p:spPr>
          <a:xfrm>
            <a:off x="838200" y="2251075"/>
            <a:ext cx="10514965" cy="2958465"/>
          </a:xfrm>
        </p:spPr>
        <p:txBody>
          <a:bodyPr>
            <a:normAutofit/>
          </a:bodyPr>
          <a:p>
            <a:pPr marL="0" indent="0" algn="just">
              <a:lnSpc>
                <a:spcPct val="120000"/>
              </a:lnSpc>
              <a:buNone/>
            </a:pPr>
            <a:r>
              <a:rPr lang="en-US" altLang="zh-CN" sz="2000" dirty="0"/>
              <a:t>1. Reliability Guarantees</a:t>
            </a:r>
            <a:endParaRPr lang="en-US" altLang="zh-CN" sz="2000" dirty="0"/>
          </a:p>
          <a:p>
            <a:pPr marL="0" indent="0" algn="just">
              <a:lnSpc>
                <a:spcPct val="120000"/>
              </a:lnSpc>
              <a:buNone/>
            </a:pPr>
            <a:r>
              <a:rPr lang="en-US" altLang="zh-CN" sz="2000" dirty="0"/>
              <a:t>2. Broker prevent data loss</a:t>
            </a:r>
            <a:endParaRPr lang="en-US" altLang="zh-CN" sz="2000" dirty="0"/>
          </a:p>
          <a:p>
            <a:pPr marL="0" indent="0" algn="just">
              <a:lnSpc>
                <a:spcPct val="120000"/>
              </a:lnSpc>
              <a:buNone/>
            </a:pPr>
            <a:r>
              <a:rPr lang="en-US" altLang="zh-CN" sz="2000" dirty="0"/>
              <a:t>3. Producer deliver Reliable</a:t>
            </a:r>
            <a:endParaRPr lang="en-US" altLang="zh-CN" sz="2000" dirty="0"/>
          </a:p>
          <a:p>
            <a:pPr marL="0" indent="0" algn="just">
              <a:lnSpc>
                <a:spcPct val="120000"/>
              </a:lnSpc>
              <a:buNone/>
            </a:pPr>
            <a:r>
              <a:rPr lang="en-US" altLang="zh-CN" sz="2000" dirty="0"/>
              <a:t>4. Consumer deliver Reliable</a:t>
            </a:r>
            <a:endParaRPr lang="en-US" altLang="zh-CN" sz="2000" dirty="0"/>
          </a:p>
          <a:p>
            <a:pPr marL="0" indent="0" algn="just">
              <a:lnSpc>
                <a:spcPct val="120000"/>
              </a:lnSpc>
              <a:buNone/>
            </a:pPr>
            <a:r>
              <a:rPr lang="en-US" altLang="zh-CN" sz="2000" dirty="0"/>
              <a:t>5. Validating System Reilable</a:t>
            </a:r>
            <a:endParaRPr lang="en-US" altLang="zh-CN" sz="2000" dirty="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3"/>
          <a:stretch>
            <a:fillRect/>
          </a:stretch>
        </p:blipFill>
        <p:spPr>
          <a:xfrm>
            <a:off x="9179560" y="1905"/>
            <a:ext cx="2992755" cy="130238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300" advTm="3000"/>
    </mc:Choice>
    <mc:Fallback>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Reliable</a:t>
            </a:r>
            <a:endParaRPr lang="en-US" altLang="zh-CN" dirty="0">
              <a:solidFill>
                <a:schemeClr val="tx1"/>
              </a:solidFill>
            </a:endParaRPr>
          </a:p>
        </p:txBody>
      </p:sp>
      <p:sp>
        <p:nvSpPr>
          <p:cNvPr id="5" name="内容占位符 4"/>
          <p:cNvSpPr>
            <a:spLocks noGrp="1"/>
          </p:cNvSpPr>
          <p:nvPr>
            <p:ph idx="1"/>
            <p:custDataLst>
              <p:tags r:id="rId2"/>
            </p:custDataLst>
          </p:nvPr>
        </p:nvSpPr>
        <p:spPr>
          <a:xfrm>
            <a:off x="1082675" y="1986280"/>
            <a:ext cx="9869170" cy="3510915"/>
          </a:xfrm>
        </p:spPr>
        <p:txBody>
          <a:bodyPr>
            <a:normAutofit fontScale="90000"/>
          </a:bodyPr>
          <a:p>
            <a:pPr marL="0" indent="0" algn="just">
              <a:lnSpc>
                <a:spcPct val="120000"/>
              </a:lnSpc>
              <a:buNone/>
            </a:pPr>
            <a:r>
              <a:rPr sz="2000" dirty="0"/>
              <a:t>Reliable data delivery is one of the attributes of a system that cannot be left as an afterthought. Like performance, it has to be designed into a system from its very first whiteboard diagram. You cannot bolt on reliability after the fact. More so, reliability is a property of a system—not of a single component—so even when we are talking about the reliability guarantees of Apache Kafka, you will need to keep the entire system and its use cases in mind. When it comes to reliability, the systems that integrate with Kafka are as important as Kafka itself. And because reliability is a system concern, it cannot be the responsibility of just one person. Everyone—Kafka administrators, Linux administrators, network and storage administrators, and the application developers—must work together to build a reliable system.</a:t>
            </a:r>
            <a:endParaRPr sz="2000" dirty="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3"/>
          <a:stretch>
            <a:fillRect/>
          </a:stretch>
        </p:blipFill>
        <p:spPr>
          <a:xfrm>
            <a:off x="9179560" y="1905"/>
            <a:ext cx="2992755" cy="130238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300" advTm="3000"/>
    </mc:Choice>
    <mc:Fallback>
      <p:transition spd="slow"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Reliability Guarantees</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内容占位符 2"/>
          <p:cNvSpPr/>
          <p:nvPr>
            <p:ph idx="1"/>
          </p:nvPr>
        </p:nvSpPr>
        <p:spPr>
          <a:xfrm>
            <a:off x="838200" y="1609725"/>
            <a:ext cx="10515600" cy="3864610"/>
          </a:xfrm>
        </p:spPr>
        <p:txBody>
          <a:bodyPr>
            <a:normAutofit fontScale="90000"/>
          </a:bodyPr>
          <a:p>
            <a:pPr marL="0" indent="0">
              <a:buNone/>
            </a:pPr>
            <a:r>
              <a:rPr lang="zh-CN" altLang="en-US" sz="2000"/>
              <a:t>• Kafka provides order guarantee of messages in a partition. If message B was written after message A, using the same producer in the same partition, then Kafka guarantees that the offset of message B will be higher than message A, and that consumers will read message B after message A.</a:t>
            </a:r>
            <a:endParaRPr lang="zh-CN" altLang="en-US" sz="2000"/>
          </a:p>
          <a:p>
            <a:pPr marL="0" indent="0">
              <a:buNone/>
            </a:pPr>
            <a:r>
              <a:rPr lang="zh-CN" altLang="en-US" sz="2000"/>
              <a:t>• Produced messages are considered “committed” when they were written to the partition on all its    in-sync replicas (but not necessarily flushed to disk). Producers can choose to receive acknowledgments of sent messages when the message was fully committed, when it was written to the leader, or when it was sent over the network.</a:t>
            </a:r>
            <a:endParaRPr lang="zh-CN" altLang="en-US" sz="2000"/>
          </a:p>
          <a:p>
            <a:pPr marL="0" indent="0">
              <a:buNone/>
            </a:pPr>
            <a:r>
              <a:rPr lang="zh-CN" altLang="en-US" sz="2000"/>
              <a:t>• Messages that are committed will not be lost as long as at least one replica remains alive.</a:t>
            </a:r>
            <a:endParaRPr lang="zh-CN" altLang="en-US" sz="2000"/>
          </a:p>
          <a:p>
            <a:pPr marL="0" indent="0">
              <a:buNone/>
            </a:pPr>
            <a:r>
              <a:rPr lang="zh-CN" altLang="en-US" sz="2000"/>
              <a:t>• Consumers can only read messages that are committed.</a:t>
            </a:r>
            <a:endParaRPr lang="zh-CN" altLang="en-US" sz="200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Replication-I</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内容占位符 2"/>
          <p:cNvSpPr/>
          <p:nvPr>
            <p:ph idx="1"/>
          </p:nvPr>
        </p:nvSpPr>
        <p:spPr>
          <a:xfrm>
            <a:off x="838200" y="1609725"/>
            <a:ext cx="10515600" cy="4311650"/>
          </a:xfrm>
        </p:spPr>
        <p:txBody>
          <a:bodyPr>
            <a:normAutofit lnSpcReduction="10000"/>
          </a:bodyPr>
          <a:p>
            <a:pPr marL="0" indent="0">
              <a:buNone/>
            </a:pPr>
            <a:r>
              <a:rPr lang="zh-CN" altLang="en-US" sz="1600"/>
              <a:t>Each Kafka topic is broken down into partitions, which are the basic data building blocks. A partition is stored on a single disk. Kafka guarantees order of events within a partition and a partition can be either online (available) or offline (unavailable). Each partition can have multiple replicas, one of which is a designated leader. All events are produced to and consumed from the leader replica. Other replicas just need to stay in sync with the leader and replicate all the recent events on time. If the leader becomes unavailable, one of the in-sync replicas becomes the new leader.</a:t>
            </a:r>
            <a:endParaRPr lang="zh-CN" altLang="en-US" sz="1600"/>
          </a:p>
          <a:p>
            <a:pPr marL="0" indent="0">
              <a:buNone/>
            </a:pPr>
            <a:endParaRPr lang="zh-CN" altLang="en-US" sz="1600"/>
          </a:p>
          <a:p>
            <a:pPr marL="0" indent="0">
              <a:buNone/>
            </a:pPr>
            <a:r>
              <a:rPr lang="zh-CN" altLang="en-US" sz="1600"/>
              <a:t>A replica is considered in-sync if it is the leader for a partition, or if it is a follower that:</a:t>
            </a:r>
            <a:endParaRPr lang="zh-CN" altLang="en-US" sz="1600"/>
          </a:p>
          <a:p>
            <a:pPr marL="0" indent="0">
              <a:buNone/>
            </a:pPr>
            <a:r>
              <a:rPr lang="zh-CN" altLang="en-US" sz="1600"/>
              <a:t>• Has an active session with Zookeeper—meaning, it sent a heartbeat to Zookeeper in the last 6 seconds (configurable).</a:t>
            </a:r>
            <a:endParaRPr lang="zh-CN" altLang="en-US" sz="1600"/>
          </a:p>
          <a:p>
            <a:pPr marL="0" indent="0">
              <a:buNone/>
            </a:pPr>
            <a:r>
              <a:rPr lang="zh-CN" altLang="en-US" sz="1600"/>
              <a:t>• Fetched messages from the leader in the last 10 seconds (configurable).</a:t>
            </a:r>
            <a:endParaRPr lang="zh-CN" altLang="en-US" sz="1600"/>
          </a:p>
          <a:p>
            <a:pPr marL="0" indent="0">
              <a:buNone/>
            </a:pPr>
            <a:r>
              <a:rPr lang="zh-CN" altLang="en-US" sz="1600"/>
              <a:t>• Fetched the most recent messages from the leader in the last 10 seconds. That is, it isn</a:t>
            </a:r>
            <a:r>
              <a:rPr lang="en-US" altLang="zh-CN" sz="1600"/>
              <a:t>'</a:t>
            </a:r>
            <a:r>
              <a:rPr lang="zh-CN" altLang="en-US" sz="1600"/>
              <a:t>t enough that the follower is still getting messages from the leader; it must have almost no lag.</a:t>
            </a:r>
            <a:endParaRPr lang="zh-CN" altLang="en-US" sz="160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Replication-II</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内容占位符 2"/>
          <p:cNvSpPr/>
          <p:nvPr>
            <p:ph idx="1"/>
          </p:nvPr>
        </p:nvSpPr>
        <p:spPr>
          <a:xfrm>
            <a:off x="838200" y="1609725"/>
            <a:ext cx="10515600" cy="4311650"/>
          </a:xfrm>
        </p:spPr>
        <p:txBody>
          <a:bodyPr>
            <a:normAutofit/>
          </a:bodyPr>
          <a:p>
            <a:pPr marL="0" indent="0">
              <a:buNone/>
            </a:pPr>
            <a:r>
              <a:rPr lang="zh-CN" altLang="en-US" sz="2000"/>
              <a:t>If a replica loses connection to Zookeeper, stops fetching new messages, or falls behind and can</a:t>
            </a:r>
            <a:r>
              <a:rPr lang="en-US" altLang="zh-CN" sz="2000"/>
              <a:t>'</a:t>
            </a:r>
            <a:r>
              <a:rPr lang="zh-CN" altLang="en-US" sz="2000"/>
              <a:t>t catch up within 10 seconds, the replica is considered out-of-sync. An out-of-sync replica gets back into sync when it connects to Zookeeper again and catches up to the most recent message written to the leader. This usually happens quickly after a temporary network glitch is healed but can take a while if the broker the replica is stored on was down for a longer period of time.</a:t>
            </a:r>
            <a:endParaRPr lang="zh-CN" altLang="en-US" sz="200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Broker Reliable</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内容占位符 2"/>
          <p:cNvSpPr/>
          <p:nvPr>
            <p:ph idx="1"/>
          </p:nvPr>
        </p:nvSpPr>
        <p:spPr>
          <a:xfrm>
            <a:off x="838200" y="1609725"/>
            <a:ext cx="10515600" cy="4311650"/>
          </a:xfrm>
        </p:spPr>
        <p:txBody>
          <a:bodyPr>
            <a:normAutofit/>
          </a:bodyPr>
          <a:p>
            <a:pPr marL="0" indent="0">
              <a:buNone/>
            </a:pPr>
            <a:r>
              <a:rPr lang="zh-CN" altLang="en-US" sz="1800"/>
              <a:t>There are three configuration parameters in the broker that change Kafka</a:t>
            </a:r>
            <a:r>
              <a:rPr lang="en-US" altLang="zh-CN" sz="1800"/>
              <a:t>'</a:t>
            </a:r>
            <a:r>
              <a:rPr lang="zh-CN" altLang="en-US" sz="1800"/>
              <a:t>s behavior regarding reliable message storage. Like many broker configuration variables, these can apply at the broker level, controlling configuration for all topics in the system, and at the topic level, controlling behavior for a specific topic.</a:t>
            </a:r>
            <a:endParaRPr lang="zh-CN" altLang="en-US" sz="1800"/>
          </a:p>
          <a:p>
            <a:pPr marL="0" indent="0">
              <a:buNone/>
            </a:pPr>
            <a:endParaRPr lang="zh-CN" altLang="en-US" sz="2000"/>
          </a:p>
          <a:p>
            <a:pPr marL="0" indent="0">
              <a:buNone/>
            </a:pPr>
            <a:r>
              <a:rPr lang="zh-CN" altLang="en-US" sz="1800"/>
              <a:t>Being able to control reliability trade-offs at the topic level means that the same Kafka cluster can be used to host reliable and nonreliable topics. For example, at a bank, the administrator will probably want to set very reliable defaults for the entire cluster but make an exception to the topic that stores customer complaints where some data loss is acceptable.</a:t>
            </a:r>
            <a:endParaRPr lang="zh-CN" altLang="en-US" sz="180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Broker Reliable-Replication Factor</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内容占位符 2"/>
          <p:cNvSpPr/>
          <p:nvPr>
            <p:ph idx="1"/>
          </p:nvPr>
        </p:nvSpPr>
        <p:spPr>
          <a:xfrm>
            <a:off x="838200" y="1609725"/>
            <a:ext cx="10515600" cy="4552950"/>
          </a:xfrm>
        </p:spPr>
        <p:txBody>
          <a:bodyPr>
            <a:normAutofit lnSpcReduction="10000"/>
          </a:bodyPr>
          <a:p>
            <a:pPr marL="0" indent="0">
              <a:buNone/>
            </a:pPr>
            <a:r>
              <a:rPr sz="2000"/>
              <a:t>A replication factor of N allows you to lose N-1 brokers while still being able to read and write data to the topic reliably. So a higher replication factor leads to higher availability, higher reliability, and fewer disasters. On the flip side, for a replication factor of N, you will need at least N brokers and you will store N copies of the data, meaning you will need N times as much disk space. We are basically trading availability for hardware.</a:t>
            </a:r>
            <a:endParaRPr sz="2000"/>
          </a:p>
          <a:p>
            <a:pPr marL="0" indent="0">
              <a:buNone/>
            </a:pPr>
            <a:endParaRPr lang="zh-CN" altLang="en-US" sz="2000"/>
          </a:p>
          <a:p>
            <a:pPr marL="0" indent="0">
              <a:buNone/>
            </a:pPr>
            <a:r>
              <a:rPr lang="zh-CN" altLang="en-US" sz="2000"/>
              <a:t>For those reasons, we recommend a replication factor of 3 for any topic where availability is an issue. In rare cases, this is considered not safe enough—we</a:t>
            </a:r>
            <a:r>
              <a:rPr lang="en-US" altLang="zh-CN" sz="2000"/>
              <a:t>'</a:t>
            </a:r>
            <a:r>
              <a:rPr lang="zh-CN" altLang="en-US" sz="2000"/>
              <a:t>ve seen banks run critical topics with five replicas, just in case.</a:t>
            </a:r>
            <a:endParaRPr lang="zh-CN" altLang="en-US" sz="200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tags/tag1.xml><?xml version="1.0" encoding="utf-8"?>
<p:tagLst xmlns:p="http://schemas.openxmlformats.org/presentationml/2006/main">
  <p:tag name="KSO_WM_TAG_VERSION" val="1.0"/>
  <p:tag name="KSO_WM_TEMPLATE_CATEGORY" val="custom"/>
  <p:tag name="KSO_WM_TEMPLATE_INDEX" val="20181591"/>
</p:tagLst>
</file>

<file path=ppt/tags/tag10.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11.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12.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13.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14.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15.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16.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17.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18.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19.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2.xml><?xml version="1.0" encoding="utf-8"?>
<p:tagLst xmlns:p="http://schemas.openxmlformats.org/presentationml/2006/main">
  <p:tag name="KSO_WM_TAG_VERSION" val="1.0"/>
  <p:tag name="KSO_WM_TEMPLATE_CATEGORY" val="custom"/>
  <p:tag name="KSO_WM_TEMPLATE_INDEX" val="20181591"/>
</p:tagLst>
</file>

<file path=ppt/tags/tag20.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21.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22.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23.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24.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25.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26.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27.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28.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29.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3.xml><?xml version="1.0" encoding="utf-8"?>
<p:tagLst xmlns:p="http://schemas.openxmlformats.org/presentationml/2006/main">
  <p:tag name="KSO_WM_TAG_VERSION" val="1.0"/>
  <p:tag name="KSO_WM_BEAUTIFY_FLAG" val="#wm#"/>
  <p:tag name="KSO_WM_COMBINE_RELATE_SLIDE_ID" val="background20180932_1"/>
  <p:tag name="KSO_WM_TEMPLATE_CATEGORY" val="custom"/>
  <p:tag name="KSO_WM_TEMPLATE_INDEX" val="20181591"/>
  <p:tag name="KSO_WM_TEMPLATE_SUBCATEGORY" val="combine"/>
  <p:tag name="KSO_WM_TEMPLATE_THUMBS_INDEX" val="1、3、4、5、11、12、18、20"/>
</p:tagLst>
</file>

<file path=ppt/tags/tag30.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31.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32.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33.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34.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35.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36.xml><?xml version="1.0" encoding="utf-8"?>
<p:tagLst xmlns:p="http://schemas.openxmlformats.org/presentationml/2006/main">
  <p:tag name="KSO_WM_TAG_VERSION" val="1.0"/>
  <p:tag name="KSO_WM_UNIT_TYPE" val="a"/>
  <p:tag name="KSO_WM_UNIT_INDEX" val="1"/>
  <p:tag name="KSO_WM_UNIT_LAYERLEVEL" val="1"/>
  <p:tag name="KSO_WM_UNIT_VALUE" val="18"/>
  <p:tag name="KSO_WM_UNIT_ISCONTENTSTITLE" val="0"/>
  <p:tag name="KSO_WM_UNIT_HIGHLIGHT" val="0"/>
  <p:tag name="KSO_WM_UNIT_COMPATIBLE" val="0"/>
  <p:tag name="KSO_WM_UNIT_CLEAR" val="0"/>
  <p:tag name="KSO_WM_BEAUTIFY_FLAG" val="#wm#"/>
  <p:tag name="KSO_WM_UNIT_PRESET_TEXT" val="THANK YOU FOR WATCHING"/>
  <p:tag name="KSO_WM_TEMPLATE_CATEGORY" val="custom"/>
  <p:tag name="KSO_WM_TEMPLATE_INDEX" val="20181591"/>
  <p:tag name="KSO_WM_UNIT_ID" val="custom20181591_20*a*1"/>
</p:tagLst>
</file>

<file path=ppt/tags/tag37.xml><?xml version="1.0" encoding="utf-8"?>
<p:tagLst xmlns:p="http://schemas.openxmlformats.org/presentationml/2006/main">
  <p:tag name="KSO_WM_TAG_VERSION" val="1.0"/>
  <p:tag name="KSO_WM_UNIT_TYPE" val="b"/>
  <p:tag name="KSO_WM_UNIT_INDEX" val="1"/>
  <p:tag name="KSO_WM_UNIT_LAYERLEVEL" val="1"/>
  <p:tag name="KSO_WM_UNIT_VALUE" val="25"/>
  <p:tag name="KSO_WM_UNIT_ISCONTENTSTITLE" val="0"/>
  <p:tag name="KSO_WM_UNIT_HIGHLIGHT" val="0"/>
  <p:tag name="KSO_WM_UNIT_COMPATIBLE" val="0"/>
  <p:tag name="KSO_WM_UNIT_CLEAR" val="0"/>
  <p:tag name="KSO_WM_BEAUTIFY_FLAG" val="#wm#"/>
  <p:tag name="KSO_WM_UNIT_PRESET_TEXT" val="Company or person name"/>
  <p:tag name="KSO_WM_TEMPLATE_CATEGORY" val="custom"/>
  <p:tag name="KSO_WM_TEMPLATE_INDEX" val="20181591"/>
  <p:tag name="KSO_WM_UNIT_ID" val="custom20181591_20*b*1"/>
</p:tagLst>
</file>

<file path=ppt/tags/tag38.xml><?xml version="1.0" encoding="utf-8"?>
<p:tagLst xmlns:p="http://schemas.openxmlformats.org/presentationml/2006/main">
  <p:tag name="KSO_WM_TEMPLATE_CATEGORY" val="custom"/>
  <p:tag name="KSO_WM_TEMPLATE_INDEX" val="20181591"/>
  <p:tag name="KSO_WM_TAG_VERSION" val="1.0"/>
  <p:tag name="KSO_WM_SLIDE_ID" val="custom20181591_20"/>
  <p:tag name="KSO_WM_SLIDE_INDEX" val="20"/>
  <p:tag name="KSO_WM_SLIDE_ITEM_CNT" val="2"/>
  <p:tag name="KSO_WM_SLIDE_LAYOUT" val="a_b"/>
  <p:tag name="KSO_WM_SLIDE_LAYOUT_CNT" val="1_1"/>
  <p:tag name="KSO_WM_SLIDE_TYPE" val="endPage"/>
  <p:tag name="KSO_WM_BEAUTIFY_FLAG" val="#wm#"/>
  <p:tag name="KSO_WM_COMBINE_RELATE_SLIDE_ID" val="background20180932_8"/>
  <p:tag name="KSO_WM_TEMPLATE_SUBCATEGORY" val="combine"/>
</p:tagLst>
</file>

<file path=ppt/tags/tag4.xml><?xml version="1.0" encoding="utf-8"?>
<p:tagLst xmlns:p="http://schemas.openxmlformats.org/presentationml/2006/main">
  <p:tag name="KSO_WM_TAG_VERSION" val="1.0"/>
  <p:tag name="KSO_WM_UNIT_TYPE" val="a"/>
  <p:tag name="KSO_WM_UNIT_INDEX" val="1"/>
  <p:tag name="KSO_WM_UNIT_LAYERLEVEL" val="1"/>
  <p:tag name="KSO_WM_UNIT_VALUE" val="15"/>
  <p:tag name="KSO_WM_UNIT_ISCONTENTSTITLE" val="0"/>
  <p:tag name="KSO_WM_UNIT_HIGHLIGHT" val="0"/>
  <p:tag name="KSO_WM_UNIT_COMPATIBLE" val="0"/>
  <p:tag name="KSO_WM_UNIT_CLEAR" val="0"/>
  <p:tag name="KSO_WM_BEAUTIFY_FLAG" val="#wm#"/>
  <p:tag name="KSO_WM_UNIT_PRESET_TEXT" val="ANNUAL SUMMARY"/>
  <p:tag name="KSO_WM_TEMPLATE_CATEGORY" val="custom"/>
  <p:tag name="KSO_WM_TEMPLATE_INDEX" val="20181591"/>
  <p:tag name="KSO_WM_UNIT_ID" val="custom20181591_1*a*1"/>
</p:tagLst>
</file>

<file path=ppt/tags/tag5.xml><?xml version="1.0" encoding="utf-8"?>
<p:tagLst xmlns:p="http://schemas.openxmlformats.org/presentationml/2006/main">
  <p:tag name="KSO_WM_TAG_VERSION" val="1.0"/>
  <p:tag name="KSO_WM_UNIT_TYPE" val="b"/>
  <p:tag name="KSO_WM_UNIT_INDEX" val="1"/>
  <p:tag name="KSO_WM_UNIT_LAYERLEVEL" val="1"/>
  <p:tag name="KSO_WM_UNIT_VALUE" val="30"/>
  <p:tag name="KSO_WM_UNIT_ISCONTENTSTITLE" val="0"/>
  <p:tag name="KSO_WM_UNIT_HIGHLIGHT" val="0"/>
  <p:tag name="KSO_WM_UNIT_COMPATIBLE" val="0"/>
  <p:tag name="KSO_WM_UNIT_CLEAR" val="0"/>
  <p:tag name="KSO_WM_BEAUTIFY_FLAG" val="#wm#"/>
  <p:tag name="KSO_WM_UNIT_PRESET_TEXT" val="Company or person name"/>
  <p:tag name="KSO_WM_TEMPLATE_CATEGORY" val="custom"/>
  <p:tag name="KSO_WM_TEMPLATE_INDEX" val="20181591"/>
  <p:tag name="KSO_WM_UNIT_ID" val="custom20181591_1*b*1"/>
</p:tagLst>
</file>

<file path=ppt/tags/tag6.xml><?xml version="1.0" encoding="utf-8"?>
<p:tagLst xmlns:p="http://schemas.openxmlformats.org/presentationml/2006/main">
  <p:tag name="KSO_WM_TEMPLATE_CATEGORY" val="custom"/>
  <p:tag name="KSO_WM_TEMPLATE_INDEX" val="20181591"/>
  <p:tag name="KSO_WM_TAG_VERSION" val="1.0"/>
  <p:tag name="KSO_WM_SLIDE_ITEM_CNT" val="2"/>
  <p:tag name="KSO_WM_SLIDE_LAYOUT" val="a_b"/>
  <p:tag name="KSO_WM_SLIDE_LAYOUT_CNT" val="1_1"/>
  <p:tag name="KSO_WM_SLIDE_TYPE" val="title"/>
  <p:tag name="KSO_WM_BEAUTIFY_FLAG" val="#wm#"/>
  <p:tag name="KSO_WM_COMBINE_RELATE_SLIDE_ID" val="background20180932_1"/>
  <p:tag name="KSO_WM_SLIDE_ID" val="custom20181591_1"/>
  <p:tag name="KSO_WM_SLIDE_INDEX" val="1"/>
  <p:tag name="KSO_WM_TEMPLATE_SUBCATEGORY" val="combine"/>
  <p:tag name="KSO_WM_TEMPLATE_THUMBS_INDEX" val="1、3、4、5、11、12、18、20"/>
</p:tagLst>
</file>

<file path=ppt/tags/tag7.xml><?xml version="1.0" encoding="utf-8"?>
<p:tagLst xmlns:p="http://schemas.openxmlformats.org/presentationml/2006/main">
  <p:tag name="KSO_WM_TAG_VERSION" val="1.0"/>
  <p:tag name="KSO_WM_UNIT_TYPE" val="a"/>
  <p:tag name="KSO_WM_UNIT_INDEX" val="1"/>
  <p:tag name="KSO_WM_UNIT_LAYERLEVEL" val="1"/>
  <p:tag name="KSO_WM_UNIT_VALUE" val="15"/>
  <p:tag name="KSO_WM_UNIT_ISCONTENTSTITLE" val="0"/>
  <p:tag name="KSO_WM_UNIT_HIGHLIGHT" val="0"/>
  <p:tag name="KSO_WM_UNIT_COMPATIBLE" val="0"/>
  <p:tag name="KSO_WM_UNIT_CLEAR" val="0"/>
  <p:tag name="KSO_WM_BEAUTIFY_FLAG" val="#wm#"/>
  <p:tag name="KSO_WM_UNIT_PRESET_TEXT" val="ANNUAL SUMMARY"/>
  <p:tag name="KSO_WM_TEMPLATE_CATEGORY" val="custom"/>
  <p:tag name="KSO_WM_TEMPLATE_INDEX" val="20181591"/>
  <p:tag name="KSO_WM_UNIT_ID" val="custom20181591_1*a*1"/>
</p:tagLst>
</file>

<file path=ppt/tags/tag8.xml><?xml version="1.0" encoding="utf-8"?>
<p:tagLst xmlns:p="http://schemas.openxmlformats.org/presentationml/2006/main">
  <p:tag name="KSO_WM_TEMPLATE_CATEGORY" val="custom"/>
  <p:tag name="KSO_WM_TEMPLATE_INDEX" val="20181591"/>
  <p:tag name="KSO_WM_TAG_VERSION" val="1.0"/>
  <p:tag name="KSO_WM_SLIDE_ID" val="custom20182843_1"/>
  <p:tag name="KSO_WM_SLIDE_INDEX" val="1"/>
  <p:tag name="KSO_WM_SLIDE_ITEM_CNT" val="3"/>
  <p:tag name="KSO_WM_SLIDE_LAYOUT" val="a_b_f"/>
  <p:tag name="KSO_WM_SLIDE_LAYOUT_CNT" val="1_1_1"/>
  <p:tag name="KSO_WM_SLIDE_TYPE" val="title"/>
  <p:tag name="KSO_WM_BEAUTIFY_FLAG" val="#wm#"/>
  <p:tag name="KSO_WM_TEMPLATE_THUMBS_INDEX" val="1、9、12、14、15、16、19"/>
</p:tagLst>
</file>

<file path=ppt/tags/tag9.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heme/theme1.xml><?xml version="1.0" encoding="utf-8"?>
<a:theme xmlns:a="http://schemas.openxmlformats.org/drawingml/2006/main" name="1_自定义设计方案">
  <a:themeElements>
    <a:clrScheme name="Office">
      <a:dk1>
        <a:srgbClr val="000000"/>
      </a:dk1>
      <a:lt1>
        <a:srgbClr val="FFFFFF"/>
      </a:lt1>
      <a:dk2>
        <a:srgbClr val="44546A"/>
      </a:dk2>
      <a:lt2>
        <a:srgbClr val="E7E6E6"/>
      </a:lt2>
      <a:accent1>
        <a:srgbClr val="2C3441"/>
      </a:accent1>
      <a:accent2>
        <a:srgbClr val="ED7D31"/>
      </a:accent2>
      <a:accent3>
        <a:srgbClr val="A5A5A5"/>
      </a:accent3>
      <a:accent4>
        <a:srgbClr val="FFC000"/>
      </a:accent4>
      <a:accent5>
        <a:srgbClr val="007BC6"/>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FFFFFF"/>
    </a:lt2>
    <a:accent1>
      <a:srgbClr val="009899"/>
    </a:accent1>
    <a:accent2>
      <a:srgbClr val="B2E0E0"/>
    </a:accent2>
    <a:accent3>
      <a:srgbClr val="FFFFFF"/>
    </a:accent3>
    <a:accent4>
      <a:srgbClr val="000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FFFFFF"/>
    </a:lt2>
    <a:accent1>
      <a:srgbClr val="009899"/>
    </a:accent1>
    <a:accent2>
      <a:srgbClr val="B2E0E0"/>
    </a:accent2>
    <a:accent3>
      <a:srgbClr val="FFFFFF"/>
    </a:accent3>
    <a:accent4>
      <a:srgbClr val="000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9043</Words>
  <Application>WPS 演示</Application>
  <PresentationFormat>宽屏</PresentationFormat>
  <Paragraphs>130</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宋体</vt:lpstr>
      <vt:lpstr>Wingdings</vt:lpstr>
      <vt:lpstr>Calibri</vt:lpstr>
      <vt:lpstr>微软雅黑</vt:lpstr>
      <vt:lpstr>黑体</vt:lpstr>
      <vt:lpstr>Arial Unicode MS</vt:lpstr>
      <vt:lpstr>1_自定义设计方案</vt:lpstr>
      <vt:lpstr>Apache Kafka Guide</vt:lpstr>
      <vt:lpstr>Lesson 5: Kafka Internals</vt:lpstr>
      <vt:lpstr>Agenda</vt:lpstr>
      <vt:lpstr>Objective</vt:lpstr>
      <vt:lpstr>Cluster Membership-I</vt:lpstr>
      <vt:lpstr>Cluster Membership-II</vt:lpstr>
      <vt:lpstr>Replication-I</vt:lpstr>
      <vt:lpstr>Replication-I</vt:lpstr>
      <vt:lpstr>Broker Reliable-Replication Factor</vt:lpstr>
      <vt:lpstr>Cluster Controller-I</vt:lpstr>
      <vt:lpstr>Broker Reliable-Unclean Leader Election-I</vt:lpstr>
      <vt:lpstr>Broker Reliable-Unclean Leader Election-II</vt:lpstr>
      <vt:lpstr>Broker Reliable-Unclean Leader Election-III</vt:lpstr>
      <vt:lpstr>Published courses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wangwenjun</dc:creator>
  <cp:lastModifiedBy>心蓝</cp:lastModifiedBy>
  <cp:revision>248</cp:revision>
  <dcterms:created xsi:type="dcterms:W3CDTF">2018-02-04T13:40:00Z</dcterms:created>
  <dcterms:modified xsi:type="dcterms:W3CDTF">2018-02-22T14:42:37Z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