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5" r:id="rId5"/>
    <p:sldId id="258" r:id="rId6"/>
    <p:sldId id="286" r:id="rId7"/>
    <p:sldId id="287" r:id="rId8"/>
    <p:sldId id="288" r:id="rId9"/>
    <p:sldId id="289" r:id="rId10"/>
    <p:sldId id="290" r:id="rId11"/>
    <p:sldId id="292" r:id="rId12"/>
    <p:sldId id="293"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53AE3-314E-40D8-B9DA-A91692AB4A3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53AE3-314E-40D8-B9DA-A91692AB4A3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53AE3-314E-40D8-B9DA-A91692AB4A3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53AE3-314E-40D8-B9DA-A91692AB4A3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53AE3-314E-40D8-B9DA-A91692AB4A3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53AE3-314E-40D8-B9DA-A91692AB4A3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53AE3-314E-40D8-B9DA-A91692AB4A3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53AE3-314E-40D8-B9DA-A91692AB4A3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53AE3-314E-40D8-B9DA-A91692AB4A3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53AE3-314E-40D8-B9DA-A91692AB4A3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53AE3-314E-40D8-B9DA-A91692AB4A3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53AE3-314E-40D8-B9DA-A91692AB4A3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CD85E79-4C3B-434C-9807-63F1AE29502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CD85E79-4C3B-434C-9807-63F1AE29502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CD85E79-4C3B-434C-9807-63F1AE29502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CD85E79-4C3B-434C-9807-63F1AE29502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CD85E79-4C3B-434C-9807-63F1AE29502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CD85E79-4C3B-434C-9807-63F1AE29502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53AE3-314E-40D8-B9DA-A91692AB4A3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53AE3-314E-40D8-B9DA-A91692AB4A39}"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53AE3-314E-40D8-B9DA-A91692AB4A39}"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53AE3-314E-40D8-B9DA-A91692AB4A3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53AE3-314E-40D8-B9DA-A91692AB4A39}"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53AE3-314E-40D8-B9DA-A91692AB4A39}"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53AE3-314E-40D8-B9DA-A91692AB4A39}"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53AE3-314E-40D8-B9DA-A91692AB4A39}"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53AE3-314E-40D8-B9DA-A91692AB4A39}"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53AE3-314E-40D8-B9DA-A91692AB4A39}"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53AE3-314E-40D8-B9DA-A91692AB4A39}"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53AE3-314E-40D8-B9DA-A91692AB4A3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CD85E79-4C3B-434C-9807-63F1AE29502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53AE3-314E-40D8-B9DA-A91692AB4A3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53AE3-314E-40D8-B9DA-A91692AB4A3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53AE3-314E-40D8-B9DA-A91692AB4A3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53AE3-314E-40D8-B9DA-A91692AB4A3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53AE3-314E-40D8-B9DA-A91692AB4A3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409950"/>
            <a:ext cx="9144000" cy="1284288"/>
          </a:xfrm>
        </p:spPr>
        <p:txBody>
          <a:bodyPr anchor="b">
            <a:normAutofit/>
          </a:bodyPr>
          <a:lstStyle>
            <a:lvl1pPr algn="ctr">
              <a:defRPr sz="54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4700588"/>
            <a:ext cx="9144000" cy="5762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normAutofit/>
          </a:bodyPr>
          <a:lstStyle/>
          <a:p>
            <a:fld id="{0D7E23F7-2C2F-4439-8771-CF74DAD7FF0F}"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p>
            <a:endParaRPr lang="zh-CN" altLang="en-US"/>
          </a:p>
        </p:txBody>
      </p:sp>
      <p:sp>
        <p:nvSpPr>
          <p:cNvPr id="6" name="灯片编号占位符 5"/>
          <p:cNvSpPr>
            <a:spLocks noGrp="1"/>
          </p:cNvSpPr>
          <p:nvPr>
            <p:ph type="sldNum" sz="quarter" idx="12"/>
          </p:nvPr>
        </p:nvSpPr>
        <p:spPr/>
        <p:txBody>
          <a:bodyPr>
            <a:normAutofit/>
          </a:bodyPr>
          <a:lstStyle/>
          <a:p>
            <a:fld id="{6FEBEBC3-80FF-4C66-A06C-028EE844B8F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fld>
            <a:endParaRPr lang="zh-CN" altLang="en-US"/>
          </a:p>
        </p:txBody>
      </p:sp>
      <p:sp>
        <p:nvSpPr>
          <p:cNvPr id="7" name="内容占位符 6"/>
          <p:cNvSpPr>
            <a:spLocks noGrp="1"/>
          </p:cNvSpPr>
          <p:nvPr>
            <p:ph sz="quarter" idx="13"/>
          </p:nvPr>
        </p:nvSpPr>
        <p:spPr>
          <a:xfrm>
            <a:off x="838200" y="529067"/>
            <a:ext cx="10515600" cy="5575095"/>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0D7E23F7-2C2F-4439-8771-CF74DAD7FF0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EBEBC3-80FF-4C66-A06C-028EE844B8F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62150" y="4095750"/>
            <a:ext cx="8153400" cy="1314450"/>
          </a:xfrm>
        </p:spPr>
        <p:txBody>
          <a:bodyPr anchor="b">
            <a:normAutofit/>
          </a:bodyPr>
          <a:lstStyle>
            <a:lvl1pPr algn="ctr">
              <a:defRPr sz="4800">
                <a:solidFill>
                  <a:schemeClr val="tx1"/>
                </a:solidFill>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962150" y="5491956"/>
            <a:ext cx="8153400" cy="636127"/>
          </a:xfrm>
        </p:spPr>
        <p:txBody>
          <a:bodyPr>
            <a:normAutofit/>
          </a:bodyPr>
          <a:lstStyle>
            <a:lvl1pPr marL="0" indent="0" algn="ctr">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normAutofit/>
          </a:bodyPr>
          <a:lstStyle>
            <a:lvl1pPr>
              <a:defRPr>
                <a:solidFill>
                  <a:schemeClr val="tx1"/>
                </a:solidFill>
              </a:defRPr>
            </a:lvl1pPr>
          </a:lstStyle>
          <a:p>
            <a:fld id="{0D7E23F7-2C2F-4439-8771-CF74DAD7FF0F}"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a:solidFill>
                  <a:schemeClr val="tx1"/>
                </a:solidFill>
              </a:defRPr>
            </a:lvl1pPr>
          </a:lstStyle>
          <a:p>
            <a:endParaRPr lang="zh-CN" altLang="en-US"/>
          </a:p>
        </p:txBody>
      </p:sp>
      <p:sp>
        <p:nvSpPr>
          <p:cNvPr id="6" name="灯片编号占位符 5"/>
          <p:cNvSpPr>
            <a:spLocks noGrp="1"/>
          </p:cNvSpPr>
          <p:nvPr>
            <p:ph type="sldNum" sz="quarter" idx="12"/>
          </p:nvPr>
        </p:nvSpPr>
        <p:spPr/>
        <p:txBody>
          <a:bodyPr>
            <a:normAutofit/>
          </a:bodyPr>
          <a:lstStyle>
            <a:lvl1pPr>
              <a:defRPr>
                <a:solidFill>
                  <a:schemeClr val="tx1"/>
                </a:solidFill>
              </a:defRPr>
            </a:lvl1pPr>
          </a:lstStyle>
          <a:p>
            <a:fld id="{6FEBEBC3-80FF-4C66-A06C-028EE844B8F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D7E23F7-2C2F-4439-8771-CF74DAD7FF0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EBEBC3-80FF-4C66-A06C-028EE844B8FE}" type="slidenum">
              <a:rPr lang="zh-CN" altLang="en-US" smtClean="0"/>
            </a:fld>
            <a:endParaRPr lang="zh-CN" altLang="en-US"/>
          </a:p>
        </p:txBody>
      </p:sp>
      <p:sp>
        <p:nvSpPr>
          <p:cNvPr id="8" name="标题 7"/>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8" y="1777415"/>
            <a:ext cx="5157787" cy="823912"/>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601327"/>
            <a:ext cx="5157787" cy="36845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777415"/>
            <a:ext cx="5183188" cy="823912"/>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601327"/>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D7E23F7-2C2F-4439-8771-CF74DAD7FF0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EBEBC3-80FF-4C66-A06C-028EE844B8FE}" type="slidenum">
              <a:rPr lang="zh-CN" altLang="en-US" smtClean="0"/>
            </a:fld>
            <a:endParaRPr lang="zh-CN" altLang="en-US"/>
          </a:p>
        </p:txBody>
      </p:sp>
      <p:sp>
        <p:nvSpPr>
          <p:cNvPr id="10" name="标题 9"/>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22800" y="3409200"/>
            <a:ext cx="9144000" cy="1504800"/>
          </a:xfrm>
        </p:spPr>
        <p:txBody>
          <a:bodyPr anchor="b" anchorCtr="0">
            <a:normAutofit/>
          </a:bodyPr>
          <a:lstStyle>
            <a:lvl1pPr algn="ctr">
              <a:defRPr sz="7200"/>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normAutofit/>
          </a:bodyPr>
          <a:lstStyle/>
          <a:p>
            <a:fld id="{0D7E23F7-2C2F-4439-8771-CF74DAD7FF0F}"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p>
            <a:endParaRPr lang="zh-CN" altLang="en-US"/>
          </a:p>
        </p:txBody>
      </p:sp>
      <p:sp>
        <p:nvSpPr>
          <p:cNvPr id="5" name="灯片编号占位符 4"/>
          <p:cNvSpPr>
            <a:spLocks noGrp="1"/>
          </p:cNvSpPr>
          <p:nvPr>
            <p:ph type="sldNum" sz="quarter" idx="12"/>
          </p:nvPr>
        </p:nvSpPr>
        <p:spPr/>
        <p:txBody>
          <a:bodyPr>
            <a:normAutofit/>
          </a:bodyPr>
          <a:lstStyle/>
          <a:p>
            <a:fld id="{6FEBEBC3-80FF-4C66-A06C-028EE844B8F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D7E23F7-2C2F-4439-8771-CF74DAD7FF0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EBEBC3-80FF-4C66-A06C-028EE844B8F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lstStyle>
            <a:lvl1pPr>
              <a:defRPr sz="32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685421" y="365125"/>
            <a:ext cx="1668379" cy="5811838"/>
          </a:xfrm>
        </p:spPr>
        <p:txBody>
          <a:bodyPr vert="eaVert">
            <a:normAutofit/>
          </a:bodyPr>
          <a:lstStyle>
            <a:lvl1pPr>
              <a:defRPr sz="4400"/>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8634046"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0D7E23F7-2C2F-4439-8771-CF74DAD7FF0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EBEBC3-80FF-4C66-A06C-028EE844B8F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5.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1809750" y="320675"/>
            <a:ext cx="520065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custDataLst>
              <p:tags r:id="rId13"/>
            </p:custDataLst>
          </p:nvPr>
        </p:nvSpPr>
        <p:spPr>
          <a:xfrm>
            <a:off x="1809750" y="1825625"/>
            <a:ext cx="954405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solidFill>
              </a:defRPr>
            </a:lvl1pPr>
          </a:lstStyle>
          <a:p>
            <a:fld id="{0D7E23F7-2C2F-4439-8771-CF74DAD7FF0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solidFill>
              </a:defRPr>
            </a:lvl1pPr>
          </a:lstStyle>
          <a:p>
            <a:fld id="{6FEBEBC3-80FF-4C66-A06C-028EE844B8F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just"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just"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just"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just"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8.xml"/><Relationship Id="rId5" Type="http://schemas.openxmlformats.org/officeDocument/2006/relationships/tags" Target="../tags/tag69.xml"/><Relationship Id="rId4" Type="http://schemas.openxmlformats.org/officeDocument/2006/relationships/image" Target="../media/image7.jpeg"/><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tags" Target="../tags/tag73.xml"/><Relationship Id="rId4" Type="http://schemas.openxmlformats.org/officeDocument/2006/relationships/image" Target="../media/image8.jpeg"/><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86.xml"/><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0" Type="http://schemas.openxmlformats.org/officeDocument/2006/relationships/notesSlide" Target="../notesSlides/notesSlide14.xml"/><Relationship Id="rId1" Type="http://schemas.openxmlformats.org/officeDocument/2006/relationships/tags" Target="../tags/tag79.xml"/></Relationships>
</file>

<file path=ppt/slides/_rels/slide15.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3" Type="http://schemas.openxmlformats.org/officeDocument/2006/relationships/notesSlide" Target="../notesSlides/notesSlide15.xml"/><Relationship Id="rId12" Type="http://schemas.openxmlformats.org/officeDocument/2006/relationships/slideLayout" Target="../slideLayouts/slideLayout2.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tags" Target="../tags/tag87.xml"/></Relationships>
</file>

<file path=ppt/slides/_rels/slide16.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6" Type="http://schemas.openxmlformats.org/officeDocument/2006/relationships/notesSlide" Target="../notesSlides/notesSlide16.xml"/><Relationship Id="rId15" Type="http://schemas.openxmlformats.org/officeDocument/2006/relationships/slideLayout" Target="../slideLayouts/slideLayout2.xml"/><Relationship Id="rId14" Type="http://schemas.openxmlformats.org/officeDocument/2006/relationships/tags" Target="../tags/tag111.xml"/><Relationship Id="rId13" Type="http://schemas.openxmlformats.org/officeDocument/2006/relationships/tags" Target="../tags/tag110.xml"/><Relationship Id="rId12" Type="http://schemas.openxmlformats.org/officeDocument/2006/relationships/tags" Target="../tags/tag109.xml"/><Relationship Id="rId11" Type="http://schemas.openxmlformats.org/officeDocument/2006/relationships/tags" Target="../tags/tag108.xml"/><Relationship Id="rId10" Type="http://schemas.openxmlformats.org/officeDocument/2006/relationships/tags" Target="../tags/tag107.xml"/><Relationship Id="rId1" Type="http://schemas.openxmlformats.org/officeDocument/2006/relationships/tags" Target="../tags/tag98.xml"/></Relationships>
</file>

<file path=ppt/slides/_rels/slide17.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tags" Target="../tags/tag113.xml"/><Relationship Id="rId19" Type="http://schemas.openxmlformats.org/officeDocument/2006/relationships/notesSlide" Target="../notesSlides/notesSlide17.xml"/><Relationship Id="rId18" Type="http://schemas.openxmlformats.org/officeDocument/2006/relationships/slideLayout" Target="../slideLayouts/slideLayout2.xml"/><Relationship Id="rId17" Type="http://schemas.openxmlformats.org/officeDocument/2006/relationships/tags" Target="../tags/tag128.xml"/><Relationship Id="rId16" Type="http://schemas.openxmlformats.org/officeDocument/2006/relationships/tags" Target="../tags/tag127.xml"/><Relationship Id="rId15" Type="http://schemas.openxmlformats.org/officeDocument/2006/relationships/tags" Target="../tags/tag126.xml"/><Relationship Id="rId14" Type="http://schemas.openxmlformats.org/officeDocument/2006/relationships/tags" Target="../tags/tag125.xml"/><Relationship Id="rId13" Type="http://schemas.openxmlformats.org/officeDocument/2006/relationships/tags" Target="../tags/tag124.xml"/><Relationship Id="rId12" Type="http://schemas.openxmlformats.org/officeDocument/2006/relationships/tags" Target="../tags/tag123.xml"/><Relationship Id="rId11" Type="http://schemas.openxmlformats.org/officeDocument/2006/relationships/tags" Target="../tags/tag122.xml"/><Relationship Id="rId10" Type="http://schemas.openxmlformats.org/officeDocument/2006/relationships/tags" Target="../tags/tag121.xml"/><Relationship Id="rId1" Type="http://schemas.openxmlformats.org/officeDocument/2006/relationships/tags" Target="../tags/tag112.xml"/></Relationships>
</file>

<file path=ppt/slides/_rels/slide18.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tags" Target="../tags/tag132.xml"/><Relationship Id="rId3" Type="http://schemas.openxmlformats.org/officeDocument/2006/relationships/tags" Target="../tags/tag131.xml"/><Relationship Id="rId22" Type="http://schemas.openxmlformats.org/officeDocument/2006/relationships/notesSlide" Target="../notesSlides/notesSlide18.xml"/><Relationship Id="rId21" Type="http://schemas.openxmlformats.org/officeDocument/2006/relationships/slideLayout" Target="../slideLayouts/slideLayout2.xml"/><Relationship Id="rId20" Type="http://schemas.openxmlformats.org/officeDocument/2006/relationships/tags" Target="../tags/tag148.xml"/><Relationship Id="rId2" Type="http://schemas.openxmlformats.org/officeDocument/2006/relationships/tags" Target="../tags/tag130.xml"/><Relationship Id="rId19" Type="http://schemas.openxmlformats.org/officeDocument/2006/relationships/tags" Target="../tags/tag147.xml"/><Relationship Id="rId18" Type="http://schemas.openxmlformats.org/officeDocument/2006/relationships/tags" Target="../tags/tag146.xml"/><Relationship Id="rId17" Type="http://schemas.openxmlformats.org/officeDocument/2006/relationships/tags" Target="../tags/tag145.xml"/><Relationship Id="rId16" Type="http://schemas.openxmlformats.org/officeDocument/2006/relationships/tags" Target="../tags/tag144.xml"/><Relationship Id="rId15" Type="http://schemas.openxmlformats.org/officeDocument/2006/relationships/tags" Target="../tags/tag143.xml"/><Relationship Id="rId14" Type="http://schemas.openxmlformats.org/officeDocument/2006/relationships/tags" Target="../tags/tag142.xml"/><Relationship Id="rId13" Type="http://schemas.openxmlformats.org/officeDocument/2006/relationships/tags" Target="../tags/tag141.xml"/><Relationship Id="rId12" Type="http://schemas.openxmlformats.org/officeDocument/2006/relationships/tags" Target="../tags/tag140.xml"/><Relationship Id="rId11" Type="http://schemas.openxmlformats.org/officeDocument/2006/relationships/tags" Target="../tags/tag139.xml"/><Relationship Id="rId10" Type="http://schemas.openxmlformats.org/officeDocument/2006/relationships/tags" Target="../tags/tag138.xml"/><Relationship Id="rId1" Type="http://schemas.openxmlformats.org/officeDocument/2006/relationships/tags" Target="../tags/tag129.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3.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s>
</file>

<file path=ppt/slides/_rels/slide2.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2" Type="http://schemas.openxmlformats.org/officeDocument/2006/relationships/notesSlide" Target="../notesSlides/notesSlide2.xml"/><Relationship Id="rId21" Type="http://schemas.openxmlformats.org/officeDocument/2006/relationships/slideLayout" Target="../slideLayouts/slideLayout2.xml"/><Relationship Id="rId20" Type="http://schemas.openxmlformats.org/officeDocument/2006/relationships/tags" Target="../tags/tag25.xml"/><Relationship Id="rId2" Type="http://schemas.openxmlformats.org/officeDocument/2006/relationships/tags" Target="../tags/tag7.xml"/><Relationship Id="rId19" Type="http://schemas.openxmlformats.org/officeDocument/2006/relationships/tags" Target="../tags/tag24.xml"/><Relationship Id="rId18" Type="http://schemas.openxmlformats.org/officeDocument/2006/relationships/tags" Target="../tags/tag23.xml"/><Relationship Id="rId17" Type="http://schemas.openxmlformats.org/officeDocument/2006/relationships/tags" Target="../tags/tag22.xml"/><Relationship Id="rId16" Type="http://schemas.openxmlformats.org/officeDocument/2006/relationships/tags" Target="../tags/tag21.xml"/><Relationship Id="rId15" Type="http://schemas.openxmlformats.org/officeDocument/2006/relationships/tags" Target="../tags/tag20.xml"/><Relationship Id="rId14" Type="http://schemas.openxmlformats.org/officeDocument/2006/relationships/tags" Target="../tags/tag19.xml"/><Relationship Id="rId13" Type="http://schemas.openxmlformats.org/officeDocument/2006/relationships/tags" Target="../tags/tag18.xml"/><Relationship Id="rId12" Type="http://schemas.openxmlformats.org/officeDocument/2006/relationships/tags" Target="../tags/tag17.xml"/><Relationship Id="rId11" Type="http://schemas.openxmlformats.org/officeDocument/2006/relationships/tags" Target="../tags/tag16.xml"/><Relationship Id="rId10" Type="http://schemas.openxmlformats.org/officeDocument/2006/relationships/tags" Target="../tags/tag15.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2.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69.xml"/><Relationship Id="rId7" Type="http://schemas.openxmlformats.org/officeDocument/2006/relationships/tags" Target="../tags/tag168.xml"/><Relationship Id="rId6" Type="http://schemas.openxmlformats.org/officeDocument/2006/relationships/tags" Target="../tags/tag167.xml"/><Relationship Id="rId5" Type="http://schemas.openxmlformats.org/officeDocument/2006/relationships/tags" Target="../tags/tag166.xml"/><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0" Type="http://schemas.openxmlformats.org/officeDocument/2006/relationships/notesSlide" Target="../notesSlides/notesSlide22.xml"/><Relationship Id="rId1" Type="http://schemas.openxmlformats.org/officeDocument/2006/relationships/tags" Target="../tags/tag162.xml"/></Relationships>
</file>

<file path=ppt/slides/_rels/slide23.xml.rels><?xml version="1.0" encoding="UTF-8" standalone="yes"?>
<Relationships xmlns="http://schemas.openxmlformats.org/package/2006/relationships"><Relationship Id="rId9" Type="http://schemas.openxmlformats.org/officeDocument/2006/relationships/tags" Target="../tags/tag178.xml"/><Relationship Id="rId8" Type="http://schemas.openxmlformats.org/officeDocument/2006/relationships/tags" Target="../tags/tag177.xml"/><Relationship Id="rId7" Type="http://schemas.openxmlformats.org/officeDocument/2006/relationships/tags" Target="../tags/tag176.xml"/><Relationship Id="rId6" Type="http://schemas.openxmlformats.org/officeDocument/2006/relationships/tags" Target="../tags/tag175.xml"/><Relationship Id="rId5" Type="http://schemas.openxmlformats.org/officeDocument/2006/relationships/tags" Target="../tags/tag174.xml"/><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2" Type="http://schemas.openxmlformats.org/officeDocument/2006/relationships/notesSlide" Target="../notesSlides/notesSlide23.xml"/><Relationship Id="rId11" Type="http://schemas.openxmlformats.org/officeDocument/2006/relationships/slideLayout" Target="../slideLayouts/slideLayout2.xml"/><Relationship Id="rId10" Type="http://schemas.openxmlformats.org/officeDocument/2006/relationships/tags" Target="../tags/tag179.xml"/><Relationship Id="rId1" Type="http://schemas.openxmlformats.org/officeDocument/2006/relationships/tags" Target="../tags/tag170.xml"/></Relationships>
</file>

<file path=ppt/slides/_rels/slide24.xml.rels><?xml version="1.0" encoding="UTF-8" standalone="yes"?>
<Relationships xmlns="http://schemas.openxmlformats.org/package/2006/relationships"><Relationship Id="rId9" Type="http://schemas.openxmlformats.org/officeDocument/2006/relationships/tags" Target="../tags/tag188.xml"/><Relationship Id="rId8" Type="http://schemas.openxmlformats.org/officeDocument/2006/relationships/tags" Target="../tags/tag187.xml"/><Relationship Id="rId7" Type="http://schemas.openxmlformats.org/officeDocument/2006/relationships/tags" Target="../tags/tag186.xml"/><Relationship Id="rId6" Type="http://schemas.openxmlformats.org/officeDocument/2006/relationships/tags" Target="../tags/tag185.xml"/><Relationship Id="rId5" Type="http://schemas.openxmlformats.org/officeDocument/2006/relationships/tags" Target="../tags/tag184.xml"/><Relationship Id="rId4" Type="http://schemas.openxmlformats.org/officeDocument/2006/relationships/tags" Target="../tags/tag183.xml"/><Relationship Id="rId3" Type="http://schemas.openxmlformats.org/officeDocument/2006/relationships/tags" Target="../tags/tag182.xml"/><Relationship Id="rId2" Type="http://schemas.openxmlformats.org/officeDocument/2006/relationships/tags" Target="../tags/tag181.xml"/><Relationship Id="rId14" Type="http://schemas.openxmlformats.org/officeDocument/2006/relationships/notesSlide" Target="../notesSlides/notesSlide24.xml"/><Relationship Id="rId13" Type="http://schemas.openxmlformats.org/officeDocument/2006/relationships/slideLayout" Target="../slideLayouts/slideLayout2.xml"/><Relationship Id="rId12" Type="http://schemas.openxmlformats.org/officeDocument/2006/relationships/tags" Target="../tags/tag191.xml"/><Relationship Id="rId11" Type="http://schemas.openxmlformats.org/officeDocument/2006/relationships/tags" Target="../tags/tag190.xml"/><Relationship Id="rId10" Type="http://schemas.openxmlformats.org/officeDocument/2006/relationships/tags" Target="../tags/tag189.xml"/><Relationship Id="rId1" Type="http://schemas.openxmlformats.org/officeDocument/2006/relationships/tags" Target="../tags/tag180.xml"/></Relationships>
</file>

<file path=ppt/slides/_rels/slide25.xml.rels><?xml version="1.0" encoding="UTF-8" standalone="yes"?>
<Relationships xmlns="http://schemas.openxmlformats.org/package/2006/relationships"><Relationship Id="rId9" Type="http://schemas.openxmlformats.org/officeDocument/2006/relationships/tags" Target="../tags/tag200.xml"/><Relationship Id="rId8" Type="http://schemas.openxmlformats.org/officeDocument/2006/relationships/tags" Target="../tags/tag199.xml"/><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tags" Target="../tags/tag193.xml"/><Relationship Id="rId16" Type="http://schemas.openxmlformats.org/officeDocument/2006/relationships/notesSlide" Target="../notesSlides/notesSlide25.xml"/><Relationship Id="rId15" Type="http://schemas.openxmlformats.org/officeDocument/2006/relationships/slideLayout" Target="../slideLayouts/slideLayout2.xml"/><Relationship Id="rId14" Type="http://schemas.openxmlformats.org/officeDocument/2006/relationships/tags" Target="../tags/tag205.xml"/><Relationship Id="rId13" Type="http://schemas.openxmlformats.org/officeDocument/2006/relationships/tags" Target="../tags/tag204.xml"/><Relationship Id="rId12" Type="http://schemas.openxmlformats.org/officeDocument/2006/relationships/tags" Target="../tags/tag203.xml"/><Relationship Id="rId11" Type="http://schemas.openxmlformats.org/officeDocument/2006/relationships/tags" Target="../tags/tag202.xml"/><Relationship Id="rId10" Type="http://schemas.openxmlformats.org/officeDocument/2006/relationships/tags" Target="../tags/tag201.xml"/><Relationship Id="rId1" Type="http://schemas.openxmlformats.org/officeDocument/2006/relationships/tags" Target="../tags/tag192.xml"/></Relationships>
</file>

<file path=ppt/slides/_rels/slide26.xml.rels><?xml version="1.0" encoding="UTF-8" standalone="yes"?>
<Relationships xmlns="http://schemas.openxmlformats.org/package/2006/relationships"><Relationship Id="rId9" Type="http://schemas.openxmlformats.org/officeDocument/2006/relationships/notesSlide" Target="../notesSlides/notesSlide26.xml"/><Relationship Id="rId8" Type="http://schemas.openxmlformats.org/officeDocument/2006/relationships/slideLayout" Target="../slideLayouts/slideLayout2.xml"/><Relationship Id="rId7" Type="http://schemas.openxmlformats.org/officeDocument/2006/relationships/tags" Target="../tags/tag212.xml"/><Relationship Id="rId6" Type="http://schemas.openxmlformats.org/officeDocument/2006/relationships/tags" Target="../tags/tag211.xml"/><Relationship Id="rId5" Type="http://schemas.openxmlformats.org/officeDocument/2006/relationships/tags" Target="../tags/tag210.xml"/><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s>
</file>

<file path=ppt/slides/_rels/slide27.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tags" Target="../tags/tag220.xml"/><Relationship Id="rId7" Type="http://schemas.openxmlformats.org/officeDocument/2006/relationships/tags" Target="../tags/tag219.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3" Type="http://schemas.openxmlformats.org/officeDocument/2006/relationships/notesSlide" Target="../notesSlides/notesSlide27.xml"/><Relationship Id="rId12" Type="http://schemas.openxmlformats.org/officeDocument/2006/relationships/slideLayout" Target="../slideLayouts/slideLayout2.xml"/><Relationship Id="rId11" Type="http://schemas.openxmlformats.org/officeDocument/2006/relationships/tags" Target="../tags/tag223.xml"/><Relationship Id="rId10" Type="http://schemas.openxmlformats.org/officeDocument/2006/relationships/tags" Target="../tags/tag222.xml"/><Relationship Id="rId1" Type="http://schemas.openxmlformats.org/officeDocument/2006/relationships/tags" Target="../tags/tag213.xml"/></Relationships>
</file>

<file path=ppt/slides/_rels/slide28.xml.rels><?xml version="1.0" encoding="UTF-8" standalone="yes"?>
<Relationships xmlns="http://schemas.openxmlformats.org/package/2006/relationships"><Relationship Id="rId9" Type="http://schemas.openxmlformats.org/officeDocument/2006/relationships/tags" Target="../tags/tag232.xml"/><Relationship Id="rId8" Type="http://schemas.openxmlformats.org/officeDocument/2006/relationships/tags" Target="../tags/tag231.xml"/><Relationship Id="rId7" Type="http://schemas.openxmlformats.org/officeDocument/2006/relationships/tags" Target="../tags/tag230.xml"/><Relationship Id="rId6" Type="http://schemas.openxmlformats.org/officeDocument/2006/relationships/tags" Target="../tags/tag229.xml"/><Relationship Id="rId5" Type="http://schemas.openxmlformats.org/officeDocument/2006/relationships/tags" Target="../tags/tag228.xml"/><Relationship Id="rId4" Type="http://schemas.openxmlformats.org/officeDocument/2006/relationships/tags" Target="../tags/tag227.xml"/><Relationship Id="rId3" Type="http://schemas.openxmlformats.org/officeDocument/2006/relationships/tags" Target="../tags/tag226.xml"/><Relationship Id="rId2" Type="http://schemas.openxmlformats.org/officeDocument/2006/relationships/tags" Target="../tags/tag225.xml"/><Relationship Id="rId17" Type="http://schemas.openxmlformats.org/officeDocument/2006/relationships/notesSlide" Target="../notesSlides/notesSlide28.xml"/><Relationship Id="rId16" Type="http://schemas.openxmlformats.org/officeDocument/2006/relationships/slideLayout" Target="../slideLayouts/slideLayout2.xml"/><Relationship Id="rId15" Type="http://schemas.openxmlformats.org/officeDocument/2006/relationships/tags" Target="../tags/tag238.xml"/><Relationship Id="rId14" Type="http://schemas.openxmlformats.org/officeDocument/2006/relationships/tags" Target="../tags/tag237.xml"/><Relationship Id="rId13" Type="http://schemas.openxmlformats.org/officeDocument/2006/relationships/tags" Target="../tags/tag236.xml"/><Relationship Id="rId12" Type="http://schemas.openxmlformats.org/officeDocument/2006/relationships/tags" Target="../tags/tag235.xml"/><Relationship Id="rId11" Type="http://schemas.openxmlformats.org/officeDocument/2006/relationships/tags" Target="../tags/tag234.xml"/><Relationship Id="rId10" Type="http://schemas.openxmlformats.org/officeDocument/2006/relationships/tags" Target="../tags/tag233.xml"/><Relationship Id="rId1" Type="http://schemas.openxmlformats.org/officeDocument/2006/relationships/tags" Target="../tags/tag224.xml"/></Relationships>
</file>

<file path=ppt/slides/_rels/slide29.xml.rels><?xml version="1.0" encoding="UTF-8" standalone="yes"?>
<Relationships xmlns="http://schemas.openxmlformats.org/package/2006/relationships"><Relationship Id="rId9" Type="http://schemas.openxmlformats.org/officeDocument/2006/relationships/tags" Target="../tags/tag247.xml"/><Relationship Id="rId8" Type="http://schemas.openxmlformats.org/officeDocument/2006/relationships/tags" Target="../tags/tag246.xml"/><Relationship Id="rId7" Type="http://schemas.openxmlformats.org/officeDocument/2006/relationships/tags" Target="../tags/tag245.xml"/><Relationship Id="rId6" Type="http://schemas.openxmlformats.org/officeDocument/2006/relationships/tags" Target="../tags/tag244.xml"/><Relationship Id="rId5" Type="http://schemas.openxmlformats.org/officeDocument/2006/relationships/tags" Target="../tags/tag243.xml"/><Relationship Id="rId4" Type="http://schemas.openxmlformats.org/officeDocument/2006/relationships/tags" Target="../tags/tag242.xml"/><Relationship Id="rId3" Type="http://schemas.openxmlformats.org/officeDocument/2006/relationships/tags" Target="../tags/tag241.xml"/><Relationship Id="rId21" Type="http://schemas.openxmlformats.org/officeDocument/2006/relationships/notesSlide" Target="../notesSlides/notesSlide29.xml"/><Relationship Id="rId20" Type="http://schemas.openxmlformats.org/officeDocument/2006/relationships/slideLayout" Target="../slideLayouts/slideLayout2.xml"/><Relationship Id="rId2" Type="http://schemas.openxmlformats.org/officeDocument/2006/relationships/tags" Target="../tags/tag240.xml"/><Relationship Id="rId19" Type="http://schemas.openxmlformats.org/officeDocument/2006/relationships/tags" Target="../tags/tag257.xml"/><Relationship Id="rId18" Type="http://schemas.openxmlformats.org/officeDocument/2006/relationships/tags" Target="../tags/tag256.xml"/><Relationship Id="rId17" Type="http://schemas.openxmlformats.org/officeDocument/2006/relationships/tags" Target="../tags/tag255.xml"/><Relationship Id="rId16" Type="http://schemas.openxmlformats.org/officeDocument/2006/relationships/tags" Target="../tags/tag254.xml"/><Relationship Id="rId15" Type="http://schemas.openxmlformats.org/officeDocument/2006/relationships/tags" Target="../tags/tag253.xml"/><Relationship Id="rId14" Type="http://schemas.openxmlformats.org/officeDocument/2006/relationships/tags" Target="../tags/tag252.xml"/><Relationship Id="rId13" Type="http://schemas.openxmlformats.org/officeDocument/2006/relationships/tags" Target="../tags/tag251.xml"/><Relationship Id="rId12" Type="http://schemas.openxmlformats.org/officeDocument/2006/relationships/tags" Target="../tags/tag250.xml"/><Relationship Id="rId11" Type="http://schemas.openxmlformats.org/officeDocument/2006/relationships/tags" Target="../tags/tag249.xml"/><Relationship Id="rId10" Type="http://schemas.openxmlformats.org/officeDocument/2006/relationships/tags" Target="../tags/tag248.xml"/><Relationship Id="rId1" Type="http://schemas.openxmlformats.org/officeDocument/2006/relationships/tags" Target="../tags/tag239.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30.xml.rels><?xml version="1.0" encoding="UTF-8" standalone="yes"?>
<Relationships xmlns="http://schemas.openxmlformats.org/package/2006/relationships"><Relationship Id="rId9" Type="http://schemas.openxmlformats.org/officeDocument/2006/relationships/tags" Target="../tags/tag266.xml"/><Relationship Id="rId8" Type="http://schemas.openxmlformats.org/officeDocument/2006/relationships/tags" Target="../tags/tag265.xml"/><Relationship Id="rId7" Type="http://schemas.openxmlformats.org/officeDocument/2006/relationships/tags" Target="../tags/tag264.xml"/><Relationship Id="rId6" Type="http://schemas.openxmlformats.org/officeDocument/2006/relationships/tags" Target="../tags/tag263.xml"/><Relationship Id="rId5" Type="http://schemas.openxmlformats.org/officeDocument/2006/relationships/tags" Target="../tags/tag262.xml"/><Relationship Id="rId4" Type="http://schemas.openxmlformats.org/officeDocument/2006/relationships/tags" Target="../tags/tag261.xml"/><Relationship Id="rId3" Type="http://schemas.openxmlformats.org/officeDocument/2006/relationships/tags" Target="../tags/tag260.xml"/><Relationship Id="rId25" Type="http://schemas.openxmlformats.org/officeDocument/2006/relationships/notesSlide" Target="../notesSlides/notesSlide30.xml"/><Relationship Id="rId24" Type="http://schemas.openxmlformats.org/officeDocument/2006/relationships/slideLayout" Target="../slideLayouts/slideLayout2.xml"/><Relationship Id="rId23" Type="http://schemas.openxmlformats.org/officeDocument/2006/relationships/tags" Target="../tags/tag280.xml"/><Relationship Id="rId22" Type="http://schemas.openxmlformats.org/officeDocument/2006/relationships/tags" Target="../tags/tag279.xml"/><Relationship Id="rId21" Type="http://schemas.openxmlformats.org/officeDocument/2006/relationships/tags" Target="../tags/tag278.xml"/><Relationship Id="rId20" Type="http://schemas.openxmlformats.org/officeDocument/2006/relationships/tags" Target="../tags/tag277.xml"/><Relationship Id="rId2" Type="http://schemas.openxmlformats.org/officeDocument/2006/relationships/tags" Target="../tags/tag259.xml"/><Relationship Id="rId19" Type="http://schemas.openxmlformats.org/officeDocument/2006/relationships/tags" Target="../tags/tag276.xml"/><Relationship Id="rId18" Type="http://schemas.openxmlformats.org/officeDocument/2006/relationships/tags" Target="../tags/tag275.xml"/><Relationship Id="rId17" Type="http://schemas.openxmlformats.org/officeDocument/2006/relationships/tags" Target="../tags/tag274.xml"/><Relationship Id="rId16" Type="http://schemas.openxmlformats.org/officeDocument/2006/relationships/tags" Target="../tags/tag273.xml"/><Relationship Id="rId15" Type="http://schemas.openxmlformats.org/officeDocument/2006/relationships/tags" Target="../tags/tag272.xml"/><Relationship Id="rId14" Type="http://schemas.openxmlformats.org/officeDocument/2006/relationships/tags" Target="../tags/tag271.xml"/><Relationship Id="rId13" Type="http://schemas.openxmlformats.org/officeDocument/2006/relationships/tags" Target="../tags/tag270.xml"/><Relationship Id="rId12" Type="http://schemas.openxmlformats.org/officeDocument/2006/relationships/tags" Target="../tags/tag269.xml"/><Relationship Id="rId11" Type="http://schemas.openxmlformats.org/officeDocument/2006/relationships/tags" Target="../tags/tag268.xml"/><Relationship Id="rId10" Type="http://schemas.openxmlformats.org/officeDocument/2006/relationships/tags" Target="../tags/tag267.xml"/><Relationship Id="rId1" Type="http://schemas.openxmlformats.org/officeDocument/2006/relationships/tags" Target="../tags/tag258.xml"/></Relationships>
</file>

<file path=ppt/slides/_rels/slide31.xml.rels><?xml version="1.0" encoding="UTF-8" standalone="yes"?>
<Relationships xmlns="http://schemas.openxmlformats.org/package/2006/relationships"><Relationship Id="rId9" Type="http://schemas.openxmlformats.org/officeDocument/2006/relationships/tags" Target="../tags/tag289.xml"/><Relationship Id="rId8" Type="http://schemas.openxmlformats.org/officeDocument/2006/relationships/tags" Target="../tags/tag288.xml"/><Relationship Id="rId7" Type="http://schemas.openxmlformats.org/officeDocument/2006/relationships/tags" Target="../tags/tag287.xml"/><Relationship Id="rId6" Type="http://schemas.openxmlformats.org/officeDocument/2006/relationships/tags" Target="../tags/tag286.xml"/><Relationship Id="rId5" Type="http://schemas.openxmlformats.org/officeDocument/2006/relationships/tags" Target="../tags/tag285.xml"/><Relationship Id="rId4" Type="http://schemas.openxmlformats.org/officeDocument/2006/relationships/tags" Target="../tags/tag284.xml"/><Relationship Id="rId3" Type="http://schemas.openxmlformats.org/officeDocument/2006/relationships/tags" Target="../tags/tag283.xml"/><Relationship Id="rId29" Type="http://schemas.openxmlformats.org/officeDocument/2006/relationships/notesSlide" Target="../notesSlides/notesSlide31.xml"/><Relationship Id="rId28" Type="http://schemas.openxmlformats.org/officeDocument/2006/relationships/slideLayout" Target="../slideLayouts/slideLayout2.xml"/><Relationship Id="rId27" Type="http://schemas.openxmlformats.org/officeDocument/2006/relationships/tags" Target="../tags/tag307.xml"/><Relationship Id="rId26" Type="http://schemas.openxmlformats.org/officeDocument/2006/relationships/tags" Target="../tags/tag306.xml"/><Relationship Id="rId25" Type="http://schemas.openxmlformats.org/officeDocument/2006/relationships/tags" Target="../tags/tag305.xml"/><Relationship Id="rId24" Type="http://schemas.openxmlformats.org/officeDocument/2006/relationships/tags" Target="../tags/tag304.xml"/><Relationship Id="rId23" Type="http://schemas.openxmlformats.org/officeDocument/2006/relationships/tags" Target="../tags/tag303.xml"/><Relationship Id="rId22" Type="http://schemas.openxmlformats.org/officeDocument/2006/relationships/tags" Target="../tags/tag302.xml"/><Relationship Id="rId21" Type="http://schemas.openxmlformats.org/officeDocument/2006/relationships/tags" Target="../tags/tag301.xml"/><Relationship Id="rId20" Type="http://schemas.openxmlformats.org/officeDocument/2006/relationships/tags" Target="../tags/tag300.xml"/><Relationship Id="rId2" Type="http://schemas.openxmlformats.org/officeDocument/2006/relationships/tags" Target="../tags/tag282.xml"/><Relationship Id="rId19" Type="http://schemas.openxmlformats.org/officeDocument/2006/relationships/tags" Target="../tags/tag299.xml"/><Relationship Id="rId18" Type="http://schemas.openxmlformats.org/officeDocument/2006/relationships/tags" Target="../tags/tag298.xml"/><Relationship Id="rId17" Type="http://schemas.openxmlformats.org/officeDocument/2006/relationships/tags" Target="../tags/tag297.xml"/><Relationship Id="rId16" Type="http://schemas.openxmlformats.org/officeDocument/2006/relationships/tags" Target="../tags/tag296.xml"/><Relationship Id="rId15" Type="http://schemas.openxmlformats.org/officeDocument/2006/relationships/tags" Target="../tags/tag295.xml"/><Relationship Id="rId14" Type="http://schemas.openxmlformats.org/officeDocument/2006/relationships/tags" Target="../tags/tag294.xml"/><Relationship Id="rId13" Type="http://schemas.openxmlformats.org/officeDocument/2006/relationships/tags" Target="../tags/tag293.xml"/><Relationship Id="rId12" Type="http://schemas.openxmlformats.org/officeDocument/2006/relationships/tags" Target="../tags/tag292.xml"/><Relationship Id="rId11" Type="http://schemas.openxmlformats.org/officeDocument/2006/relationships/tags" Target="../tags/tag291.xml"/><Relationship Id="rId10" Type="http://schemas.openxmlformats.org/officeDocument/2006/relationships/tags" Target="../tags/tag290.xml"/><Relationship Id="rId1" Type="http://schemas.openxmlformats.org/officeDocument/2006/relationships/tags" Target="../tags/tag281.xml"/></Relationships>
</file>

<file path=ppt/slides/_rels/slide32.xml.rels><?xml version="1.0" encoding="UTF-8" standalone="yes"?>
<Relationships xmlns="http://schemas.openxmlformats.org/package/2006/relationships"><Relationship Id="rId9" Type="http://schemas.openxmlformats.org/officeDocument/2006/relationships/tags" Target="../tags/tag315.xml"/><Relationship Id="rId8" Type="http://schemas.openxmlformats.org/officeDocument/2006/relationships/tags" Target="../tags/tag314.xml"/><Relationship Id="rId7" Type="http://schemas.openxmlformats.org/officeDocument/2006/relationships/tags" Target="../tags/tag313.xml"/><Relationship Id="rId6" Type="http://schemas.openxmlformats.org/officeDocument/2006/relationships/tags" Target="../tags/tag312.xml"/><Relationship Id="rId5" Type="http://schemas.openxmlformats.org/officeDocument/2006/relationships/image" Target="../media/image6.jpeg"/><Relationship Id="rId4" Type="http://schemas.openxmlformats.org/officeDocument/2006/relationships/tags" Target="../tags/tag311.xml"/><Relationship Id="rId3" Type="http://schemas.openxmlformats.org/officeDocument/2006/relationships/tags" Target="../tags/tag310.xml"/><Relationship Id="rId2" Type="http://schemas.openxmlformats.org/officeDocument/2006/relationships/tags" Target="../tags/tag309.xml"/><Relationship Id="rId16" Type="http://schemas.openxmlformats.org/officeDocument/2006/relationships/notesSlide" Target="../notesSlides/notesSlide32.xml"/><Relationship Id="rId15" Type="http://schemas.openxmlformats.org/officeDocument/2006/relationships/slideLayout" Target="../slideLayouts/slideLayout2.xml"/><Relationship Id="rId14" Type="http://schemas.openxmlformats.org/officeDocument/2006/relationships/tags" Target="../tags/tag320.xml"/><Relationship Id="rId13" Type="http://schemas.openxmlformats.org/officeDocument/2006/relationships/tags" Target="../tags/tag319.xml"/><Relationship Id="rId12" Type="http://schemas.openxmlformats.org/officeDocument/2006/relationships/tags" Target="../tags/tag318.xml"/><Relationship Id="rId11" Type="http://schemas.openxmlformats.org/officeDocument/2006/relationships/tags" Target="../tags/tag317.xml"/><Relationship Id="rId10" Type="http://schemas.openxmlformats.org/officeDocument/2006/relationships/tags" Target="../tags/tag316.xml"/><Relationship Id="rId1" Type="http://schemas.openxmlformats.org/officeDocument/2006/relationships/tags" Target="../tags/tag308.xml"/></Relationships>
</file>

<file path=ppt/slides/_rels/slide33.xml.rels><?xml version="1.0" encoding="UTF-8" standalone="yes"?>
<Relationships xmlns="http://schemas.openxmlformats.org/package/2006/relationships"><Relationship Id="rId9" Type="http://schemas.openxmlformats.org/officeDocument/2006/relationships/tags" Target="../tags/tag328.xml"/><Relationship Id="rId8" Type="http://schemas.openxmlformats.org/officeDocument/2006/relationships/tags" Target="../tags/tag327.xml"/><Relationship Id="rId7" Type="http://schemas.openxmlformats.org/officeDocument/2006/relationships/tags" Target="../tags/tag326.xml"/><Relationship Id="rId6" Type="http://schemas.openxmlformats.org/officeDocument/2006/relationships/tags" Target="../tags/tag325.xml"/><Relationship Id="rId5" Type="http://schemas.openxmlformats.org/officeDocument/2006/relationships/image" Target="../media/image6.jpeg"/><Relationship Id="rId4" Type="http://schemas.openxmlformats.org/officeDocument/2006/relationships/tags" Target="../tags/tag324.xml"/><Relationship Id="rId3" Type="http://schemas.openxmlformats.org/officeDocument/2006/relationships/tags" Target="../tags/tag323.xml"/><Relationship Id="rId28" Type="http://schemas.openxmlformats.org/officeDocument/2006/relationships/notesSlide" Target="../notesSlides/notesSlide33.xml"/><Relationship Id="rId27" Type="http://schemas.openxmlformats.org/officeDocument/2006/relationships/slideLayout" Target="../slideLayouts/slideLayout2.xml"/><Relationship Id="rId26" Type="http://schemas.openxmlformats.org/officeDocument/2006/relationships/tags" Target="../tags/tag344.xml"/><Relationship Id="rId25" Type="http://schemas.openxmlformats.org/officeDocument/2006/relationships/tags" Target="../tags/tag343.xml"/><Relationship Id="rId24" Type="http://schemas.openxmlformats.org/officeDocument/2006/relationships/tags" Target="../tags/tag342.xml"/><Relationship Id="rId23" Type="http://schemas.openxmlformats.org/officeDocument/2006/relationships/tags" Target="../tags/tag341.xml"/><Relationship Id="rId22" Type="http://schemas.openxmlformats.org/officeDocument/2006/relationships/image" Target="../media/image9.jpeg"/><Relationship Id="rId21" Type="http://schemas.openxmlformats.org/officeDocument/2006/relationships/tags" Target="../tags/tag340.xml"/><Relationship Id="rId20" Type="http://schemas.openxmlformats.org/officeDocument/2006/relationships/tags" Target="../tags/tag339.xml"/><Relationship Id="rId2" Type="http://schemas.openxmlformats.org/officeDocument/2006/relationships/tags" Target="../tags/tag322.xml"/><Relationship Id="rId19" Type="http://schemas.openxmlformats.org/officeDocument/2006/relationships/tags" Target="../tags/tag338.xml"/><Relationship Id="rId18" Type="http://schemas.openxmlformats.org/officeDocument/2006/relationships/tags" Target="../tags/tag337.xml"/><Relationship Id="rId17" Type="http://schemas.openxmlformats.org/officeDocument/2006/relationships/tags" Target="../tags/tag336.xml"/><Relationship Id="rId16" Type="http://schemas.openxmlformats.org/officeDocument/2006/relationships/tags" Target="../tags/tag335.xml"/><Relationship Id="rId15" Type="http://schemas.openxmlformats.org/officeDocument/2006/relationships/tags" Target="../tags/tag334.xml"/><Relationship Id="rId14" Type="http://schemas.openxmlformats.org/officeDocument/2006/relationships/tags" Target="../tags/tag333.xml"/><Relationship Id="rId13" Type="http://schemas.openxmlformats.org/officeDocument/2006/relationships/tags" Target="../tags/tag332.xml"/><Relationship Id="rId12" Type="http://schemas.openxmlformats.org/officeDocument/2006/relationships/tags" Target="../tags/tag331.xml"/><Relationship Id="rId11" Type="http://schemas.openxmlformats.org/officeDocument/2006/relationships/tags" Target="../tags/tag330.xml"/><Relationship Id="rId10" Type="http://schemas.openxmlformats.org/officeDocument/2006/relationships/tags" Target="../tags/tag329.xml"/><Relationship Id="rId1" Type="http://schemas.openxmlformats.org/officeDocument/2006/relationships/tags" Target="../tags/tag321.xml"/></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34.xml"/><Relationship Id="rId7" Type="http://schemas.openxmlformats.org/officeDocument/2006/relationships/slideLayout" Target="../slideLayouts/slideLayout2.xml"/><Relationship Id="rId6" Type="http://schemas.openxmlformats.org/officeDocument/2006/relationships/tags" Target="../tags/tag349.xml"/><Relationship Id="rId5" Type="http://schemas.openxmlformats.org/officeDocument/2006/relationships/tags" Target="../tags/tag348.xml"/><Relationship Id="rId4" Type="http://schemas.openxmlformats.org/officeDocument/2006/relationships/tags" Target="../tags/tag347.xml"/><Relationship Id="rId3" Type="http://schemas.openxmlformats.org/officeDocument/2006/relationships/image" Target="../media/image10.jpeg"/><Relationship Id="rId2" Type="http://schemas.openxmlformats.org/officeDocument/2006/relationships/tags" Target="../tags/tag346.xml"/><Relationship Id="rId1" Type="http://schemas.openxmlformats.org/officeDocument/2006/relationships/tags" Target="../tags/tag345.xml"/></Relationships>
</file>

<file path=ppt/slides/_rels/slide35.xml.rels><?xml version="1.0" encoding="UTF-8" standalone="yes"?>
<Relationships xmlns="http://schemas.openxmlformats.org/package/2006/relationships"><Relationship Id="rId9" Type="http://schemas.openxmlformats.org/officeDocument/2006/relationships/tags" Target="../tags/tag356.xml"/><Relationship Id="rId8" Type="http://schemas.openxmlformats.org/officeDocument/2006/relationships/tags" Target="../tags/tag355.xml"/><Relationship Id="rId7" Type="http://schemas.openxmlformats.org/officeDocument/2006/relationships/tags" Target="../tags/tag354.xml"/><Relationship Id="rId6" Type="http://schemas.openxmlformats.org/officeDocument/2006/relationships/image" Target="../media/image11.png"/><Relationship Id="rId5" Type="http://schemas.openxmlformats.org/officeDocument/2006/relationships/tags" Target="../tags/tag353.xml"/><Relationship Id="rId4" Type="http://schemas.openxmlformats.org/officeDocument/2006/relationships/tags" Target="../tags/tag352.xml"/><Relationship Id="rId3" Type="http://schemas.openxmlformats.org/officeDocument/2006/relationships/image" Target="../media/image10.jpeg"/><Relationship Id="rId2" Type="http://schemas.openxmlformats.org/officeDocument/2006/relationships/tags" Target="../tags/tag351.xml"/><Relationship Id="rId11" Type="http://schemas.openxmlformats.org/officeDocument/2006/relationships/notesSlide" Target="../notesSlides/notesSlide35.xml"/><Relationship Id="rId10" Type="http://schemas.openxmlformats.org/officeDocument/2006/relationships/slideLayout" Target="../slideLayouts/slideLayout2.xml"/><Relationship Id="rId1" Type="http://schemas.openxmlformats.org/officeDocument/2006/relationships/tags" Target="../tags/tag350.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6.xml"/><Relationship Id="rId2" Type="http://schemas.openxmlformats.org/officeDocument/2006/relationships/tags" Target="../tags/tag358.xml"/><Relationship Id="rId1" Type="http://schemas.openxmlformats.org/officeDocument/2006/relationships/tags" Target="../tags/tag357.xml"/></Relationships>
</file>

<file path=ppt/slides/_rels/slide4.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2" Type="http://schemas.openxmlformats.org/officeDocument/2006/relationships/notesSlide" Target="../notesSlides/notesSlide4.xml"/><Relationship Id="rId11" Type="http://schemas.openxmlformats.org/officeDocument/2006/relationships/slideLayout" Target="../slideLayouts/slideLayout2.xml"/><Relationship Id="rId10" Type="http://schemas.openxmlformats.org/officeDocument/2006/relationships/tags" Target="../tags/tag38.xml"/><Relationship Id="rId1" Type="http://schemas.openxmlformats.org/officeDocument/2006/relationships/tags" Target="../tags/tag29.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6.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image" Target="../media/image6.jpeg"/><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6" Type="http://schemas.openxmlformats.org/officeDocument/2006/relationships/notesSlide" Target="../notesSlides/notesSlide6.xml"/><Relationship Id="rId15" Type="http://schemas.openxmlformats.org/officeDocument/2006/relationships/slideLayout" Target="../slideLayouts/slideLayout2.xml"/><Relationship Id="rId14" Type="http://schemas.openxmlformats.org/officeDocument/2006/relationships/tags" Target="../tags/tag54.xml"/><Relationship Id="rId13" Type="http://schemas.openxmlformats.org/officeDocument/2006/relationships/tags" Target="../tags/tag53.xml"/><Relationship Id="rId12" Type="http://schemas.openxmlformats.org/officeDocument/2006/relationships/tags" Target="../tags/tag52.xml"/><Relationship Id="rId11" Type="http://schemas.openxmlformats.org/officeDocument/2006/relationships/tags" Target="../tags/tag51.xml"/><Relationship Id="rId10" Type="http://schemas.openxmlformats.org/officeDocument/2006/relationships/tags" Target="../tags/tag50.xml"/><Relationship Id="rId1" Type="http://schemas.openxmlformats.org/officeDocument/2006/relationships/tags" Target="../tags/tag4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tags" Target="../tags/tag62.xml"/><Relationship Id="rId1" Type="http://schemas.openxmlformats.org/officeDocument/2006/relationships/tags" Target="../tags/tag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a:bodyPr>
          <a:lstStyle/>
          <a:p>
            <a:r>
              <a:rPr lang="en-US" altLang="zh-CN" dirty="0"/>
              <a:t>Apache Zookeeper 3.4.6</a:t>
            </a:r>
            <a:endParaRPr lang="en-US" altLang="zh-CN" dirty="0"/>
          </a:p>
        </p:txBody>
      </p:sp>
      <p:sp>
        <p:nvSpPr>
          <p:cNvPr id="3" name="副标题 2"/>
          <p:cNvSpPr>
            <a:spLocks noGrp="1"/>
          </p:cNvSpPr>
          <p:nvPr>
            <p:ph type="subTitle" idx="1"/>
            <p:custDataLst>
              <p:tags r:id="rId2"/>
            </p:custDataLst>
          </p:nvPr>
        </p:nvSpPr>
        <p:spPr/>
        <p:txBody>
          <a:bodyPr>
            <a:normAutofit lnSpcReduction="10000"/>
          </a:bodyPr>
          <a:lstStyle/>
          <a:p>
            <a:r>
              <a:rPr lang="en-US" altLang="zh-CN" dirty="0"/>
              <a:t>Power By : Alex Wang</a:t>
            </a:r>
            <a:endParaRPr lang="en-US" altLang="zh-CN"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809750" y="320675"/>
            <a:ext cx="9610090" cy="1141730"/>
          </a:xfrm>
          <a:prstGeom prst="rect">
            <a:avLst/>
          </a:prstGeom>
        </p:spPr>
        <p:txBody>
          <a:bodyPr vert="horz" wrap="square" lIns="91440" tIns="45720" rIns="91440" bIns="45720" rtlCol="0" anchor="ctr">
            <a:normAutofit lnSpcReduction="10000"/>
          </a:bodyPr>
          <a:lstStyle>
            <a:lvl1pPr>
              <a:lnSpc>
                <a:spcPct val="90000"/>
              </a:lnSpc>
              <a:spcBef>
                <a:spcPct val="0"/>
              </a:spcBef>
              <a:buNone/>
              <a:defRPr sz="3200">
                <a:solidFill>
                  <a:srgbClr val="FBFBFB"/>
                </a:solidFill>
                <a:latin typeface="+mj-lt"/>
                <a:ea typeface="+mj-ea"/>
                <a:cs typeface="+mj-cs"/>
              </a:defRPr>
            </a:lvl1pPr>
          </a:lstStyle>
          <a:p>
            <a:r>
              <a:rPr lang="en-US" dirty="0">
                <a:solidFill>
                  <a:schemeClr val="tx1"/>
                </a:solidFill>
              </a:rPr>
              <a:t>2. Zookeeper Cluster installation and Configuration</a:t>
            </a:r>
            <a:endParaRPr lang="en-US" dirty="0">
              <a:solidFill>
                <a:schemeClr val="tx1"/>
              </a:solidFill>
            </a:endParaRPr>
          </a:p>
        </p:txBody>
      </p:sp>
      <p:sp>
        <p:nvSpPr>
          <p:cNvPr id="3" name="文本框 2"/>
          <p:cNvSpPr txBox="1"/>
          <p:nvPr>
            <p:custDataLst>
              <p:tags r:id="rId2"/>
            </p:custDataLst>
          </p:nvPr>
        </p:nvSpPr>
        <p:spPr>
          <a:xfrm>
            <a:off x="993140" y="1647190"/>
            <a:ext cx="10332085" cy="4859020"/>
          </a:xfrm>
          <a:prstGeom prst="rect">
            <a:avLst/>
          </a:prstGeom>
        </p:spPr>
        <p:txBody>
          <a:bodyPr wrap="square" anchor="ctr" anchorCtr="0"/>
          <a:lstStyle>
            <a:defPPr>
              <a:defRPr lang="zh-CN"/>
            </a:defPPr>
            <a:lvl1pPr>
              <a:lnSpc>
                <a:spcPct val="150000"/>
              </a:lnSpc>
            </a:lvl1pPr>
          </a:lstStyle>
          <a:p>
            <a:r>
              <a:rPr lang="en-US" altLang="zh-CN" sz="2200" smtClean="0"/>
              <a:t>Lorem ipsum dolor sit amet, consectetur adipisicing elit, 									   sed do eiusmod tempor incididunt ut labore et dolore magna aliqua. Ut enim ad minim veniam, 									   quis nostrud exercitation ullamco laboris nisi ut aliquip </a:t>
            </a:r>
            <a:endParaRPr lang="en-US" altLang="zh-CN" sz="2200" smtClean="0"/>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smtClean="0"/>
              <a:t>LOREM IPSUM DOLOR</a:t>
            </a:r>
            <a:endParaRPr lang="zh-CN" altLang="en-US" dirty="0"/>
          </a:p>
        </p:txBody>
      </p:sp>
      <p:sp>
        <p:nvSpPr>
          <p:cNvPr id="4" name="文本占位符 3"/>
          <p:cNvSpPr>
            <a:spLocks noGrp="1"/>
          </p:cNvSpPr>
          <p:nvPr>
            <p:ph type="body" sz="half" idx="2"/>
            <p:custDataLst>
              <p:tags r:id="rId2"/>
            </p:custDataLst>
          </p:nvPr>
        </p:nvSpPr>
        <p:spPr/>
        <p:txBody>
          <a:bodyPr/>
          <a:lstStyle/>
          <a:p>
            <a:r>
              <a:rPr lang="en-US" altLang="zh-CN" smtClean="0"/>
              <a:t>Lorem ipsum dolor sit amet, consectetur adipisicing elit, sed do eiusmod tempor incididunt ut labore et dolore magna aliqua.</a:t>
            </a:r>
            <a:endParaRPr lang="zh-CN" altLang="en-US" dirty="0"/>
          </a:p>
        </p:txBody>
      </p:sp>
      <p:pic>
        <p:nvPicPr>
          <p:cNvPr id="11" name="图片占位符 10"/>
          <p:cNvPicPr>
            <a:picLocks noGrp="1" noChangeAspect="1"/>
          </p:cNvPicPr>
          <p:nvPr>
            <p:ph type="pic" idx="1"/>
            <p:custDataLst>
              <p:tags r:id="rId3"/>
            </p:custDataLst>
          </p:nvPr>
        </p:nvPicPr>
        <p:blipFill>
          <a:blip r:embed="rId4">
            <a:extLst>
              <a:ext uri="{28A0092B-C50C-407E-A947-70E740481C1C}">
                <a14:useLocalDpi xmlns:a14="http://schemas.microsoft.com/office/drawing/2010/main" val="0"/>
              </a:ext>
            </a:extLst>
          </a:blip>
          <a:srcRect l="26" r="26"/>
          <a:stretch>
            <a:fillRect/>
          </a:stretch>
        </p:blipFill>
        <p:spPr/>
      </p:pic>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554600" y="233680"/>
            <a:ext cx="9082800" cy="939600"/>
          </a:xfrm>
          <a:prstGeom prst="rect">
            <a:avLst/>
          </a:prstGeom>
        </p:spPr>
        <p:txBody>
          <a:bodyPr vert="horz" lIns="91440" tIns="45720" rIns="91440" bIns="45720" rtlCol="0" anchor="ctr" anchorCtr="0">
            <a:normAutofit/>
          </a:bodyPr>
          <a:lstStyle>
            <a:lvl1pPr>
              <a:lnSpc>
                <a:spcPct val="90000"/>
              </a:lnSpc>
              <a:spcBef>
                <a:spcPct val="0"/>
              </a:spcBef>
              <a:buNone/>
              <a:defRPr sz="3600">
                <a:latin typeface="+mj-lt"/>
                <a:ea typeface="+mj-ea"/>
                <a:cs typeface="+mj-cs"/>
              </a:defRPr>
            </a:lvl1pPr>
          </a:lstStyle>
          <a:p>
            <a:r>
              <a:rPr lang="en-US" altLang="zh-CN" smtClean="0"/>
              <a:t>LOREM IPSUM DOLOR</a:t>
            </a:r>
            <a:endParaRPr lang="zh-CN" altLang="en-US"/>
          </a:p>
        </p:txBody>
      </p:sp>
      <p:sp>
        <p:nvSpPr>
          <p:cNvPr id="6" name="文本框 5"/>
          <p:cNvSpPr txBox="1"/>
          <p:nvPr>
            <p:custDataLst>
              <p:tags r:id="rId2"/>
            </p:custDataLst>
          </p:nvPr>
        </p:nvSpPr>
        <p:spPr>
          <a:xfrm>
            <a:off x="1554600" y="5999480"/>
            <a:ext cx="9082800" cy="597600"/>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lvl1pPr>
            <a:lvl2pPr indent="0">
              <a:lnSpc>
                <a:spcPct val="90000"/>
              </a:lnSpc>
              <a:spcBef>
                <a:spcPts val="500"/>
              </a:spcBef>
              <a:buFont typeface="Arial" panose="020B0604020202020204" pitchFamily="34" charset="0"/>
              <a:buNone/>
              <a:defRPr sz="1400"/>
            </a:lvl2pPr>
            <a:lvl3pPr indent="0">
              <a:lnSpc>
                <a:spcPct val="90000"/>
              </a:lnSpc>
              <a:spcBef>
                <a:spcPts val="500"/>
              </a:spcBef>
              <a:buFont typeface="Arial" panose="020B0604020202020204" pitchFamily="34" charset="0"/>
              <a:buNone/>
              <a:defRPr sz="1200"/>
            </a:lvl3pPr>
            <a:lvl4pPr indent="0">
              <a:lnSpc>
                <a:spcPct val="90000"/>
              </a:lnSpc>
              <a:spcBef>
                <a:spcPts val="500"/>
              </a:spcBef>
              <a:buFont typeface="Arial" panose="020B0604020202020204" pitchFamily="34" charset="0"/>
              <a:buNone/>
              <a:defRPr sz="1000"/>
            </a:lvl4pPr>
            <a:lvl5pPr indent="0">
              <a:lnSpc>
                <a:spcPct val="90000"/>
              </a:lnSpc>
              <a:spcBef>
                <a:spcPts val="500"/>
              </a:spcBef>
              <a:buFont typeface="Arial" panose="020B0604020202020204" pitchFamily="34" charset="0"/>
              <a:buNone/>
              <a:defRPr sz="1000"/>
            </a:lvl5pPr>
            <a:lvl6pPr indent="0">
              <a:lnSpc>
                <a:spcPct val="90000"/>
              </a:lnSpc>
              <a:spcBef>
                <a:spcPts val="500"/>
              </a:spcBef>
              <a:buFont typeface="Arial" panose="020B0604020202020204" pitchFamily="34" charset="0"/>
              <a:buNone/>
              <a:defRPr sz="1000"/>
            </a:lvl6pPr>
            <a:lvl7pPr indent="0">
              <a:lnSpc>
                <a:spcPct val="90000"/>
              </a:lnSpc>
              <a:spcBef>
                <a:spcPts val="500"/>
              </a:spcBef>
              <a:buFont typeface="Arial" panose="020B0604020202020204" pitchFamily="34" charset="0"/>
              <a:buNone/>
              <a:defRPr sz="1000"/>
            </a:lvl7pPr>
            <a:lvl8pPr indent="0">
              <a:lnSpc>
                <a:spcPct val="90000"/>
              </a:lnSpc>
              <a:spcBef>
                <a:spcPts val="500"/>
              </a:spcBef>
              <a:buFont typeface="Arial" panose="020B0604020202020204" pitchFamily="34" charset="0"/>
              <a:buNone/>
              <a:defRPr sz="1000"/>
            </a:lvl8pPr>
            <a:lvl9pPr indent="0">
              <a:lnSpc>
                <a:spcPct val="90000"/>
              </a:lnSpc>
              <a:spcBef>
                <a:spcPts val="500"/>
              </a:spcBef>
              <a:buFont typeface="Arial" panose="020B0604020202020204" pitchFamily="34" charset="0"/>
              <a:buNone/>
              <a:defRPr sz="1000"/>
            </a:lvl9pPr>
          </a:lstStyle>
          <a:p>
            <a:r>
              <a:rPr lang="en-US" altLang="zh-CN" smtClean="0"/>
              <a:t>Lorem ipsum dolor sit amet, consectetur adipisicing elit.</a:t>
            </a:r>
            <a:endParaRPr lang="zh-CN" altLang="en-US"/>
          </a:p>
        </p:txBody>
      </p:sp>
      <p:pic>
        <p:nvPicPr>
          <p:cNvPr id="7" name="图片 6"/>
          <p:cNvPicPr>
            <a:picLocks noChangeAspect="1"/>
          </p:cNvPicPr>
          <p:nvPr>
            <p:custDataLst>
              <p:tags r:id="rId3"/>
            </p:custDataLst>
          </p:nvPr>
        </p:nvPicPr>
        <p:blipFill rotWithShape="1">
          <a:blip r:embed="rId4">
            <a:extLst>
              <a:ext uri="{28A0092B-C50C-407E-A947-70E740481C1C}">
                <a14:useLocalDpi xmlns:a14="http://schemas.microsoft.com/office/drawing/2010/main" val="0"/>
              </a:ext>
            </a:extLst>
          </a:blip>
          <a:srcRect t="10622" b="14696"/>
          <a:stretch>
            <a:fillRect/>
          </a:stretch>
        </p:blipFill>
        <p:spPr>
          <a:xfrm>
            <a:off x="1554600" y="1346662"/>
            <a:ext cx="9082800" cy="4522123"/>
          </a:xfrm>
          <a:prstGeom prst="rect">
            <a:avLst/>
          </a:prstGeom>
        </p:spPr>
      </p:pic>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任意多边形 43"/>
          <p:cNvSpPr/>
          <p:nvPr>
            <p:custDataLst>
              <p:tags r:id="rId1"/>
            </p:custDataLst>
          </p:nvPr>
        </p:nvSpPr>
        <p:spPr bwMode="auto">
          <a:xfrm>
            <a:off x="3843336" y="3241675"/>
            <a:ext cx="713998" cy="716026"/>
          </a:xfrm>
          <a:custGeom>
            <a:avLst/>
            <a:gdLst>
              <a:gd name="connsiteX0" fmla="*/ 356998 w 713998"/>
              <a:gd name="connsiteY0" fmla="*/ 34483 h 716026"/>
              <a:gd name="connsiteX1" fmla="*/ 34482 w 713998"/>
              <a:gd name="connsiteY1" fmla="*/ 358013 h 716026"/>
              <a:gd name="connsiteX2" fmla="*/ 356998 w 713998"/>
              <a:gd name="connsiteY2" fmla="*/ 681543 h 716026"/>
              <a:gd name="connsiteX3" fmla="*/ 679514 w 713998"/>
              <a:gd name="connsiteY3" fmla="*/ 358013 h 716026"/>
              <a:gd name="connsiteX4" fmla="*/ 356998 w 713998"/>
              <a:gd name="connsiteY4" fmla="*/ 34483 h 716026"/>
              <a:gd name="connsiteX5" fmla="*/ 356999 w 713998"/>
              <a:gd name="connsiteY5" fmla="*/ 0 h 716026"/>
              <a:gd name="connsiteX6" fmla="*/ 713998 w 713998"/>
              <a:gd name="connsiteY6" fmla="*/ 358013 h 716026"/>
              <a:gd name="connsiteX7" fmla="*/ 356999 w 713998"/>
              <a:gd name="connsiteY7" fmla="*/ 716026 h 716026"/>
              <a:gd name="connsiteX8" fmla="*/ 0 w 713998"/>
              <a:gd name="connsiteY8" fmla="*/ 358013 h 716026"/>
              <a:gd name="connsiteX9" fmla="*/ 356999 w 713998"/>
              <a:gd name="connsiteY9" fmla="*/ 0 h 71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98" h="716026">
                <a:moveTo>
                  <a:pt x="356998" y="34483"/>
                </a:moveTo>
                <a:cubicBezTo>
                  <a:pt x="178877" y="34483"/>
                  <a:pt x="34482" y="179332"/>
                  <a:pt x="34482" y="358013"/>
                </a:cubicBezTo>
                <a:cubicBezTo>
                  <a:pt x="34482" y="536694"/>
                  <a:pt x="178877" y="681543"/>
                  <a:pt x="356998" y="681543"/>
                </a:cubicBezTo>
                <a:cubicBezTo>
                  <a:pt x="535119" y="681543"/>
                  <a:pt x="679514" y="536694"/>
                  <a:pt x="679514" y="358013"/>
                </a:cubicBezTo>
                <a:cubicBezTo>
                  <a:pt x="679514" y="179332"/>
                  <a:pt x="535119" y="34483"/>
                  <a:pt x="356998" y="34483"/>
                </a:cubicBezTo>
                <a:close/>
                <a:moveTo>
                  <a:pt x="356999" y="0"/>
                </a:moveTo>
                <a:cubicBezTo>
                  <a:pt x="554164" y="0"/>
                  <a:pt x="713998" y="160288"/>
                  <a:pt x="713998" y="358013"/>
                </a:cubicBezTo>
                <a:cubicBezTo>
                  <a:pt x="713998" y="555738"/>
                  <a:pt x="554164" y="716026"/>
                  <a:pt x="356999" y="716026"/>
                </a:cubicBezTo>
                <a:cubicBezTo>
                  <a:pt x="159834" y="716026"/>
                  <a:pt x="0" y="555738"/>
                  <a:pt x="0" y="358013"/>
                </a:cubicBezTo>
                <a:cubicBezTo>
                  <a:pt x="0" y="160288"/>
                  <a:pt x="159834" y="0"/>
                  <a:pt x="3569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hangingPunct="1">
              <a:spcBef>
                <a:spcPts val="0"/>
              </a:spcBef>
              <a:spcAft>
                <a:spcPts val="0"/>
              </a:spcAft>
              <a:defRPr/>
            </a:pPr>
            <a:endParaRPr lang="zh-CN" altLang="en-US">
              <a:solidFill>
                <a:schemeClr val="tx1"/>
              </a:solidFill>
            </a:endParaRPr>
          </a:p>
        </p:txBody>
      </p:sp>
      <p:sp>
        <p:nvSpPr>
          <p:cNvPr id="10" name="椭圆 9"/>
          <p:cNvSpPr/>
          <p:nvPr>
            <p:custDataLst>
              <p:tags r:id="rId2"/>
            </p:custDataLst>
          </p:nvPr>
        </p:nvSpPr>
        <p:spPr bwMode="auto">
          <a:xfrm>
            <a:off x="3963012" y="3361351"/>
            <a:ext cx="474645" cy="47667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z="2000" dirty="0">
                <a:solidFill>
                  <a:schemeClr val="tx1"/>
                </a:solidFill>
              </a:rPr>
              <a:t>1</a:t>
            </a:r>
            <a:endParaRPr lang="zh-CN" altLang="en-US" sz="2000" dirty="0">
              <a:solidFill>
                <a:schemeClr val="tx1"/>
              </a:solidFill>
            </a:endParaRPr>
          </a:p>
        </p:txBody>
      </p:sp>
      <p:sp>
        <p:nvSpPr>
          <p:cNvPr id="7" name="圆角矩形 6"/>
          <p:cNvSpPr/>
          <p:nvPr>
            <p:custDataLst>
              <p:tags r:id="rId3"/>
            </p:custDataLst>
          </p:nvPr>
        </p:nvSpPr>
        <p:spPr bwMode="auto">
          <a:xfrm>
            <a:off x="4788571" y="3308613"/>
            <a:ext cx="3231479" cy="582150"/>
          </a:xfrm>
          <a:prstGeom prst="roundRect">
            <a:avLst>
              <a:gd name="adj" fmla="val 50000"/>
            </a:avLst>
          </a:prstGeom>
          <a:solidFill>
            <a:schemeClr val="accent1">
              <a:lumMod val="50000"/>
            </a:schemeClr>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dirty="0" smtClean="0">
                <a:solidFill>
                  <a:schemeClr val="tx1"/>
                </a:solidFill>
              </a:rPr>
              <a:t>LOREM IPSUM DOLOR</a:t>
            </a:r>
            <a:endParaRPr lang="zh-CN" altLang="en-US" dirty="0">
              <a:solidFill>
                <a:schemeClr val="tx1"/>
              </a:solidFill>
            </a:endParaRPr>
          </a:p>
        </p:txBody>
      </p:sp>
      <p:sp>
        <p:nvSpPr>
          <p:cNvPr id="2" name="文本框 1"/>
          <p:cNvSpPr txBox="1"/>
          <p:nvPr>
            <p:custDataLst>
              <p:tags r:id="rId4"/>
            </p:custDataLst>
          </p:nvPr>
        </p:nvSpPr>
        <p:spPr>
          <a:xfrm>
            <a:off x="1809750" y="320675"/>
            <a:ext cx="5200650" cy="1325563"/>
          </a:xfrm>
          <a:prstGeom prst="rect">
            <a:avLst/>
          </a:prstGeom>
        </p:spPr>
        <p:txBody>
          <a:bodyPr vert="horz" lIns="91440" tIns="45720" rIns="91440" bIns="45720" rtlCol="0" anchor="ctr">
            <a:normAutofit/>
          </a:bodyPr>
          <a:lstStyle>
            <a:lvl1pPr>
              <a:lnSpc>
                <a:spcPct val="90000"/>
              </a:lnSpc>
              <a:spcBef>
                <a:spcPct val="0"/>
              </a:spcBef>
              <a:buNone/>
              <a:defRPr sz="3200">
                <a:solidFill>
                  <a:srgbClr val="FBFBFB"/>
                </a:solidFill>
                <a:latin typeface="+mj-lt"/>
                <a:ea typeface="+mj-ea"/>
                <a:cs typeface="+mj-cs"/>
              </a:defRPr>
            </a:lvl1pPr>
          </a:lstStyle>
          <a:p>
            <a:r>
              <a:rPr lang="en-US" altLang="zh-CN" smtClean="0">
                <a:solidFill>
                  <a:schemeClr val="tx1"/>
                </a:solidFill>
              </a:rPr>
              <a:t>CONTENTS</a:t>
            </a:r>
            <a:endParaRPr lang="en-US" altLang="zh-CN" smtClean="0">
              <a:solidFill>
                <a:schemeClr val="tx1"/>
              </a:solidFill>
            </a:endParaRPr>
          </a:p>
        </p:txBody>
      </p:sp>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custDataLst>
              <p:tags r:id="rId1"/>
            </p:custDataLst>
          </p:nvPr>
        </p:nvSpPr>
        <p:spPr bwMode="auto">
          <a:xfrm>
            <a:off x="3843336" y="2479675"/>
            <a:ext cx="713998" cy="716026"/>
          </a:xfrm>
          <a:custGeom>
            <a:avLst/>
            <a:gdLst>
              <a:gd name="connsiteX0" fmla="*/ 356998 w 713998"/>
              <a:gd name="connsiteY0" fmla="*/ 34483 h 716026"/>
              <a:gd name="connsiteX1" fmla="*/ 34482 w 713998"/>
              <a:gd name="connsiteY1" fmla="*/ 358013 h 716026"/>
              <a:gd name="connsiteX2" fmla="*/ 356998 w 713998"/>
              <a:gd name="connsiteY2" fmla="*/ 681543 h 716026"/>
              <a:gd name="connsiteX3" fmla="*/ 679514 w 713998"/>
              <a:gd name="connsiteY3" fmla="*/ 358013 h 716026"/>
              <a:gd name="connsiteX4" fmla="*/ 356998 w 713998"/>
              <a:gd name="connsiteY4" fmla="*/ 34483 h 716026"/>
              <a:gd name="connsiteX5" fmla="*/ 356999 w 713998"/>
              <a:gd name="connsiteY5" fmla="*/ 0 h 716026"/>
              <a:gd name="connsiteX6" fmla="*/ 713998 w 713998"/>
              <a:gd name="connsiteY6" fmla="*/ 358013 h 716026"/>
              <a:gd name="connsiteX7" fmla="*/ 356999 w 713998"/>
              <a:gd name="connsiteY7" fmla="*/ 716026 h 716026"/>
              <a:gd name="connsiteX8" fmla="*/ 0 w 713998"/>
              <a:gd name="connsiteY8" fmla="*/ 358013 h 716026"/>
              <a:gd name="connsiteX9" fmla="*/ 356999 w 713998"/>
              <a:gd name="connsiteY9" fmla="*/ 0 h 71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98" h="716026">
                <a:moveTo>
                  <a:pt x="356998" y="34483"/>
                </a:moveTo>
                <a:cubicBezTo>
                  <a:pt x="178877" y="34483"/>
                  <a:pt x="34482" y="179332"/>
                  <a:pt x="34482" y="358013"/>
                </a:cubicBezTo>
                <a:cubicBezTo>
                  <a:pt x="34482" y="536694"/>
                  <a:pt x="178877" y="681543"/>
                  <a:pt x="356998" y="681543"/>
                </a:cubicBezTo>
                <a:cubicBezTo>
                  <a:pt x="535119" y="681543"/>
                  <a:pt x="679514" y="536694"/>
                  <a:pt x="679514" y="358013"/>
                </a:cubicBezTo>
                <a:cubicBezTo>
                  <a:pt x="679514" y="179332"/>
                  <a:pt x="535119" y="34483"/>
                  <a:pt x="356998" y="34483"/>
                </a:cubicBezTo>
                <a:close/>
                <a:moveTo>
                  <a:pt x="356999" y="0"/>
                </a:moveTo>
                <a:cubicBezTo>
                  <a:pt x="554164" y="0"/>
                  <a:pt x="713998" y="160288"/>
                  <a:pt x="713998" y="358013"/>
                </a:cubicBezTo>
                <a:cubicBezTo>
                  <a:pt x="713998" y="555738"/>
                  <a:pt x="554164" y="716026"/>
                  <a:pt x="356999" y="716026"/>
                </a:cubicBezTo>
                <a:cubicBezTo>
                  <a:pt x="159834" y="716026"/>
                  <a:pt x="0" y="555738"/>
                  <a:pt x="0" y="358013"/>
                </a:cubicBezTo>
                <a:cubicBezTo>
                  <a:pt x="0" y="160288"/>
                  <a:pt x="159834" y="0"/>
                  <a:pt x="3569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hangingPunct="1">
              <a:spcBef>
                <a:spcPts val="0"/>
              </a:spcBef>
              <a:spcAft>
                <a:spcPts val="0"/>
              </a:spcAft>
              <a:defRPr/>
            </a:pPr>
            <a:endParaRPr lang="zh-CN" altLang="en-US">
              <a:solidFill>
                <a:schemeClr val="tx1"/>
              </a:solidFill>
            </a:endParaRPr>
          </a:p>
        </p:txBody>
      </p:sp>
      <p:sp>
        <p:nvSpPr>
          <p:cNvPr id="10" name="椭圆 9"/>
          <p:cNvSpPr/>
          <p:nvPr>
            <p:custDataLst>
              <p:tags r:id="rId2"/>
            </p:custDataLst>
          </p:nvPr>
        </p:nvSpPr>
        <p:spPr bwMode="auto">
          <a:xfrm>
            <a:off x="3963012" y="2599351"/>
            <a:ext cx="474645" cy="47667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z="2000" dirty="0">
                <a:solidFill>
                  <a:schemeClr val="tx1"/>
                </a:solidFill>
              </a:rPr>
              <a:t>1</a:t>
            </a:r>
            <a:endParaRPr lang="zh-CN" altLang="en-US" sz="2000" dirty="0">
              <a:solidFill>
                <a:schemeClr val="tx1"/>
              </a:solidFill>
            </a:endParaRPr>
          </a:p>
        </p:txBody>
      </p:sp>
      <p:sp>
        <p:nvSpPr>
          <p:cNvPr id="7" name="圆角矩形 6"/>
          <p:cNvSpPr/>
          <p:nvPr>
            <p:custDataLst>
              <p:tags r:id="rId3"/>
            </p:custDataLst>
          </p:nvPr>
        </p:nvSpPr>
        <p:spPr bwMode="auto">
          <a:xfrm>
            <a:off x="4788571" y="2546613"/>
            <a:ext cx="3231479" cy="582150"/>
          </a:xfrm>
          <a:prstGeom prst="roundRect">
            <a:avLst>
              <a:gd name="adj" fmla="val 50000"/>
            </a:avLst>
          </a:prstGeom>
          <a:solidFill>
            <a:schemeClr val="accent1">
              <a:lumMod val="50000"/>
            </a:schemeClr>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mtClean="0">
                <a:solidFill>
                  <a:schemeClr val="tx1"/>
                </a:solidFill>
              </a:rPr>
              <a:t>LOREM IPSUM DOLOR</a:t>
            </a:r>
            <a:endParaRPr lang="zh-CN" altLang="en-US" dirty="0">
              <a:solidFill>
                <a:schemeClr val="tx1"/>
              </a:solidFill>
            </a:endParaRPr>
          </a:p>
        </p:txBody>
      </p:sp>
      <p:sp>
        <p:nvSpPr>
          <p:cNvPr id="12" name="任意多边形 11"/>
          <p:cNvSpPr/>
          <p:nvPr>
            <p:custDataLst>
              <p:tags r:id="rId4"/>
            </p:custDataLst>
          </p:nvPr>
        </p:nvSpPr>
        <p:spPr bwMode="auto">
          <a:xfrm>
            <a:off x="3843336" y="3660775"/>
            <a:ext cx="713998" cy="716026"/>
          </a:xfrm>
          <a:custGeom>
            <a:avLst/>
            <a:gdLst>
              <a:gd name="connsiteX0" fmla="*/ 356998 w 713998"/>
              <a:gd name="connsiteY0" fmla="*/ 34483 h 716026"/>
              <a:gd name="connsiteX1" fmla="*/ 34482 w 713998"/>
              <a:gd name="connsiteY1" fmla="*/ 358013 h 716026"/>
              <a:gd name="connsiteX2" fmla="*/ 356998 w 713998"/>
              <a:gd name="connsiteY2" fmla="*/ 681543 h 716026"/>
              <a:gd name="connsiteX3" fmla="*/ 679514 w 713998"/>
              <a:gd name="connsiteY3" fmla="*/ 358013 h 716026"/>
              <a:gd name="connsiteX4" fmla="*/ 356998 w 713998"/>
              <a:gd name="connsiteY4" fmla="*/ 34483 h 716026"/>
              <a:gd name="connsiteX5" fmla="*/ 356999 w 713998"/>
              <a:gd name="connsiteY5" fmla="*/ 0 h 716026"/>
              <a:gd name="connsiteX6" fmla="*/ 713998 w 713998"/>
              <a:gd name="connsiteY6" fmla="*/ 358013 h 716026"/>
              <a:gd name="connsiteX7" fmla="*/ 356999 w 713998"/>
              <a:gd name="connsiteY7" fmla="*/ 716026 h 716026"/>
              <a:gd name="connsiteX8" fmla="*/ 0 w 713998"/>
              <a:gd name="connsiteY8" fmla="*/ 358013 h 716026"/>
              <a:gd name="connsiteX9" fmla="*/ 356999 w 713998"/>
              <a:gd name="connsiteY9" fmla="*/ 0 h 71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98" h="716026">
                <a:moveTo>
                  <a:pt x="356998" y="34483"/>
                </a:moveTo>
                <a:cubicBezTo>
                  <a:pt x="178877" y="34483"/>
                  <a:pt x="34482" y="179332"/>
                  <a:pt x="34482" y="358013"/>
                </a:cubicBezTo>
                <a:cubicBezTo>
                  <a:pt x="34482" y="536694"/>
                  <a:pt x="178877" y="681543"/>
                  <a:pt x="356998" y="681543"/>
                </a:cubicBezTo>
                <a:cubicBezTo>
                  <a:pt x="535119" y="681543"/>
                  <a:pt x="679514" y="536694"/>
                  <a:pt x="679514" y="358013"/>
                </a:cubicBezTo>
                <a:cubicBezTo>
                  <a:pt x="679514" y="179332"/>
                  <a:pt x="535119" y="34483"/>
                  <a:pt x="356998" y="34483"/>
                </a:cubicBezTo>
                <a:close/>
                <a:moveTo>
                  <a:pt x="356999" y="0"/>
                </a:moveTo>
                <a:cubicBezTo>
                  <a:pt x="554164" y="0"/>
                  <a:pt x="713998" y="160288"/>
                  <a:pt x="713998" y="358013"/>
                </a:cubicBezTo>
                <a:cubicBezTo>
                  <a:pt x="713998" y="555738"/>
                  <a:pt x="554164" y="716026"/>
                  <a:pt x="356999" y="716026"/>
                </a:cubicBezTo>
                <a:cubicBezTo>
                  <a:pt x="159834" y="716026"/>
                  <a:pt x="0" y="555738"/>
                  <a:pt x="0" y="358013"/>
                </a:cubicBezTo>
                <a:cubicBezTo>
                  <a:pt x="0" y="160288"/>
                  <a:pt x="159834" y="0"/>
                  <a:pt x="3569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hangingPunct="1">
              <a:spcBef>
                <a:spcPts val="0"/>
              </a:spcBef>
              <a:spcAft>
                <a:spcPts val="0"/>
              </a:spcAft>
              <a:defRPr/>
            </a:pPr>
            <a:endParaRPr lang="zh-CN" altLang="en-US">
              <a:solidFill>
                <a:schemeClr val="tx1"/>
              </a:solidFill>
            </a:endParaRPr>
          </a:p>
        </p:txBody>
      </p:sp>
      <p:sp>
        <p:nvSpPr>
          <p:cNvPr id="34" name="椭圆 33"/>
          <p:cNvSpPr/>
          <p:nvPr>
            <p:custDataLst>
              <p:tags r:id="rId5"/>
            </p:custDataLst>
          </p:nvPr>
        </p:nvSpPr>
        <p:spPr bwMode="auto">
          <a:xfrm>
            <a:off x="3963012" y="3780451"/>
            <a:ext cx="474645" cy="47667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z="2000" smtClean="0">
                <a:solidFill>
                  <a:schemeClr val="tx1"/>
                </a:solidFill>
              </a:rPr>
              <a:t>2</a:t>
            </a:r>
            <a:endParaRPr lang="zh-CN" altLang="en-US" sz="2000" dirty="0">
              <a:solidFill>
                <a:schemeClr val="tx1"/>
              </a:solidFill>
            </a:endParaRPr>
          </a:p>
        </p:txBody>
      </p:sp>
      <p:sp>
        <p:nvSpPr>
          <p:cNvPr id="35" name="圆角矩形 34"/>
          <p:cNvSpPr/>
          <p:nvPr>
            <p:custDataLst>
              <p:tags r:id="rId6"/>
            </p:custDataLst>
          </p:nvPr>
        </p:nvSpPr>
        <p:spPr bwMode="auto">
          <a:xfrm>
            <a:off x="4788571" y="3727713"/>
            <a:ext cx="3231479" cy="582150"/>
          </a:xfrm>
          <a:prstGeom prst="roundRect">
            <a:avLst>
              <a:gd name="adj" fmla="val 50000"/>
            </a:avLst>
          </a:prstGeom>
          <a:solidFill>
            <a:schemeClr val="accent1">
              <a:lumMod val="50000"/>
            </a:schemeClr>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mtClean="0">
                <a:solidFill>
                  <a:schemeClr val="tx1"/>
                </a:solidFill>
              </a:rPr>
              <a:t>LOREM IPSUM DOLOR</a:t>
            </a:r>
            <a:endParaRPr lang="zh-CN" altLang="en-US" dirty="0">
              <a:solidFill>
                <a:schemeClr val="tx1"/>
              </a:solidFill>
            </a:endParaRPr>
          </a:p>
        </p:txBody>
      </p:sp>
      <p:sp>
        <p:nvSpPr>
          <p:cNvPr id="2" name="文本框 1"/>
          <p:cNvSpPr txBox="1"/>
          <p:nvPr>
            <p:custDataLst>
              <p:tags r:id="rId7"/>
            </p:custDataLst>
          </p:nvPr>
        </p:nvSpPr>
        <p:spPr>
          <a:xfrm>
            <a:off x="1809750" y="320675"/>
            <a:ext cx="5200650" cy="1325563"/>
          </a:xfrm>
          <a:prstGeom prst="rect">
            <a:avLst/>
          </a:prstGeom>
        </p:spPr>
        <p:txBody>
          <a:bodyPr vert="horz" lIns="91440" tIns="45720" rIns="91440" bIns="45720" rtlCol="0" anchor="ctr">
            <a:normAutofit/>
          </a:bodyPr>
          <a:lstStyle>
            <a:lvl1pPr>
              <a:lnSpc>
                <a:spcPct val="90000"/>
              </a:lnSpc>
              <a:spcBef>
                <a:spcPct val="0"/>
              </a:spcBef>
              <a:buNone/>
              <a:defRPr sz="3200">
                <a:solidFill>
                  <a:srgbClr val="FBFBFB"/>
                </a:solidFill>
                <a:latin typeface="+mj-lt"/>
                <a:ea typeface="+mj-ea"/>
                <a:cs typeface="+mj-cs"/>
              </a:defRPr>
            </a:lvl1pPr>
          </a:lstStyle>
          <a:p>
            <a:r>
              <a:rPr lang="en-US" altLang="zh-CN" smtClean="0">
                <a:solidFill>
                  <a:schemeClr val="tx1"/>
                </a:solidFill>
              </a:rPr>
              <a:t>CONTENTS</a:t>
            </a:r>
            <a:endParaRPr lang="en-US" altLang="zh-CN" smtClean="0">
              <a:solidFill>
                <a:schemeClr val="tx1"/>
              </a:solidFill>
            </a:endParaRPr>
          </a:p>
        </p:txBody>
      </p:sp>
    </p:spTree>
    <p:custDataLst>
      <p:tags r:id="rId8"/>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custDataLst>
              <p:tags r:id="rId1"/>
            </p:custDataLst>
          </p:nvPr>
        </p:nvSpPr>
        <p:spPr bwMode="auto">
          <a:xfrm>
            <a:off x="3843336" y="2479675"/>
            <a:ext cx="713998" cy="716026"/>
          </a:xfrm>
          <a:custGeom>
            <a:avLst/>
            <a:gdLst>
              <a:gd name="connsiteX0" fmla="*/ 356998 w 713998"/>
              <a:gd name="connsiteY0" fmla="*/ 34483 h 716026"/>
              <a:gd name="connsiteX1" fmla="*/ 34482 w 713998"/>
              <a:gd name="connsiteY1" fmla="*/ 358013 h 716026"/>
              <a:gd name="connsiteX2" fmla="*/ 356998 w 713998"/>
              <a:gd name="connsiteY2" fmla="*/ 681543 h 716026"/>
              <a:gd name="connsiteX3" fmla="*/ 679514 w 713998"/>
              <a:gd name="connsiteY3" fmla="*/ 358013 h 716026"/>
              <a:gd name="connsiteX4" fmla="*/ 356998 w 713998"/>
              <a:gd name="connsiteY4" fmla="*/ 34483 h 716026"/>
              <a:gd name="connsiteX5" fmla="*/ 356999 w 713998"/>
              <a:gd name="connsiteY5" fmla="*/ 0 h 716026"/>
              <a:gd name="connsiteX6" fmla="*/ 713998 w 713998"/>
              <a:gd name="connsiteY6" fmla="*/ 358013 h 716026"/>
              <a:gd name="connsiteX7" fmla="*/ 356999 w 713998"/>
              <a:gd name="connsiteY7" fmla="*/ 716026 h 716026"/>
              <a:gd name="connsiteX8" fmla="*/ 0 w 713998"/>
              <a:gd name="connsiteY8" fmla="*/ 358013 h 716026"/>
              <a:gd name="connsiteX9" fmla="*/ 356999 w 713998"/>
              <a:gd name="connsiteY9" fmla="*/ 0 h 71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98" h="716026">
                <a:moveTo>
                  <a:pt x="356998" y="34483"/>
                </a:moveTo>
                <a:cubicBezTo>
                  <a:pt x="178877" y="34483"/>
                  <a:pt x="34482" y="179332"/>
                  <a:pt x="34482" y="358013"/>
                </a:cubicBezTo>
                <a:cubicBezTo>
                  <a:pt x="34482" y="536694"/>
                  <a:pt x="178877" y="681543"/>
                  <a:pt x="356998" y="681543"/>
                </a:cubicBezTo>
                <a:cubicBezTo>
                  <a:pt x="535119" y="681543"/>
                  <a:pt x="679514" y="536694"/>
                  <a:pt x="679514" y="358013"/>
                </a:cubicBezTo>
                <a:cubicBezTo>
                  <a:pt x="679514" y="179332"/>
                  <a:pt x="535119" y="34483"/>
                  <a:pt x="356998" y="34483"/>
                </a:cubicBezTo>
                <a:close/>
                <a:moveTo>
                  <a:pt x="356999" y="0"/>
                </a:moveTo>
                <a:cubicBezTo>
                  <a:pt x="554164" y="0"/>
                  <a:pt x="713998" y="160288"/>
                  <a:pt x="713998" y="358013"/>
                </a:cubicBezTo>
                <a:cubicBezTo>
                  <a:pt x="713998" y="555738"/>
                  <a:pt x="554164" y="716026"/>
                  <a:pt x="356999" y="716026"/>
                </a:cubicBezTo>
                <a:cubicBezTo>
                  <a:pt x="159834" y="716026"/>
                  <a:pt x="0" y="555738"/>
                  <a:pt x="0" y="358013"/>
                </a:cubicBezTo>
                <a:cubicBezTo>
                  <a:pt x="0" y="160288"/>
                  <a:pt x="159834" y="0"/>
                  <a:pt x="3569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hangingPunct="1">
              <a:spcBef>
                <a:spcPts val="0"/>
              </a:spcBef>
              <a:spcAft>
                <a:spcPts val="0"/>
              </a:spcAft>
              <a:defRPr/>
            </a:pPr>
            <a:endParaRPr lang="zh-CN" altLang="en-US">
              <a:solidFill>
                <a:schemeClr val="tx1"/>
              </a:solidFill>
            </a:endParaRPr>
          </a:p>
        </p:txBody>
      </p:sp>
      <p:sp>
        <p:nvSpPr>
          <p:cNvPr id="10" name="椭圆 9"/>
          <p:cNvSpPr/>
          <p:nvPr>
            <p:custDataLst>
              <p:tags r:id="rId2"/>
            </p:custDataLst>
          </p:nvPr>
        </p:nvSpPr>
        <p:spPr bwMode="auto">
          <a:xfrm>
            <a:off x="3963012" y="2599351"/>
            <a:ext cx="474645" cy="47667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z="2000" dirty="0">
                <a:solidFill>
                  <a:schemeClr val="tx1"/>
                </a:solidFill>
              </a:rPr>
              <a:t>1</a:t>
            </a:r>
            <a:endParaRPr lang="zh-CN" altLang="en-US" sz="2000" dirty="0">
              <a:solidFill>
                <a:schemeClr val="tx1"/>
              </a:solidFill>
            </a:endParaRPr>
          </a:p>
        </p:txBody>
      </p:sp>
      <p:sp>
        <p:nvSpPr>
          <p:cNvPr id="7" name="圆角矩形 6"/>
          <p:cNvSpPr/>
          <p:nvPr>
            <p:custDataLst>
              <p:tags r:id="rId3"/>
            </p:custDataLst>
          </p:nvPr>
        </p:nvSpPr>
        <p:spPr bwMode="auto">
          <a:xfrm>
            <a:off x="4788571" y="2546613"/>
            <a:ext cx="3231479" cy="582150"/>
          </a:xfrm>
          <a:prstGeom prst="roundRect">
            <a:avLst>
              <a:gd name="adj" fmla="val 50000"/>
            </a:avLst>
          </a:prstGeom>
          <a:solidFill>
            <a:schemeClr val="accent1">
              <a:lumMod val="50000"/>
            </a:schemeClr>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mtClean="0">
                <a:solidFill>
                  <a:schemeClr val="tx1"/>
                </a:solidFill>
              </a:rPr>
              <a:t>LOREM IPSUM DOLOR</a:t>
            </a:r>
            <a:endParaRPr lang="zh-CN" altLang="en-US" dirty="0">
              <a:solidFill>
                <a:schemeClr val="tx1"/>
              </a:solidFill>
            </a:endParaRPr>
          </a:p>
        </p:txBody>
      </p:sp>
      <p:sp>
        <p:nvSpPr>
          <p:cNvPr id="16" name="任意多边形 15"/>
          <p:cNvSpPr/>
          <p:nvPr>
            <p:custDataLst>
              <p:tags r:id="rId4"/>
            </p:custDataLst>
          </p:nvPr>
        </p:nvSpPr>
        <p:spPr bwMode="auto">
          <a:xfrm>
            <a:off x="3843336" y="3660775"/>
            <a:ext cx="713998" cy="716026"/>
          </a:xfrm>
          <a:custGeom>
            <a:avLst/>
            <a:gdLst>
              <a:gd name="connsiteX0" fmla="*/ 356998 w 713998"/>
              <a:gd name="connsiteY0" fmla="*/ 34483 h 716026"/>
              <a:gd name="connsiteX1" fmla="*/ 34482 w 713998"/>
              <a:gd name="connsiteY1" fmla="*/ 358013 h 716026"/>
              <a:gd name="connsiteX2" fmla="*/ 356998 w 713998"/>
              <a:gd name="connsiteY2" fmla="*/ 681543 h 716026"/>
              <a:gd name="connsiteX3" fmla="*/ 679514 w 713998"/>
              <a:gd name="connsiteY3" fmla="*/ 358013 h 716026"/>
              <a:gd name="connsiteX4" fmla="*/ 356998 w 713998"/>
              <a:gd name="connsiteY4" fmla="*/ 34483 h 716026"/>
              <a:gd name="connsiteX5" fmla="*/ 356999 w 713998"/>
              <a:gd name="connsiteY5" fmla="*/ 0 h 716026"/>
              <a:gd name="connsiteX6" fmla="*/ 713998 w 713998"/>
              <a:gd name="connsiteY6" fmla="*/ 358013 h 716026"/>
              <a:gd name="connsiteX7" fmla="*/ 356999 w 713998"/>
              <a:gd name="connsiteY7" fmla="*/ 716026 h 716026"/>
              <a:gd name="connsiteX8" fmla="*/ 0 w 713998"/>
              <a:gd name="connsiteY8" fmla="*/ 358013 h 716026"/>
              <a:gd name="connsiteX9" fmla="*/ 356999 w 713998"/>
              <a:gd name="connsiteY9" fmla="*/ 0 h 71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98" h="716026">
                <a:moveTo>
                  <a:pt x="356998" y="34483"/>
                </a:moveTo>
                <a:cubicBezTo>
                  <a:pt x="178877" y="34483"/>
                  <a:pt x="34482" y="179332"/>
                  <a:pt x="34482" y="358013"/>
                </a:cubicBezTo>
                <a:cubicBezTo>
                  <a:pt x="34482" y="536694"/>
                  <a:pt x="178877" y="681543"/>
                  <a:pt x="356998" y="681543"/>
                </a:cubicBezTo>
                <a:cubicBezTo>
                  <a:pt x="535119" y="681543"/>
                  <a:pt x="679514" y="536694"/>
                  <a:pt x="679514" y="358013"/>
                </a:cubicBezTo>
                <a:cubicBezTo>
                  <a:pt x="679514" y="179332"/>
                  <a:pt x="535119" y="34483"/>
                  <a:pt x="356998" y="34483"/>
                </a:cubicBezTo>
                <a:close/>
                <a:moveTo>
                  <a:pt x="356999" y="0"/>
                </a:moveTo>
                <a:cubicBezTo>
                  <a:pt x="554164" y="0"/>
                  <a:pt x="713998" y="160288"/>
                  <a:pt x="713998" y="358013"/>
                </a:cubicBezTo>
                <a:cubicBezTo>
                  <a:pt x="713998" y="555738"/>
                  <a:pt x="554164" y="716026"/>
                  <a:pt x="356999" y="716026"/>
                </a:cubicBezTo>
                <a:cubicBezTo>
                  <a:pt x="159834" y="716026"/>
                  <a:pt x="0" y="555738"/>
                  <a:pt x="0" y="358013"/>
                </a:cubicBezTo>
                <a:cubicBezTo>
                  <a:pt x="0" y="160288"/>
                  <a:pt x="159834" y="0"/>
                  <a:pt x="3569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hangingPunct="1">
              <a:spcBef>
                <a:spcPts val="0"/>
              </a:spcBef>
              <a:spcAft>
                <a:spcPts val="0"/>
              </a:spcAft>
              <a:defRPr/>
            </a:pPr>
            <a:endParaRPr lang="zh-CN" altLang="en-US">
              <a:solidFill>
                <a:schemeClr val="tx1"/>
              </a:solidFill>
            </a:endParaRPr>
          </a:p>
        </p:txBody>
      </p:sp>
      <p:sp>
        <p:nvSpPr>
          <p:cNvPr id="34" name="椭圆 33"/>
          <p:cNvSpPr/>
          <p:nvPr>
            <p:custDataLst>
              <p:tags r:id="rId5"/>
            </p:custDataLst>
          </p:nvPr>
        </p:nvSpPr>
        <p:spPr bwMode="auto">
          <a:xfrm>
            <a:off x="3963012" y="3780451"/>
            <a:ext cx="474645" cy="47667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z="2000" smtClean="0">
                <a:solidFill>
                  <a:schemeClr val="tx1"/>
                </a:solidFill>
              </a:rPr>
              <a:t>2</a:t>
            </a:r>
            <a:endParaRPr lang="zh-CN" altLang="en-US" sz="2000" dirty="0">
              <a:solidFill>
                <a:schemeClr val="tx1"/>
              </a:solidFill>
            </a:endParaRPr>
          </a:p>
        </p:txBody>
      </p:sp>
      <p:sp>
        <p:nvSpPr>
          <p:cNvPr id="35" name="圆角矩形 34"/>
          <p:cNvSpPr/>
          <p:nvPr>
            <p:custDataLst>
              <p:tags r:id="rId6"/>
            </p:custDataLst>
          </p:nvPr>
        </p:nvSpPr>
        <p:spPr bwMode="auto">
          <a:xfrm>
            <a:off x="4788571" y="3727713"/>
            <a:ext cx="3231479" cy="582150"/>
          </a:xfrm>
          <a:prstGeom prst="roundRect">
            <a:avLst>
              <a:gd name="adj" fmla="val 50000"/>
            </a:avLst>
          </a:prstGeom>
          <a:solidFill>
            <a:schemeClr val="accent1">
              <a:lumMod val="50000"/>
            </a:schemeClr>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mtClean="0">
                <a:solidFill>
                  <a:schemeClr val="tx1"/>
                </a:solidFill>
              </a:rPr>
              <a:t>LOREM IPSUM DOLOR</a:t>
            </a:r>
            <a:endParaRPr lang="zh-CN" altLang="en-US" dirty="0">
              <a:solidFill>
                <a:schemeClr val="tx1"/>
              </a:solidFill>
            </a:endParaRPr>
          </a:p>
        </p:txBody>
      </p:sp>
      <p:sp>
        <p:nvSpPr>
          <p:cNvPr id="17" name="任意多边形 16"/>
          <p:cNvSpPr/>
          <p:nvPr>
            <p:custDataLst>
              <p:tags r:id="rId7"/>
            </p:custDataLst>
          </p:nvPr>
        </p:nvSpPr>
        <p:spPr bwMode="auto">
          <a:xfrm>
            <a:off x="3843336" y="4841875"/>
            <a:ext cx="713998" cy="716026"/>
          </a:xfrm>
          <a:custGeom>
            <a:avLst/>
            <a:gdLst>
              <a:gd name="connsiteX0" fmla="*/ 356998 w 713998"/>
              <a:gd name="connsiteY0" fmla="*/ 34483 h 716026"/>
              <a:gd name="connsiteX1" fmla="*/ 34482 w 713998"/>
              <a:gd name="connsiteY1" fmla="*/ 358013 h 716026"/>
              <a:gd name="connsiteX2" fmla="*/ 356998 w 713998"/>
              <a:gd name="connsiteY2" fmla="*/ 681543 h 716026"/>
              <a:gd name="connsiteX3" fmla="*/ 679514 w 713998"/>
              <a:gd name="connsiteY3" fmla="*/ 358013 h 716026"/>
              <a:gd name="connsiteX4" fmla="*/ 356998 w 713998"/>
              <a:gd name="connsiteY4" fmla="*/ 34483 h 716026"/>
              <a:gd name="connsiteX5" fmla="*/ 356999 w 713998"/>
              <a:gd name="connsiteY5" fmla="*/ 0 h 716026"/>
              <a:gd name="connsiteX6" fmla="*/ 713998 w 713998"/>
              <a:gd name="connsiteY6" fmla="*/ 358013 h 716026"/>
              <a:gd name="connsiteX7" fmla="*/ 356999 w 713998"/>
              <a:gd name="connsiteY7" fmla="*/ 716026 h 716026"/>
              <a:gd name="connsiteX8" fmla="*/ 0 w 713998"/>
              <a:gd name="connsiteY8" fmla="*/ 358013 h 716026"/>
              <a:gd name="connsiteX9" fmla="*/ 356999 w 713998"/>
              <a:gd name="connsiteY9" fmla="*/ 0 h 71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98" h="716026">
                <a:moveTo>
                  <a:pt x="356998" y="34483"/>
                </a:moveTo>
                <a:cubicBezTo>
                  <a:pt x="178877" y="34483"/>
                  <a:pt x="34482" y="179332"/>
                  <a:pt x="34482" y="358013"/>
                </a:cubicBezTo>
                <a:cubicBezTo>
                  <a:pt x="34482" y="536694"/>
                  <a:pt x="178877" y="681543"/>
                  <a:pt x="356998" y="681543"/>
                </a:cubicBezTo>
                <a:cubicBezTo>
                  <a:pt x="535119" y="681543"/>
                  <a:pt x="679514" y="536694"/>
                  <a:pt x="679514" y="358013"/>
                </a:cubicBezTo>
                <a:cubicBezTo>
                  <a:pt x="679514" y="179332"/>
                  <a:pt x="535119" y="34483"/>
                  <a:pt x="356998" y="34483"/>
                </a:cubicBezTo>
                <a:close/>
                <a:moveTo>
                  <a:pt x="356999" y="0"/>
                </a:moveTo>
                <a:cubicBezTo>
                  <a:pt x="554164" y="0"/>
                  <a:pt x="713998" y="160288"/>
                  <a:pt x="713998" y="358013"/>
                </a:cubicBezTo>
                <a:cubicBezTo>
                  <a:pt x="713998" y="555738"/>
                  <a:pt x="554164" y="716026"/>
                  <a:pt x="356999" y="716026"/>
                </a:cubicBezTo>
                <a:cubicBezTo>
                  <a:pt x="159834" y="716026"/>
                  <a:pt x="0" y="555738"/>
                  <a:pt x="0" y="358013"/>
                </a:cubicBezTo>
                <a:cubicBezTo>
                  <a:pt x="0" y="160288"/>
                  <a:pt x="159834" y="0"/>
                  <a:pt x="3569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hangingPunct="1">
              <a:spcBef>
                <a:spcPts val="0"/>
              </a:spcBef>
              <a:spcAft>
                <a:spcPts val="0"/>
              </a:spcAft>
              <a:defRPr/>
            </a:pPr>
            <a:endParaRPr lang="zh-CN" altLang="en-US">
              <a:solidFill>
                <a:schemeClr val="tx1"/>
              </a:solidFill>
            </a:endParaRPr>
          </a:p>
        </p:txBody>
      </p:sp>
      <p:sp>
        <p:nvSpPr>
          <p:cNvPr id="38" name="椭圆 37"/>
          <p:cNvSpPr/>
          <p:nvPr>
            <p:custDataLst>
              <p:tags r:id="rId8"/>
            </p:custDataLst>
          </p:nvPr>
        </p:nvSpPr>
        <p:spPr bwMode="auto">
          <a:xfrm>
            <a:off x="3963012" y="4961551"/>
            <a:ext cx="474645" cy="47667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z="2000" smtClean="0">
                <a:solidFill>
                  <a:schemeClr val="tx1"/>
                </a:solidFill>
              </a:rPr>
              <a:t>3</a:t>
            </a:r>
            <a:endParaRPr lang="zh-CN" altLang="en-US" sz="2000" dirty="0">
              <a:solidFill>
                <a:schemeClr val="tx1"/>
              </a:solidFill>
            </a:endParaRPr>
          </a:p>
        </p:txBody>
      </p:sp>
      <p:sp>
        <p:nvSpPr>
          <p:cNvPr id="39" name="圆角矩形 38"/>
          <p:cNvSpPr/>
          <p:nvPr>
            <p:custDataLst>
              <p:tags r:id="rId9"/>
            </p:custDataLst>
          </p:nvPr>
        </p:nvSpPr>
        <p:spPr bwMode="auto">
          <a:xfrm>
            <a:off x="4788571" y="4908813"/>
            <a:ext cx="3231479" cy="582150"/>
          </a:xfrm>
          <a:prstGeom prst="roundRect">
            <a:avLst>
              <a:gd name="adj" fmla="val 50000"/>
            </a:avLst>
          </a:prstGeom>
          <a:solidFill>
            <a:schemeClr val="accent1">
              <a:lumMod val="50000"/>
            </a:schemeClr>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mtClean="0">
                <a:solidFill>
                  <a:schemeClr val="tx1"/>
                </a:solidFill>
              </a:rPr>
              <a:t>LOREM IPSUM DOLOR</a:t>
            </a:r>
            <a:endParaRPr lang="zh-CN" altLang="en-US" dirty="0">
              <a:solidFill>
                <a:schemeClr val="tx1"/>
              </a:solidFill>
            </a:endParaRPr>
          </a:p>
        </p:txBody>
      </p:sp>
      <p:sp>
        <p:nvSpPr>
          <p:cNvPr id="2" name="文本框 1"/>
          <p:cNvSpPr txBox="1"/>
          <p:nvPr>
            <p:custDataLst>
              <p:tags r:id="rId10"/>
            </p:custDataLst>
          </p:nvPr>
        </p:nvSpPr>
        <p:spPr>
          <a:xfrm>
            <a:off x="1809750" y="320675"/>
            <a:ext cx="5200650" cy="1325563"/>
          </a:xfrm>
          <a:prstGeom prst="rect">
            <a:avLst/>
          </a:prstGeom>
        </p:spPr>
        <p:txBody>
          <a:bodyPr vert="horz" lIns="91440" tIns="45720" rIns="91440" bIns="45720" rtlCol="0" anchor="ctr">
            <a:normAutofit/>
          </a:bodyPr>
          <a:lstStyle>
            <a:lvl1pPr>
              <a:lnSpc>
                <a:spcPct val="90000"/>
              </a:lnSpc>
              <a:spcBef>
                <a:spcPct val="0"/>
              </a:spcBef>
              <a:buNone/>
              <a:defRPr sz="3200">
                <a:solidFill>
                  <a:srgbClr val="FBFBFB"/>
                </a:solidFill>
                <a:latin typeface="+mj-lt"/>
                <a:ea typeface="+mj-ea"/>
                <a:cs typeface="+mj-cs"/>
              </a:defRPr>
            </a:lvl1pPr>
          </a:lstStyle>
          <a:p>
            <a:r>
              <a:rPr lang="en-US" altLang="zh-CN" smtClean="0">
                <a:solidFill>
                  <a:schemeClr val="tx1"/>
                </a:solidFill>
              </a:rPr>
              <a:t>CONTENTS</a:t>
            </a:r>
            <a:endParaRPr lang="en-US" altLang="zh-CN" smtClean="0">
              <a:solidFill>
                <a:schemeClr val="tx1"/>
              </a:solidFill>
            </a:endParaRPr>
          </a:p>
        </p:txBody>
      </p:sp>
    </p:spTree>
    <p:custDataLst>
      <p:tags r:id="rId1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bwMode="auto">
          <a:xfrm>
            <a:off x="3843336" y="1812925"/>
            <a:ext cx="713998" cy="716026"/>
          </a:xfrm>
          <a:custGeom>
            <a:avLst/>
            <a:gdLst>
              <a:gd name="connsiteX0" fmla="*/ 356998 w 713998"/>
              <a:gd name="connsiteY0" fmla="*/ 34483 h 716026"/>
              <a:gd name="connsiteX1" fmla="*/ 34482 w 713998"/>
              <a:gd name="connsiteY1" fmla="*/ 358013 h 716026"/>
              <a:gd name="connsiteX2" fmla="*/ 356998 w 713998"/>
              <a:gd name="connsiteY2" fmla="*/ 681543 h 716026"/>
              <a:gd name="connsiteX3" fmla="*/ 679514 w 713998"/>
              <a:gd name="connsiteY3" fmla="*/ 358013 h 716026"/>
              <a:gd name="connsiteX4" fmla="*/ 356998 w 713998"/>
              <a:gd name="connsiteY4" fmla="*/ 34483 h 716026"/>
              <a:gd name="connsiteX5" fmla="*/ 356999 w 713998"/>
              <a:gd name="connsiteY5" fmla="*/ 0 h 716026"/>
              <a:gd name="connsiteX6" fmla="*/ 713998 w 713998"/>
              <a:gd name="connsiteY6" fmla="*/ 358013 h 716026"/>
              <a:gd name="connsiteX7" fmla="*/ 356999 w 713998"/>
              <a:gd name="connsiteY7" fmla="*/ 716026 h 716026"/>
              <a:gd name="connsiteX8" fmla="*/ 0 w 713998"/>
              <a:gd name="connsiteY8" fmla="*/ 358013 h 716026"/>
              <a:gd name="connsiteX9" fmla="*/ 356999 w 713998"/>
              <a:gd name="connsiteY9" fmla="*/ 0 h 71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98" h="716026">
                <a:moveTo>
                  <a:pt x="356998" y="34483"/>
                </a:moveTo>
                <a:cubicBezTo>
                  <a:pt x="178877" y="34483"/>
                  <a:pt x="34482" y="179332"/>
                  <a:pt x="34482" y="358013"/>
                </a:cubicBezTo>
                <a:cubicBezTo>
                  <a:pt x="34482" y="536694"/>
                  <a:pt x="178877" y="681543"/>
                  <a:pt x="356998" y="681543"/>
                </a:cubicBezTo>
                <a:cubicBezTo>
                  <a:pt x="535119" y="681543"/>
                  <a:pt x="679514" y="536694"/>
                  <a:pt x="679514" y="358013"/>
                </a:cubicBezTo>
                <a:cubicBezTo>
                  <a:pt x="679514" y="179332"/>
                  <a:pt x="535119" y="34483"/>
                  <a:pt x="356998" y="34483"/>
                </a:cubicBezTo>
                <a:close/>
                <a:moveTo>
                  <a:pt x="356999" y="0"/>
                </a:moveTo>
                <a:cubicBezTo>
                  <a:pt x="554164" y="0"/>
                  <a:pt x="713998" y="160288"/>
                  <a:pt x="713998" y="358013"/>
                </a:cubicBezTo>
                <a:cubicBezTo>
                  <a:pt x="713998" y="555738"/>
                  <a:pt x="554164" y="716026"/>
                  <a:pt x="356999" y="716026"/>
                </a:cubicBezTo>
                <a:cubicBezTo>
                  <a:pt x="159834" y="716026"/>
                  <a:pt x="0" y="555738"/>
                  <a:pt x="0" y="358013"/>
                </a:cubicBezTo>
                <a:cubicBezTo>
                  <a:pt x="0" y="160288"/>
                  <a:pt x="159834" y="0"/>
                  <a:pt x="3569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hangingPunct="1">
              <a:spcBef>
                <a:spcPts val="0"/>
              </a:spcBef>
              <a:spcAft>
                <a:spcPts val="0"/>
              </a:spcAft>
              <a:defRPr/>
            </a:pPr>
            <a:endParaRPr lang="zh-CN" altLang="en-US">
              <a:solidFill>
                <a:schemeClr val="tx1"/>
              </a:solidFill>
            </a:endParaRPr>
          </a:p>
        </p:txBody>
      </p:sp>
      <p:sp>
        <p:nvSpPr>
          <p:cNvPr id="10" name="椭圆 9"/>
          <p:cNvSpPr/>
          <p:nvPr>
            <p:custDataLst>
              <p:tags r:id="rId2"/>
            </p:custDataLst>
          </p:nvPr>
        </p:nvSpPr>
        <p:spPr bwMode="auto">
          <a:xfrm>
            <a:off x="3963012" y="1932601"/>
            <a:ext cx="474645" cy="47667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z="2000" dirty="0">
                <a:solidFill>
                  <a:schemeClr val="tx1"/>
                </a:solidFill>
              </a:rPr>
              <a:t>1</a:t>
            </a:r>
            <a:endParaRPr lang="zh-CN" altLang="en-US" sz="2000" dirty="0">
              <a:solidFill>
                <a:schemeClr val="tx1"/>
              </a:solidFill>
            </a:endParaRPr>
          </a:p>
        </p:txBody>
      </p:sp>
      <p:sp>
        <p:nvSpPr>
          <p:cNvPr id="7" name="圆角矩形 6"/>
          <p:cNvSpPr/>
          <p:nvPr>
            <p:custDataLst>
              <p:tags r:id="rId3"/>
            </p:custDataLst>
          </p:nvPr>
        </p:nvSpPr>
        <p:spPr bwMode="auto">
          <a:xfrm>
            <a:off x="4788571" y="1879863"/>
            <a:ext cx="3231479" cy="582150"/>
          </a:xfrm>
          <a:prstGeom prst="roundRect">
            <a:avLst>
              <a:gd name="adj" fmla="val 50000"/>
            </a:avLst>
          </a:prstGeom>
          <a:solidFill>
            <a:schemeClr val="accent1">
              <a:lumMod val="50000"/>
            </a:schemeClr>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mtClean="0">
                <a:solidFill>
                  <a:schemeClr val="tx1"/>
                </a:solidFill>
              </a:rPr>
              <a:t>LOREM IPSUM DOLOR</a:t>
            </a:r>
            <a:endParaRPr lang="zh-CN" altLang="en-US" dirty="0">
              <a:solidFill>
                <a:schemeClr val="tx1"/>
              </a:solidFill>
            </a:endParaRPr>
          </a:p>
        </p:txBody>
      </p:sp>
      <p:sp>
        <p:nvSpPr>
          <p:cNvPr id="20" name="任意多边形 19"/>
          <p:cNvSpPr/>
          <p:nvPr>
            <p:custDataLst>
              <p:tags r:id="rId4"/>
            </p:custDataLst>
          </p:nvPr>
        </p:nvSpPr>
        <p:spPr bwMode="auto">
          <a:xfrm>
            <a:off x="3843336" y="2994025"/>
            <a:ext cx="713998" cy="716026"/>
          </a:xfrm>
          <a:custGeom>
            <a:avLst/>
            <a:gdLst>
              <a:gd name="connsiteX0" fmla="*/ 356998 w 713998"/>
              <a:gd name="connsiteY0" fmla="*/ 34483 h 716026"/>
              <a:gd name="connsiteX1" fmla="*/ 34482 w 713998"/>
              <a:gd name="connsiteY1" fmla="*/ 358013 h 716026"/>
              <a:gd name="connsiteX2" fmla="*/ 356998 w 713998"/>
              <a:gd name="connsiteY2" fmla="*/ 681543 h 716026"/>
              <a:gd name="connsiteX3" fmla="*/ 679514 w 713998"/>
              <a:gd name="connsiteY3" fmla="*/ 358013 h 716026"/>
              <a:gd name="connsiteX4" fmla="*/ 356998 w 713998"/>
              <a:gd name="connsiteY4" fmla="*/ 34483 h 716026"/>
              <a:gd name="connsiteX5" fmla="*/ 356999 w 713998"/>
              <a:gd name="connsiteY5" fmla="*/ 0 h 716026"/>
              <a:gd name="connsiteX6" fmla="*/ 713998 w 713998"/>
              <a:gd name="connsiteY6" fmla="*/ 358013 h 716026"/>
              <a:gd name="connsiteX7" fmla="*/ 356999 w 713998"/>
              <a:gd name="connsiteY7" fmla="*/ 716026 h 716026"/>
              <a:gd name="connsiteX8" fmla="*/ 0 w 713998"/>
              <a:gd name="connsiteY8" fmla="*/ 358013 h 716026"/>
              <a:gd name="connsiteX9" fmla="*/ 356999 w 713998"/>
              <a:gd name="connsiteY9" fmla="*/ 0 h 71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98" h="716026">
                <a:moveTo>
                  <a:pt x="356998" y="34483"/>
                </a:moveTo>
                <a:cubicBezTo>
                  <a:pt x="178877" y="34483"/>
                  <a:pt x="34482" y="179332"/>
                  <a:pt x="34482" y="358013"/>
                </a:cubicBezTo>
                <a:cubicBezTo>
                  <a:pt x="34482" y="536694"/>
                  <a:pt x="178877" y="681543"/>
                  <a:pt x="356998" y="681543"/>
                </a:cubicBezTo>
                <a:cubicBezTo>
                  <a:pt x="535119" y="681543"/>
                  <a:pt x="679514" y="536694"/>
                  <a:pt x="679514" y="358013"/>
                </a:cubicBezTo>
                <a:cubicBezTo>
                  <a:pt x="679514" y="179332"/>
                  <a:pt x="535119" y="34483"/>
                  <a:pt x="356998" y="34483"/>
                </a:cubicBezTo>
                <a:close/>
                <a:moveTo>
                  <a:pt x="356999" y="0"/>
                </a:moveTo>
                <a:cubicBezTo>
                  <a:pt x="554164" y="0"/>
                  <a:pt x="713998" y="160288"/>
                  <a:pt x="713998" y="358013"/>
                </a:cubicBezTo>
                <a:cubicBezTo>
                  <a:pt x="713998" y="555738"/>
                  <a:pt x="554164" y="716026"/>
                  <a:pt x="356999" y="716026"/>
                </a:cubicBezTo>
                <a:cubicBezTo>
                  <a:pt x="159834" y="716026"/>
                  <a:pt x="0" y="555738"/>
                  <a:pt x="0" y="358013"/>
                </a:cubicBezTo>
                <a:cubicBezTo>
                  <a:pt x="0" y="160288"/>
                  <a:pt x="159834" y="0"/>
                  <a:pt x="3569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hangingPunct="1">
              <a:spcBef>
                <a:spcPts val="0"/>
              </a:spcBef>
              <a:spcAft>
                <a:spcPts val="0"/>
              </a:spcAft>
              <a:defRPr/>
            </a:pPr>
            <a:endParaRPr lang="zh-CN" altLang="en-US">
              <a:solidFill>
                <a:schemeClr val="tx1"/>
              </a:solidFill>
            </a:endParaRPr>
          </a:p>
        </p:txBody>
      </p:sp>
      <p:sp>
        <p:nvSpPr>
          <p:cNvPr id="34" name="椭圆 33"/>
          <p:cNvSpPr/>
          <p:nvPr>
            <p:custDataLst>
              <p:tags r:id="rId5"/>
            </p:custDataLst>
          </p:nvPr>
        </p:nvSpPr>
        <p:spPr bwMode="auto">
          <a:xfrm>
            <a:off x="3963012" y="3113701"/>
            <a:ext cx="474645" cy="47667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z="2000" smtClean="0">
                <a:solidFill>
                  <a:schemeClr val="tx1"/>
                </a:solidFill>
              </a:rPr>
              <a:t>2</a:t>
            </a:r>
            <a:endParaRPr lang="zh-CN" altLang="en-US" sz="2000" dirty="0">
              <a:solidFill>
                <a:schemeClr val="tx1"/>
              </a:solidFill>
            </a:endParaRPr>
          </a:p>
        </p:txBody>
      </p:sp>
      <p:sp>
        <p:nvSpPr>
          <p:cNvPr id="35" name="圆角矩形 34"/>
          <p:cNvSpPr/>
          <p:nvPr>
            <p:custDataLst>
              <p:tags r:id="rId6"/>
            </p:custDataLst>
          </p:nvPr>
        </p:nvSpPr>
        <p:spPr bwMode="auto">
          <a:xfrm>
            <a:off x="4788571" y="3060963"/>
            <a:ext cx="3231479" cy="582150"/>
          </a:xfrm>
          <a:prstGeom prst="roundRect">
            <a:avLst>
              <a:gd name="adj" fmla="val 50000"/>
            </a:avLst>
          </a:prstGeom>
          <a:solidFill>
            <a:schemeClr val="accent1">
              <a:lumMod val="50000"/>
            </a:schemeClr>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mtClean="0">
                <a:solidFill>
                  <a:schemeClr val="tx1"/>
                </a:solidFill>
              </a:rPr>
              <a:t>LOREM IPSUM DOLOR</a:t>
            </a:r>
            <a:endParaRPr lang="zh-CN" altLang="en-US" dirty="0">
              <a:solidFill>
                <a:schemeClr val="tx1"/>
              </a:solidFill>
            </a:endParaRPr>
          </a:p>
        </p:txBody>
      </p:sp>
      <p:sp>
        <p:nvSpPr>
          <p:cNvPr id="21" name="任意多边形 20"/>
          <p:cNvSpPr/>
          <p:nvPr>
            <p:custDataLst>
              <p:tags r:id="rId7"/>
            </p:custDataLst>
          </p:nvPr>
        </p:nvSpPr>
        <p:spPr bwMode="auto">
          <a:xfrm>
            <a:off x="3843336" y="4175125"/>
            <a:ext cx="713998" cy="716026"/>
          </a:xfrm>
          <a:custGeom>
            <a:avLst/>
            <a:gdLst>
              <a:gd name="connsiteX0" fmla="*/ 356998 w 713998"/>
              <a:gd name="connsiteY0" fmla="*/ 34483 h 716026"/>
              <a:gd name="connsiteX1" fmla="*/ 34482 w 713998"/>
              <a:gd name="connsiteY1" fmla="*/ 358013 h 716026"/>
              <a:gd name="connsiteX2" fmla="*/ 356998 w 713998"/>
              <a:gd name="connsiteY2" fmla="*/ 681543 h 716026"/>
              <a:gd name="connsiteX3" fmla="*/ 679514 w 713998"/>
              <a:gd name="connsiteY3" fmla="*/ 358013 h 716026"/>
              <a:gd name="connsiteX4" fmla="*/ 356998 w 713998"/>
              <a:gd name="connsiteY4" fmla="*/ 34483 h 716026"/>
              <a:gd name="connsiteX5" fmla="*/ 356999 w 713998"/>
              <a:gd name="connsiteY5" fmla="*/ 0 h 716026"/>
              <a:gd name="connsiteX6" fmla="*/ 713998 w 713998"/>
              <a:gd name="connsiteY6" fmla="*/ 358013 h 716026"/>
              <a:gd name="connsiteX7" fmla="*/ 356999 w 713998"/>
              <a:gd name="connsiteY7" fmla="*/ 716026 h 716026"/>
              <a:gd name="connsiteX8" fmla="*/ 0 w 713998"/>
              <a:gd name="connsiteY8" fmla="*/ 358013 h 716026"/>
              <a:gd name="connsiteX9" fmla="*/ 356999 w 713998"/>
              <a:gd name="connsiteY9" fmla="*/ 0 h 71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98" h="716026">
                <a:moveTo>
                  <a:pt x="356998" y="34483"/>
                </a:moveTo>
                <a:cubicBezTo>
                  <a:pt x="178877" y="34483"/>
                  <a:pt x="34482" y="179332"/>
                  <a:pt x="34482" y="358013"/>
                </a:cubicBezTo>
                <a:cubicBezTo>
                  <a:pt x="34482" y="536694"/>
                  <a:pt x="178877" y="681543"/>
                  <a:pt x="356998" y="681543"/>
                </a:cubicBezTo>
                <a:cubicBezTo>
                  <a:pt x="535119" y="681543"/>
                  <a:pt x="679514" y="536694"/>
                  <a:pt x="679514" y="358013"/>
                </a:cubicBezTo>
                <a:cubicBezTo>
                  <a:pt x="679514" y="179332"/>
                  <a:pt x="535119" y="34483"/>
                  <a:pt x="356998" y="34483"/>
                </a:cubicBezTo>
                <a:close/>
                <a:moveTo>
                  <a:pt x="356999" y="0"/>
                </a:moveTo>
                <a:cubicBezTo>
                  <a:pt x="554164" y="0"/>
                  <a:pt x="713998" y="160288"/>
                  <a:pt x="713998" y="358013"/>
                </a:cubicBezTo>
                <a:cubicBezTo>
                  <a:pt x="713998" y="555738"/>
                  <a:pt x="554164" y="716026"/>
                  <a:pt x="356999" y="716026"/>
                </a:cubicBezTo>
                <a:cubicBezTo>
                  <a:pt x="159834" y="716026"/>
                  <a:pt x="0" y="555738"/>
                  <a:pt x="0" y="358013"/>
                </a:cubicBezTo>
                <a:cubicBezTo>
                  <a:pt x="0" y="160288"/>
                  <a:pt x="159834" y="0"/>
                  <a:pt x="3569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hangingPunct="1">
              <a:spcBef>
                <a:spcPts val="0"/>
              </a:spcBef>
              <a:spcAft>
                <a:spcPts val="0"/>
              </a:spcAft>
              <a:defRPr/>
            </a:pPr>
            <a:endParaRPr lang="zh-CN" altLang="en-US">
              <a:solidFill>
                <a:schemeClr val="tx1"/>
              </a:solidFill>
            </a:endParaRPr>
          </a:p>
        </p:txBody>
      </p:sp>
      <p:sp>
        <p:nvSpPr>
          <p:cNvPr id="38" name="椭圆 37"/>
          <p:cNvSpPr/>
          <p:nvPr>
            <p:custDataLst>
              <p:tags r:id="rId8"/>
            </p:custDataLst>
          </p:nvPr>
        </p:nvSpPr>
        <p:spPr bwMode="auto">
          <a:xfrm>
            <a:off x="3963012" y="4294801"/>
            <a:ext cx="474645" cy="47667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z="2000" smtClean="0">
                <a:solidFill>
                  <a:schemeClr val="tx1"/>
                </a:solidFill>
              </a:rPr>
              <a:t>3</a:t>
            </a:r>
            <a:endParaRPr lang="zh-CN" altLang="en-US" sz="2000" dirty="0">
              <a:solidFill>
                <a:schemeClr val="tx1"/>
              </a:solidFill>
            </a:endParaRPr>
          </a:p>
        </p:txBody>
      </p:sp>
      <p:sp>
        <p:nvSpPr>
          <p:cNvPr id="39" name="圆角矩形 38"/>
          <p:cNvSpPr/>
          <p:nvPr>
            <p:custDataLst>
              <p:tags r:id="rId9"/>
            </p:custDataLst>
          </p:nvPr>
        </p:nvSpPr>
        <p:spPr bwMode="auto">
          <a:xfrm>
            <a:off x="4788571" y="4242063"/>
            <a:ext cx="3231479" cy="582150"/>
          </a:xfrm>
          <a:prstGeom prst="roundRect">
            <a:avLst>
              <a:gd name="adj" fmla="val 50000"/>
            </a:avLst>
          </a:prstGeom>
          <a:solidFill>
            <a:schemeClr val="accent1">
              <a:lumMod val="50000"/>
            </a:schemeClr>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mtClean="0">
                <a:solidFill>
                  <a:schemeClr val="tx1"/>
                </a:solidFill>
              </a:rPr>
              <a:t>LOREM IPSUM DOLOR</a:t>
            </a:r>
            <a:endParaRPr lang="zh-CN" altLang="en-US" dirty="0">
              <a:solidFill>
                <a:schemeClr val="tx1"/>
              </a:solidFill>
            </a:endParaRPr>
          </a:p>
        </p:txBody>
      </p:sp>
      <p:sp>
        <p:nvSpPr>
          <p:cNvPr id="22" name="任意多边形 21"/>
          <p:cNvSpPr/>
          <p:nvPr>
            <p:custDataLst>
              <p:tags r:id="rId10"/>
            </p:custDataLst>
          </p:nvPr>
        </p:nvSpPr>
        <p:spPr bwMode="auto">
          <a:xfrm>
            <a:off x="3843336" y="5356225"/>
            <a:ext cx="713998" cy="716026"/>
          </a:xfrm>
          <a:custGeom>
            <a:avLst/>
            <a:gdLst>
              <a:gd name="connsiteX0" fmla="*/ 356998 w 713998"/>
              <a:gd name="connsiteY0" fmla="*/ 34483 h 716026"/>
              <a:gd name="connsiteX1" fmla="*/ 34482 w 713998"/>
              <a:gd name="connsiteY1" fmla="*/ 358013 h 716026"/>
              <a:gd name="connsiteX2" fmla="*/ 356998 w 713998"/>
              <a:gd name="connsiteY2" fmla="*/ 681543 h 716026"/>
              <a:gd name="connsiteX3" fmla="*/ 679514 w 713998"/>
              <a:gd name="connsiteY3" fmla="*/ 358013 h 716026"/>
              <a:gd name="connsiteX4" fmla="*/ 356998 w 713998"/>
              <a:gd name="connsiteY4" fmla="*/ 34483 h 716026"/>
              <a:gd name="connsiteX5" fmla="*/ 356999 w 713998"/>
              <a:gd name="connsiteY5" fmla="*/ 0 h 716026"/>
              <a:gd name="connsiteX6" fmla="*/ 713998 w 713998"/>
              <a:gd name="connsiteY6" fmla="*/ 358013 h 716026"/>
              <a:gd name="connsiteX7" fmla="*/ 356999 w 713998"/>
              <a:gd name="connsiteY7" fmla="*/ 716026 h 716026"/>
              <a:gd name="connsiteX8" fmla="*/ 0 w 713998"/>
              <a:gd name="connsiteY8" fmla="*/ 358013 h 716026"/>
              <a:gd name="connsiteX9" fmla="*/ 356999 w 713998"/>
              <a:gd name="connsiteY9" fmla="*/ 0 h 71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98" h="716026">
                <a:moveTo>
                  <a:pt x="356998" y="34483"/>
                </a:moveTo>
                <a:cubicBezTo>
                  <a:pt x="178877" y="34483"/>
                  <a:pt x="34482" y="179332"/>
                  <a:pt x="34482" y="358013"/>
                </a:cubicBezTo>
                <a:cubicBezTo>
                  <a:pt x="34482" y="536694"/>
                  <a:pt x="178877" y="681543"/>
                  <a:pt x="356998" y="681543"/>
                </a:cubicBezTo>
                <a:cubicBezTo>
                  <a:pt x="535119" y="681543"/>
                  <a:pt x="679514" y="536694"/>
                  <a:pt x="679514" y="358013"/>
                </a:cubicBezTo>
                <a:cubicBezTo>
                  <a:pt x="679514" y="179332"/>
                  <a:pt x="535119" y="34483"/>
                  <a:pt x="356998" y="34483"/>
                </a:cubicBezTo>
                <a:close/>
                <a:moveTo>
                  <a:pt x="356999" y="0"/>
                </a:moveTo>
                <a:cubicBezTo>
                  <a:pt x="554164" y="0"/>
                  <a:pt x="713998" y="160288"/>
                  <a:pt x="713998" y="358013"/>
                </a:cubicBezTo>
                <a:cubicBezTo>
                  <a:pt x="713998" y="555738"/>
                  <a:pt x="554164" y="716026"/>
                  <a:pt x="356999" y="716026"/>
                </a:cubicBezTo>
                <a:cubicBezTo>
                  <a:pt x="159834" y="716026"/>
                  <a:pt x="0" y="555738"/>
                  <a:pt x="0" y="358013"/>
                </a:cubicBezTo>
                <a:cubicBezTo>
                  <a:pt x="0" y="160288"/>
                  <a:pt x="159834" y="0"/>
                  <a:pt x="3569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hangingPunct="1">
              <a:spcBef>
                <a:spcPts val="0"/>
              </a:spcBef>
              <a:spcAft>
                <a:spcPts val="0"/>
              </a:spcAft>
              <a:defRPr/>
            </a:pPr>
            <a:endParaRPr lang="zh-CN" altLang="en-US">
              <a:solidFill>
                <a:schemeClr val="tx1"/>
              </a:solidFill>
            </a:endParaRPr>
          </a:p>
        </p:txBody>
      </p:sp>
      <p:sp>
        <p:nvSpPr>
          <p:cNvPr id="42" name="椭圆 41"/>
          <p:cNvSpPr/>
          <p:nvPr>
            <p:custDataLst>
              <p:tags r:id="rId11"/>
            </p:custDataLst>
          </p:nvPr>
        </p:nvSpPr>
        <p:spPr bwMode="auto">
          <a:xfrm>
            <a:off x="3963012" y="5475901"/>
            <a:ext cx="474645" cy="47667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z="2000" smtClean="0">
                <a:solidFill>
                  <a:schemeClr val="tx1"/>
                </a:solidFill>
              </a:rPr>
              <a:t>4</a:t>
            </a:r>
            <a:endParaRPr lang="zh-CN" altLang="en-US" sz="2000" dirty="0">
              <a:solidFill>
                <a:schemeClr val="tx1"/>
              </a:solidFill>
            </a:endParaRPr>
          </a:p>
        </p:txBody>
      </p:sp>
      <p:sp>
        <p:nvSpPr>
          <p:cNvPr id="43" name="圆角矩形 42"/>
          <p:cNvSpPr/>
          <p:nvPr>
            <p:custDataLst>
              <p:tags r:id="rId12"/>
            </p:custDataLst>
          </p:nvPr>
        </p:nvSpPr>
        <p:spPr bwMode="auto">
          <a:xfrm>
            <a:off x="4788571" y="5423163"/>
            <a:ext cx="3231479" cy="582150"/>
          </a:xfrm>
          <a:prstGeom prst="roundRect">
            <a:avLst>
              <a:gd name="adj" fmla="val 50000"/>
            </a:avLst>
          </a:prstGeom>
          <a:solidFill>
            <a:schemeClr val="accent1">
              <a:lumMod val="50000"/>
            </a:schemeClr>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mtClean="0">
                <a:solidFill>
                  <a:schemeClr val="tx1"/>
                </a:solidFill>
              </a:rPr>
              <a:t>LOREM IPSUM DOLOR</a:t>
            </a:r>
            <a:endParaRPr lang="zh-CN" altLang="en-US" dirty="0">
              <a:solidFill>
                <a:schemeClr val="tx1"/>
              </a:solidFill>
            </a:endParaRPr>
          </a:p>
        </p:txBody>
      </p:sp>
      <p:sp>
        <p:nvSpPr>
          <p:cNvPr id="2" name="文本框 1"/>
          <p:cNvSpPr txBox="1"/>
          <p:nvPr>
            <p:custDataLst>
              <p:tags r:id="rId13"/>
            </p:custDataLst>
          </p:nvPr>
        </p:nvSpPr>
        <p:spPr>
          <a:xfrm>
            <a:off x="1809750" y="320675"/>
            <a:ext cx="5200650" cy="1325563"/>
          </a:xfrm>
          <a:prstGeom prst="rect">
            <a:avLst/>
          </a:prstGeom>
        </p:spPr>
        <p:txBody>
          <a:bodyPr vert="horz" lIns="91440" tIns="45720" rIns="91440" bIns="45720" rtlCol="0" anchor="ctr">
            <a:normAutofit/>
          </a:bodyPr>
          <a:lstStyle>
            <a:lvl1pPr>
              <a:lnSpc>
                <a:spcPct val="90000"/>
              </a:lnSpc>
              <a:spcBef>
                <a:spcPct val="0"/>
              </a:spcBef>
              <a:buNone/>
              <a:defRPr sz="3200">
                <a:solidFill>
                  <a:srgbClr val="FBFBFB"/>
                </a:solidFill>
                <a:latin typeface="+mj-lt"/>
                <a:ea typeface="+mj-ea"/>
                <a:cs typeface="+mj-cs"/>
              </a:defRPr>
            </a:lvl1pPr>
          </a:lstStyle>
          <a:p>
            <a:r>
              <a:rPr lang="en-US" altLang="zh-CN" smtClean="0">
                <a:solidFill>
                  <a:schemeClr val="tx1"/>
                </a:solidFill>
              </a:rPr>
              <a:t>CONTENTS</a:t>
            </a:r>
            <a:endParaRPr lang="en-US" altLang="zh-CN" smtClean="0">
              <a:solidFill>
                <a:schemeClr val="tx1"/>
              </a:solidFill>
            </a:endParaRPr>
          </a:p>
        </p:txBody>
      </p:sp>
    </p:spTree>
    <p:custDataLst>
      <p:tags r:id="rId1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任意多边形 27"/>
          <p:cNvSpPr/>
          <p:nvPr>
            <p:custDataLst>
              <p:tags r:id="rId1"/>
            </p:custDataLst>
          </p:nvPr>
        </p:nvSpPr>
        <p:spPr bwMode="auto">
          <a:xfrm>
            <a:off x="1328736" y="2346325"/>
            <a:ext cx="713998" cy="716026"/>
          </a:xfrm>
          <a:custGeom>
            <a:avLst/>
            <a:gdLst>
              <a:gd name="connsiteX0" fmla="*/ 356998 w 713998"/>
              <a:gd name="connsiteY0" fmla="*/ 34483 h 716026"/>
              <a:gd name="connsiteX1" fmla="*/ 34482 w 713998"/>
              <a:gd name="connsiteY1" fmla="*/ 358013 h 716026"/>
              <a:gd name="connsiteX2" fmla="*/ 356998 w 713998"/>
              <a:gd name="connsiteY2" fmla="*/ 681543 h 716026"/>
              <a:gd name="connsiteX3" fmla="*/ 679514 w 713998"/>
              <a:gd name="connsiteY3" fmla="*/ 358013 h 716026"/>
              <a:gd name="connsiteX4" fmla="*/ 356998 w 713998"/>
              <a:gd name="connsiteY4" fmla="*/ 34483 h 716026"/>
              <a:gd name="connsiteX5" fmla="*/ 356999 w 713998"/>
              <a:gd name="connsiteY5" fmla="*/ 0 h 716026"/>
              <a:gd name="connsiteX6" fmla="*/ 713998 w 713998"/>
              <a:gd name="connsiteY6" fmla="*/ 358013 h 716026"/>
              <a:gd name="connsiteX7" fmla="*/ 356999 w 713998"/>
              <a:gd name="connsiteY7" fmla="*/ 716026 h 716026"/>
              <a:gd name="connsiteX8" fmla="*/ 0 w 713998"/>
              <a:gd name="connsiteY8" fmla="*/ 358013 h 716026"/>
              <a:gd name="connsiteX9" fmla="*/ 356999 w 713998"/>
              <a:gd name="connsiteY9" fmla="*/ 0 h 71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98" h="716026">
                <a:moveTo>
                  <a:pt x="356998" y="34483"/>
                </a:moveTo>
                <a:cubicBezTo>
                  <a:pt x="178877" y="34483"/>
                  <a:pt x="34482" y="179332"/>
                  <a:pt x="34482" y="358013"/>
                </a:cubicBezTo>
                <a:cubicBezTo>
                  <a:pt x="34482" y="536694"/>
                  <a:pt x="178877" y="681543"/>
                  <a:pt x="356998" y="681543"/>
                </a:cubicBezTo>
                <a:cubicBezTo>
                  <a:pt x="535119" y="681543"/>
                  <a:pt x="679514" y="536694"/>
                  <a:pt x="679514" y="358013"/>
                </a:cubicBezTo>
                <a:cubicBezTo>
                  <a:pt x="679514" y="179332"/>
                  <a:pt x="535119" y="34483"/>
                  <a:pt x="356998" y="34483"/>
                </a:cubicBezTo>
                <a:close/>
                <a:moveTo>
                  <a:pt x="356999" y="0"/>
                </a:moveTo>
                <a:cubicBezTo>
                  <a:pt x="554164" y="0"/>
                  <a:pt x="713998" y="160288"/>
                  <a:pt x="713998" y="358013"/>
                </a:cubicBezTo>
                <a:cubicBezTo>
                  <a:pt x="713998" y="555738"/>
                  <a:pt x="554164" y="716026"/>
                  <a:pt x="356999" y="716026"/>
                </a:cubicBezTo>
                <a:cubicBezTo>
                  <a:pt x="159834" y="716026"/>
                  <a:pt x="0" y="555738"/>
                  <a:pt x="0" y="358013"/>
                </a:cubicBezTo>
                <a:cubicBezTo>
                  <a:pt x="0" y="160288"/>
                  <a:pt x="159834" y="0"/>
                  <a:pt x="3569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hangingPunct="1">
              <a:spcBef>
                <a:spcPts val="0"/>
              </a:spcBef>
              <a:spcAft>
                <a:spcPts val="0"/>
              </a:spcAft>
              <a:defRPr/>
            </a:pPr>
            <a:endParaRPr lang="zh-CN" altLang="en-US">
              <a:solidFill>
                <a:schemeClr val="tx1"/>
              </a:solidFill>
            </a:endParaRPr>
          </a:p>
        </p:txBody>
      </p:sp>
      <p:sp>
        <p:nvSpPr>
          <p:cNvPr id="10" name="椭圆 9"/>
          <p:cNvSpPr/>
          <p:nvPr>
            <p:custDataLst>
              <p:tags r:id="rId2"/>
            </p:custDataLst>
          </p:nvPr>
        </p:nvSpPr>
        <p:spPr bwMode="auto">
          <a:xfrm>
            <a:off x="1448412" y="2466001"/>
            <a:ext cx="474645" cy="47667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z="2000" dirty="0">
                <a:solidFill>
                  <a:schemeClr val="tx1"/>
                </a:solidFill>
              </a:rPr>
              <a:t>1</a:t>
            </a:r>
            <a:endParaRPr lang="zh-CN" altLang="en-US" sz="2000" dirty="0">
              <a:solidFill>
                <a:schemeClr val="tx1"/>
              </a:solidFill>
            </a:endParaRPr>
          </a:p>
        </p:txBody>
      </p:sp>
      <p:sp>
        <p:nvSpPr>
          <p:cNvPr id="7" name="圆角矩形 6"/>
          <p:cNvSpPr/>
          <p:nvPr>
            <p:custDataLst>
              <p:tags r:id="rId3"/>
            </p:custDataLst>
          </p:nvPr>
        </p:nvSpPr>
        <p:spPr bwMode="auto">
          <a:xfrm>
            <a:off x="2273971" y="2413263"/>
            <a:ext cx="3231479" cy="582150"/>
          </a:xfrm>
          <a:prstGeom prst="roundRect">
            <a:avLst>
              <a:gd name="adj" fmla="val 50000"/>
            </a:avLst>
          </a:prstGeom>
          <a:solidFill>
            <a:schemeClr val="accent1">
              <a:lumMod val="50000"/>
            </a:schemeClr>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mtClean="0">
                <a:solidFill>
                  <a:schemeClr val="tx1"/>
                </a:solidFill>
              </a:rPr>
              <a:t>LOREM IPSUM DOLOR</a:t>
            </a:r>
            <a:endParaRPr lang="zh-CN" altLang="en-US" dirty="0">
              <a:solidFill>
                <a:schemeClr val="tx1"/>
              </a:solidFill>
            </a:endParaRPr>
          </a:p>
        </p:txBody>
      </p:sp>
      <p:sp>
        <p:nvSpPr>
          <p:cNvPr id="32" name="任意多边形 31"/>
          <p:cNvSpPr/>
          <p:nvPr>
            <p:custDataLst>
              <p:tags r:id="rId4"/>
            </p:custDataLst>
          </p:nvPr>
        </p:nvSpPr>
        <p:spPr bwMode="auto">
          <a:xfrm>
            <a:off x="6453186" y="2346325"/>
            <a:ext cx="713998" cy="716026"/>
          </a:xfrm>
          <a:custGeom>
            <a:avLst/>
            <a:gdLst>
              <a:gd name="connsiteX0" fmla="*/ 356998 w 713998"/>
              <a:gd name="connsiteY0" fmla="*/ 34483 h 716026"/>
              <a:gd name="connsiteX1" fmla="*/ 34482 w 713998"/>
              <a:gd name="connsiteY1" fmla="*/ 358013 h 716026"/>
              <a:gd name="connsiteX2" fmla="*/ 356998 w 713998"/>
              <a:gd name="connsiteY2" fmla="*/ 681543 h 716026"/>
              <a:gd name="connsiteX3" fmla="*/ 679514 w 713998"/>
              <a:gd name="connsiteY3" fmla="*/ 358013 h 716026"/>
              <a:gd name="connsiteX4" fmla="*/ 356998 w 713998"/>
              <a:gd name="connsiteY4" fmla="*/ 34483 h 716026"/>
              <a:gd name="connsiteX5" fmla="*/ 356999 w 713998"/>
              <a:gd name="connsiteY5" fmla="*/ 0 h 716026"/>
              <a:gd name="connsiteX6" fmla="*/ 713998 w 713998"/>
              <a:gd name="connsiteY6" fmla="*/ 358013 h 716026"/>
              <a:gd name="connsiteX7" fmla="*/ 356999 w 713998"/>
              <a:gd name="connsiteY7" fmla="*/ 716026 h 716026"/>
              <a:gd name="connsiteX8" fmla="*/ 0 w 713998"/>
              <a:gd name="connsiteY8" fmla="*/ 358013 h 716026"/>
              <a:gd name="connsiteX9" fmla="*/ 356999 w 713998"/>
              <a:gd name="connsiteY9" fmla="*/ 0 h 71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98" h="716026">
                <a:moveTo>
                  <a:pt x="356998" y="34483"/>
                </a:moveTo>
                <a:cubicBezTo>
                  <a:pt x="178877" y="34483"/>
                  <a:pt x="34482" y="179332"/>
                  <a:pt x="34482" y="358013"/>
                </a:cubicBezTo>
                <a:cubicBezTo>
                  <a:pt x="34482" y="536694"/>
                  <a:pt x="178877" y="681543"/>
                  <a:pt x="356998" y="681543"/>
                </a:cubicBezTo>
                <a:cubicBezTo>
                  <a:pt x="535119" y="681543"/>
                  <a:pt x="679514" y="536694"/>
                  <a:pt x="679514" y="358013"/>
                </a:cubicBezTo>
                <a:cubicBezTo>
                  <a:pt x="679514" y="179332"/>
                  <a:pt x="535119" y="34483"/>
                  <a:pt x="356998" y="34483"/>
                </a:cubicBezTo>
                <a:close/>
                <a:moveTo>
                  <a:pt x="356999" y="0"/>
                </a:moveTo>
                <a:cubicBezTo>
                  <a:pt x="554164" y="0"/>
                  <a:pt x="713998" y="160288"/>
                  <a:pt x="713998" y="358013"/>
                </a:cubicBezTo>
                <a:cubicBezTo>
                  <a:pt x="713998" y="555738"/>
                  <a:pt x="554164" y="716026"/>
                  <a:pt x="356999" y="716026"/>
                </a:cubicBezTo>
                <a:cubicBezTo>
                  <a:pt x="159834" y="716026"/>
                  <a:pt x="0" y="555738"/>
                  <a:pt x="0" y="358013"/>
                </a:cubicBezTo>
                <a:cubicBezTo>
                  <a:pt x="0" y="160288"/>
                  <a:pt x="159834" y="0"/>
                  <a:pt x="3569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hangingPunct="1">
              <a:spcBef>
                <a:spcPts val="0"/>
              </a:spcBef>
              <a:spcAft>
                <a:spcPts val="0"/>
              </a:spcAft>
              <a:defRPr/>
            </a:pPr>
            <a:endParaRPr lang="zh-CN" altLang="en-US">
              <a:solidFill>
                <a:schemeClr val="tx1"/>
              </a:solidFill>
            </a:endParaRPr>
          </a:p>
        </p:txBody>
      </p:sp>
      <p:sp>
        <p:nvSpPr>
          <p:cNvPr id="14" name="椭圆 13"/>
          <p:cNvSpPr/>
          <p:nvPr>
            <p:custDataLst>
              <p:tags r:id="rId5"/>
            </p:custDataLst>
          </p:nvPr>
        </p:nvSpPr>
        <p:spPr bwMode="auto">
          <a:xfrm>
            <a:off x="6572862" y="2466001"/>
            <a:ext cx="474645" cy="47667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z="2000" smtClean="0">
                <a:solidFill>
                  <a:schemeClr val="tx1"/>
                </a:solidFill>
              </a:rPr>
              <a:t>4</a:t>
            </a:r>
            <a:endParaRPr lang="zh-CN" altLang="en-US" sz="2000" dirty="0">
              <a:solidFill>
                <a:schemeClr val="tx1"/>
              </a:solidFill>
            </a:endParaRPr>
          </a:p>
        </p:txBody>
      </p:sp>
      <p:sp>
        <p:nvSpPr>
          <p:cNvPr id="15" name="圆角矩形 14"/>
          <p:cNvSpPr/>
          <p:nvPr>
            <p:custDataLst>
              <p:tags r:id="rId6"/>
            </p:custDataLst>
          </p:nvPr>
        </p:nvSpPr>
        <p:spPr bwMode="auto">
          <a:xfrm>
            <a:off x="7398421" y="2413263"/>
            <a:ext cx="3231479" cy="582150"/>
          </a:xfrm>
          <a:prstGeom prst="roundRect">
            <a:avLst>
              <a:gd name="adj" fmla="val 50000"/>
            </a:avLst>
          </a:prstGeom>
          <a:solidFill>
            <a:schemeClr val="accent1">
              <a:lumMod val="50000"/>
            </a:schemeClr>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mtClean="0">
                <a:solidFill>
                  <a:schemeClr val="tx1"/>
                </a:solidFill>
              </a:rPr>
              <a:t>LOREM IPSUM DOLOR</a:t>
            </a:r>
            <a:endParaRPr lang="zh-CN" altLang="en-US" dirty="0">
              <a:solidFill>
                <a:schemeClr val="tx1"/>
              </a:solidFill>
            </a:endParaRPr>
          </a:p>
        </p:txBody>
      </p:sp>
      <p:sp>
        <p:nvSpPr>
          <p:cNvPr id="29" name="任意多边形 28"/>
          <p:cNvSpPr/>
          <p:nvPr>
            <p:custDataLst>
              <p:tags r:id="rId7"/>
            </p:custDataLst>
          </p:nvPr>
        </p:nvSpPr>
        <p:spPr bwMode="auto">
          <a:xfrm>
            <a:off x="1328736" y="3589279"/>
            <a:ext cx="713998" cy="716026"/>
          </a:xfrm>
          <a:custGeom>
            <a:avLst/>
            <a:gdLst>
              <a:gd name="connsiteX0" fmla="*/ 356998 w 713998"/>
              <a:gd name="connsiteY0" fmla="*/ 34483 h 716026"/>
              <a:gd name="connsiteX1" fmla="*/ 34482 w 713998"/>
              <a:gd name="connsiteY1" fmla="*/ 358013 h 716026"/>
              <a:gd name="connsiteX2" fmla="*/ 356998 w 713998"/>
              <a:gd name="connsiteY2" fmla="*/ 681543 h 716026"/>
              <a:gd name="connsiteX3" fmla="*/ 679514 w 713998"/>
              <a:gd name="connsiteY3" fmla="*/ 358013 h 716026"/>
              <a:gd name="connsiteX4" fmla="*/ 356998 w 713998"/>
              <a:gd name="connsiteY4" fmla="*/ 34483 h 716026"/>
              <a:gd name="connsiteX5" fmla="*/ 356999 w 713998"/>
              <a:gd name="connsiteY5" fmla="*/ 0 h 716026"/>
              <a:gd name="connsiteX6" fmla="*/ 713998 w 713998"/>
              <a:gd name="connsiteY6" fmla="*/ 358013 h 716026"/>
              <a:gd name="connsiteX7" fmla="*/ 356999 w 713998"/>
              <a:gd name="connsiteY7" fmla="*/ 716026 h 716026"/>
              <a:gd name="connsiteX8" fmla="*/ 0 w 713998"/>
              <a:gd name="connsiteY8" fmla="*/ 358013 h 716026"/>
              <a:gd name="connsiteX9" fmla="*/ 356999 w 713998"/>
              <a:gd name="connsiteY9" fmla="*/ 0 h 71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98" h="716026">
                <a:moveTo>
                  <a:pt x="356998" y="34483"/>
                </a:moveTo>
                <a:cubicBezTo>
                  <a:pt x="178877" y="34483"/>
                  <a:pt x="34482" y="179332"/>
                  <a:pt x="34482" y="358013"/>
                </a:cubicBezTo>
                <a:cubicBezTo>
                  <a:pt x="34482" y="536694"/>
                  <a:pt x="178877" y="681543"/>
                  <a:pt x="356998" y="681543"/>
                </a:cubicBezTo>
                <a:cubicBezTo>
                  <a:pt x="535119" y="681543"/>
                  <a:pt x="679514" y="536694"/>
                  <a:pt x="679514" y="358013"/>
                </a:cubicBezTo>
                <a:cubicBezTo>
                  <a:pt x="679514" y="179332"/>
                  <a:pt x="535119" y="34483"/>
                  <a:pt x="356998" y="34483"/>
                </a:cubicBezTo>
                <a:close/>
                <a:moveTo>
                  <a:pt x="356999" y="0"/>
                </a:moveTo>
                <a:cubicBezTo>
                  <a:pt x="554164" y="0"/>
                  <a:pt x="713998" y="160288"/>
                  <a:pt x="713998" y="358013"/>
                </a:cubicBezTo>
                <a:cubicBezTo>
                  <a:pt x="713998" y="555738"/>
                  <a:pt x="554164" y="716026"/>
                  <a:pt x="356999" y="716026"/>
                </a:cubicBezTo>
                <a:cubicBezTo>
                  <a:pt x="159834" y="716026"/>
                  <a:pt x="0" y="555738"/>
                  <a:pt x="0" y="358013"/>
                </a:cubicBezTo>
                <a:cubicBezTo>
                  <a:pt x="0" y="160288"/>
                  <a:pt x="159834" y="0"/>
                  <a:pt x="3569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hangingPunct="1">
              <a:spcBef>
                <a:spcPts val="0"/>
              </a:spcBef>
              <a:spcAft>
                <a:spcPts val="0"/>
              </a:spcAft>
              <a:defRPr/>
            </a:pPr>
            <a:endParaRPr lang="zh-CN" altLang="en-US">
              <a:solidFill>
                <a:schemeClr val="tx1"/>
              </a:solidFill>
            </a:endParaRPr>
          </a:p>
        </p:txBody>
      </p:sp>
      <p:sp>
        <p:nvSpPr>
          <p:cNvPr id="18" name="椭圆 17"/>
          <p:cNvSpPr/>
          <p:nvPr>
            <p:custDataLst>
              <p:tags r:id="rId8"/>
            </p:custDataLst>
          </p:nvPr>
        </p:nvSpPr>
        <p:spPr bwMode="auto">
          <a:xfrm>
            <a:off x="1448412" y="3708955"/>
            <a:ext cx="474645" cy="47667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z="2000" smtClean="0">
                <a:solidFill>
                  <a:schemeClr val="tx1"/>
                </a:solidFill>
              </a:rPr>
              <a:t>2</a:t>
            </a:r>
            <a:endParaRPr lang="zh-CN" altLang="en-US" sz="2000" dirty="0">
              <a:solidFill>
                <a:schemeClr val="tx1"/>
              </a:solidFill>
            </a:endParaRPr>
          </a:p>
        </p:txBody>
      </p:sp>
      <p:sp>
        <p:nvSpPr>
          <p:cNvPr id="19" name="圆角矩形 18"/>
          <p:cNvSpPr/>
          <p:nvPr>
            <p:custDataLst>
              <p:tags r:id="rId9"/>
            </p:custDataLst>
          </p:nvPr>
        </p:nvSpPr>
        <p:spPr bwMode="auto">
          <a:xfrm>
            <a:off x="2273971" y="3656217"/>
            <a:ext cx="3231479" cy="582150"/>
          </a:xfrm>
          <a:prstGeom prst="roundRect">
            <a:avLst>
              <a:gd name="adj" fmla="val 50000"/>
            </a:avLst>
          </a:prstGeom>
          <a:solidFill>
            <a:schemeClr val="accent1">
              <a:lumMod val="50000"/>
            </a:schemeClr>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mtClean="0">
                <a:solidFill>
                  <a:schemeClr val="tx1"/>
                </a:solidFill>
              </a:rPr>
              <a:t>LOREM IPSUM DOLOR</a:t>
            </a:r>
            <a:endParaRPr lang="zh-CN" altLang="en-US" dirty="0">
              <a:solidFill>
                <a:schemeClr val="tx1"/>
              </a:solidFill>
            </a:endParaRPr>
          </a:p>
        </p:txBody>
      </p:sp>
      <p:sp>
        <p:nvSpPr>
          <p:cNvPr id="31" name="任意多边形 30"/>
          <p:cNvSpPr/>
          <p:nvPr>
            <p:custDataLst>
              <p:tags r:id="rId10"/>
            </p:custDataLst>
          </p:nvPr>
        </p:nvSpPr>
        <p:spPr bwMode="auto">
          <a:xfrm>
            <a:off x="6453186" y="3589279"/>
            <a:ext cx="713998" cy="716026"/>
          </a:xfrm>
          <a:custGeom>
            <a:avLst/>
            <a:gdLst>
              <a:gd name="connsiteX0" fmla="*/ 356998 w 713998"/>
              <a:gd name="connsiteY0" fmla="*/ 34483 h 716026"/>
              <a:gd name="connsiteX1" fmla="*/ 34482 w 713998"/>
              <a:gd name="connsiteY1" fmla="*/ 358013 h 716026"/>
              <a:gd name="connsiteX2" fmla="*/ 356998 w 713998"/>
              <a:gd name="connsiteY2" fmla="*/ 681543 h 716026"/>
              <a:gd name="connsiteX3" fmla="*/ 679514 w 713998"/>
              <a:gd name="connsiteY3" fmla="*/ 358013 h 716026"/>
              <a:gd name="connsiteX4" fmla="*/ 356998 w 713998"/>
              <a:gd name="connsiteY4" fmla="*/ 34483 h 716026"/>
              <a:gd name="connsiteX5" fmla="*/ 356999 w 713998"/>
              <a:gd name="connsiteY5" fmla="*/ 0 h 716026"/>
              <a:gd name="connsiteX6" fmla="*/ 713998 w 713998"/>
              <a:gd name="connsiteY6" fmla="*/ 358013 h 716026"/>
              <a:gd name="connsiteX7" fmla="*/ 356999 w 713998"/>
              <a:gd name="connsiteY7" fmla="*/ 716026 h 716026"/>
              <a:gd name="connsiteX8" fmla="*/ 0 w 713998"/>
              <a:gd name="connsiteY8" fmla="*/ 358013 h 716026"/>
              <a:gd name="connsiteX9" fmla="*/ 356999 w 713998"/>
              <a:gd name="connsiteY9" fmla="*/ 0 h 71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98" h="716026">
                <a:moveTo>
                  <a:pt x="356998" y="34483"/>
                </a:moveTo>
                <a:cubicBezTo>
                  <a:pt x="178877" y="34483"/>
                  <a:pt x="34482" y="179332"/>
                  <a:pt x="34482" y="358013"/>
                </a:cubicBezTo>
                <a:cubicBezTo>
                  <a:pt x="34482" y="536694"/>
                  <a:pt x="178877" y="681543"/>
                  <a:pt x="356998" y="681543"/>
                </a:cubicBezTo>
                <a:cubicBezTo>
                  <a:pt x="535119" y="681543"/>
                  <a:pt x="679514" y="536694"/>
                  <a:pt x="679514" y="358013"/>
                </a:cubicBezTo>
                <a:cubicBezTo>
                  <a:pt x="679514" y="179332"/>
                  <a:pt x="535119" y="34483"/>
                  <a:pt x="356998" y="34483"/>
                </a:cubicBezTo>
                <a:close/>
                <a:moveTo>
                  <a:pt x="356999" y="0"/>
                </a:moveTo>
                <a:cubicBezTo>
                  <a:pt x="554164" y="0"/>
                  <a:pt x="713998" y="160288"/>
                  <a:pt x="713998" y="358013"/>
                </a:cubicBezTo>
                <a:cubicBezTo>
                  <a:pt x="713998" y="555738"/>
                  <a:pt x="554164" y="716026"/>
                  <a:pt x="356999" y="716026"/>
                </a:cubicBezTo>
                <a:cubicBezTo>
                  <a:pt x="159834" y="716026"/>
                  <a:pt x="0" y="555738"/>
                  <a:pt x="0" y="358013"/>
                </a:cubicBezTo>
                <a:cubicBezTo>
                  <a:pt x="0" y="160288"/>
                  <a:pt x="159834" y="0"/>
                  <a:pt x="3569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hangingPunct="1">
              <a:spcBef>
                <a:spcPts val="0"/>
              </a:spcBef>
              <a:spcAft>
                <a:spcPts val="0"/>
              </a:spcAft>
              <a:defRPr/>
            </a:pPr>
            <a:endParaRPr lang="zh-CN" altLang="en-US">
              <a:solidFill>
                <a:schemeClr val="tx1"/>
              </a:solidFill>
            </a:endParaRPr>
          </a:p>
        </p:txBody>
      </p:sp>
      <p:sp>
        <p:nvSpPr>
          <p:cNvPr id="22" name="椭圆 21"/>
          <p:cNvSpPr/>
          <p:nvPr>
            <p:custDataLst>
              <p:tags r:id="rId11"/>
            </p:custDataLst>
          </p:nvPr>
        </p:nvSpPr>
        <p:spPr bwMode="auto">
          <a:xfrm>
            <a:off x="6572862" y="3708955"/>
            <a:ext cx="474645" cy="47667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z="2000">
                <a:solidFill>
                  <a:schemeClr val="tx1"/>
                </a:solidFill>
              </a:rPr>
              <a:t>5</a:t>
            </a:r>
            <a:endParaRPr lang="zh-CN" altLang="en-US" sz="2000" dirty="0">
              <a:solidFill>
                <a:schemeClr val="tx1"/>
              </a:solidFill>
            </a:endParaRPr>
          </a:p>
        </p:txBody>
      </p:sp>
      <p:sp>
        <p:nvSpPr>
          <p:cNvPr id="23" name="圆角矩形 22"/>
          <p:cNvSpPr/>
          <p:nvPr>
            <p:custDataLst>
              <p:tags r:id="rId12"/>
            </p:custDataLst>
          </p:nvPr>
        </p:nvSpPr>
        <p:spPr bwMode="auto">
          <a:xfrm>
            <a:off x="7398421" y="3656217"/>
            <a:ext cx="3231479" cy="582150"/>
          </a:xfrm>
          <a:prstGeom prst="roundRect">
            <a:avLst>
              <a:gd name="adj" fmla="val 50000"/>
            </a:avLst>
          </a:prstGeom>
          <a:solidFill>
            <a:schemeClr val="accent1">
              <a:lumMod val="50000"/>
            </a:schemeClr>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mtClean="0">
                <a:solidFill>
                  <a:schemeClr val="tx1"/>
                </a:solidFill>
              </a:rPr>
              <a:t>LOREM IPSUM DOLOR</a:t>
            </a:r>
            <a:endParaRPr lang="zh-CN" altLang="en-US" dirty="0">
              <a:solidFill>
                <a:schemeClr val="tx1"/>
              </a:solidFill>
            </a:endParaRPr>
          </a:p>
        </p:txBody>
      </p:sp>
      <p:sp>
        <p:nvSpPr>
          <p:cNvPr id="30" name="任意多边形 29"/>
          <p:cNvSpPr/>
          <p:nvPr>
            <p:custDataLst>
              <p:tags r:id="rId13"/>
            </p:custDataLst>
          </p:nvPr>
        </p:nvSpPr>
        <p:spPr bwMode="auto">
          <a:xfrm>
            <a:off x="1328736" y="4832233"/>
            <a:ext cx="713998" cy="716026"/>
          </a:xfrm>
          <a:custGeom>
            <a:avLst/>
            <a:gdLst>
              <a:gd name="connsiteX0" fmla="*/ 356998 w 713998"/>
              <a:gd name="connsiteY0" fmla="*/ 34483 h 716026"/>
              <a:gd name="connsiteX1" fmla="*/ 34482 w 713998"/>
              <a:gd name="connsiteY1" fmla="*/ 358013 h 716026"/>
              <a:gd name="connsiteX2" fmla="*/ 356998 w 713998"/>
              <a:gd name="connsiteY2" fmla="*/ 681543 h 716026"/>
              <a:gd name="connsiteX3" fmla="*/ 679514 w 713998"/>
              <a:gd name="connsiteY3" fmla="*/ 358013 h 716026"/>
              <a:gd name="connsiteX4" fmla="*/ 356998 w 713998"/>
              <a:gd name="connsiteY4" fmla="*/ 34483 h 716026"/>
              <a:gd name="connsiteX5" fmla="*/ 356999 w 713998"/>
              <a:gd name="connsiteY5" fmla="*/ 0 h 716026"/>
              <a:gd name="connsiteX6" fmla="*/ 713998 w 713998"/>
              <a:gd name="connsiteY6" fmla="*/ 358013 h 716026"/>
              <a:gd name="connsiteX7" fmla="*/ 356999 w 713998"/>
              <a:gd name="connsiteY7" fmla="*/ 716026 h 716026"/>
              <a:gd name="connsiteX8" fmla="*/ 0 w 713998"/>
              <a:gd name="connsiteY8" fmla="*/ 358013 h 716026"/>
              <a:gd name="connsiteX9" fmla="*/ 356999 w 713998"/>
              <a:gd name="connsiteY9" fmla="*/ 0 h 71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98" h="716026">
                <a:moveTo>
                  <a:pt x="356998" y="34483"/>
                </a:moveTo>
                <a:cubicBezTo>
                  <a:pt x="178877" y="34483"/>
                  <a:pt x="34482" y="179332"/>
                  <a:pt x="34482" y="358013"/>
                </a:cubicBezTo>
                <a:cubicBezTo>
                  <a:pt x="34482" y="536694"/>
                  <a:pt x="178877" y="681543"/>
                  <a:pt x="356998" y="681543"/>
                </a:cubicBezTo>
                <a:cubicBezTo>
                  <a:pt x="535119" y="681543"/>
                  <a:pt x="679514" y="536694"/>
                  <a:pt x="679514" y="358013"/>
                </a:cubicBezTo>
                <a:cubicBezTo>
                  <a:pt x="679514" y="179332"/>
                  <a:pt x="535119" y="34483"/>
                  <a:pt x="356998" y="34483"/>
                </a:cubicBezTo>
                <a:close/>
                <a:moveTo>
                  <a:pt x="356999" y="0"/>
                </a:moveTo>
                <a:cubicBezTo>
                  <a:pt x="554164" y="0"/>
                  <a:pt x="713998" y="160288"/>
                  <a:pt x="713998" y="358013"/>
                </a:cubicBezTo>
                <a:cubicBezTo>
                  <a:pt x="713998" y="555738"/>
                  <a:pt x="554164" y="716026"/>
                  <a:pt x="356999" y="716026"/>
                </a:cubicBezTo>
                <a:cubicBezTo>
                  <a:pt x="159834" y="716026"/>
                  <a:pt x="0" y="555738"/>
                  <a:pt x="0" y="358013"/>
                </a:cubicBezTo>
                <a:cubicBezTo>
                  <a:pt x="0" y="160288"/>
                  <a:pt x="159834" y="0"/>
                  <a:pt x="3569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hangingPunct="1">
              <a:spcBef>
                <a:spcPts val="0"/>
              </a:spcBef>
              <a:spcAft>
                <a:spcPts val="0"/>
              </a:spcAft>
              <a:defRPr/>
            </a:pPr>
            <a:endParaRPr lang="zh-CN" altLang="en-US">
              <a:solidFill>
                <a:schemeClr val="tx1"/>
              </a:solidFill>
            </a:endParaRPr>
          </a:p>
        </p:txBody>
      </p:sp>
      <p:sp>
        <p:nvSpPr>
          <p:cNvPr id="26" name="椭圆 25"/>
          <p:cNvSpPr/>
          <p:nvPr>
            <p:custDataLst>
              <p:tags r:id="rId14"/>
            </p:custDataLst>
          </p:nvPr>
        </p:nvSpPr>
        <p:spPr bwMode="auto">
          <a:xfrm>
            <a:off x="1448412" y="4951909"/>
            <a:ext cx="474645" cy="47667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z="2000" smtClean="0">
                <a:solidFill>
                  <a:schemeClr val="tx1"/>
                </a:solidFill>
              </a:rPr>
              <a:t>3</a:t>
            </a:r>
            <a:endParaRPr lang="zh-CN" altLang="en-US" sz="2000" dirty="0">
              <a:solidFill>
                <a:schemeClr val="tx1"/>
              </a:solidFill>
            </a:endParaRPr>
          </a:p>
        </p:txBody>
      </p:sp>
      <p:sp>
        <p:nvSpPr>
          <p:cNvPr id="27" name="圆角矩形 26"/>
          <p:cNvSpPr/>
          <p:nvPr>
            <p:custDataLst>
              <p:tags r:id="rId15"/>
            </p:custDataLst>
          </p:nvPr>
        </p:nvSpPr>
        <p:spPr bwMode="auto">
          <a:xfrm>
            <a:off x="2273971" y="4899171"/>
            <a:ext cx="3231479" cy="582150"/>
          </a:xfrm>
          <a:prstGeom prst="roundRect">
            <a:avLst>
              <a:gd name="adj" fmla="val 50000"/>
            </a:avLst>
          </a:prstGeom>
          <a:solidFill>
            <a:schemeClr val="accent1">
              <a:lumMod val="50000"/>
            </a:schemeClr>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mtClean="0">
                <a:solidFill>
                  <a:schemeClr val="tx1"/>
                </a:solidFill>
              </a:rPr>
              <a:t>LOREM IPSUM DOLOR</a:t>
            </a:r>
            <a:endParaRPr lang="zh-CN" altLang="en-US" dirty="0">
              <a:solidFill>
                <a:schemeClr val="tx1"/>
              </a:solidFill>
            </a:endParaRPr>
          </a:p>
        </p:txBody>
      </p:sp>
      <p:sp>
        <p:nvSpPr>
          <p:cNvPr id="2" name="文本框 1"/>
          <p:cNvSpPr txBox="1"/>
          <p:nvPr>
            <p:custDataLst>
              <p:tags r:id="rId16"/>
            </p:custDataLst>
          </p:nvPr>
        </p:nvSpPr>
        <p:spPr>
          <a:xfrm>
            <a:off x="1809750" y="320675"/>
            <a:ext cx="5200650" cy="1325563"/>
          </a:xfrm>
          <a:prstGeom prst="rect">
            <a:avLst/>
          </a:prstGeom>
        </p:spPr>
        <p:txBody>
          <a:bodyPr vert="horz" lIns="91440" tIns="45720" rIns="91440" bIns="45720" rtlCol="0" anchor="ctr">
            <a:normAutofit/>
          </a:bodyPr>
          <a:lstStyle>
            <a:lvl1pPr>
              <a:lnSpc>
                <a:spcPct val="90000"/>
              </a:lnSpc>
              <a:spcBef>
                <a:spcPct val="0"/>
              </a:spcBef>
              <a:buNone/>
              <a:defRPr sz="3200">
                <a:solidFill>
                  <a:srgbClr val="FBFBFB"/>
                </a:solidFill>
                <a:latin typeface="+mj-lt"/>
                <a:ea typeface="+mj-ea"/>
                <a:cs typeface="+mj-cs"/>
              </a:defRPr>
            </a:lvl1pPr>
          </a:lstStyle>
          <a:p>
            <a:r>
              <a:rPr lang="en-US" altLang="zh-CN" smtClean="0">
                <a:solidFill>
                  <a:schemeClr val="tx1"/>
                </a:solidFill>
              </a:rPr>
              <a:t>CONTENTS</a:t>
            </a:r>
            <a:endParaRPr lang="en-US" altLang="zh-CN" smtClean="0">
              <a:solidFill>
                <a:schemeClr val="tx1"/>
              </a:solidFill>
            </a:endParaRPr>
          </a:p>
        </p:txBody>
      </p:sp>
    </p:spTree>
    <p:custDataLst>
      <p:tags r:id="rId17"/>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任意多边形 31"/>
          <p:cNvSpPr/>
          <p:nvPr>
            <p:custDataLst>
              <p:tags r:id="rId1"/>
            </p:custDataLst>
          </p:nvPr>
        </p:nvSpPr>
        <p:spPr bwMode="auto">
          <a:xfrm>
            <a:off x="1328736" y="2346325"/>
            <a:ext cx="713998" cy="716026"/>
          </a:xfrm>
          <a:custGeom>
            <a:avLst/>
            <a:gdLst>
              <a:gd name="connsiteX0" fmla="*/ 356998 w 713998"/>
              <a:gd name="connsiteY0" fmla="*/ 34483 h 716026"/>
              <a:gd name="connsiteX1" fmla="*/ 34482 w 713998"/>
              <a:gd name="connsiteY1" fmla="*/ 358013 h 716026"/>
              <a:gd name="connsiteX2" fmla="*/ 356998 w 713998"/>
              <a:gd name="connsiteY2" fmla="*/ 681543 h 716026"/>
              <a:gd name="connsiteX3" fmla="*/ 679514 w 713998"/>
              <a:gd name="connsiteY3" fmla="*/ 358013 h 716026"/>
              <a:gd name="connsiteX4" fmla="*/ 356998 w 713998"/>
              <a:gd name="connsiteY4" fmla="*/ 34483 h 716026"/>
              <a:gd name="connsiteX5" fmla="*/ 356999 w 713998"/>
              <a:gd name="connsiteY5" fmla="*/ 0 h 716026"/>
              <a:gd name="connsiteX6" fmla="*/ 713998 w 713998"/>
              <a:gd name="connsiteY6" fmla="*/ 358013 h 716026"/>
              <a:gd name="connsiteX7" fmla="*/ 356999 w 713998"/>
              <a:gd name="connsiteY7" fmla="*/ 716026 h 716026"/>
              <a:gd name="connsiteX8" fmla="*/ 0 w 713998"/>
              <a:gd name="connsiteY8" fmla="*/ 358013 h 716026"/>
              <a:gd name="connsiteX9" fmla="*/ 356999 w 713998"/>
              <a:gd name="connsiteY9" fmla="*/ 0 h 71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98" h="716026">
                <a:moveTo>
                  <a:pt x="356998" y="34483"/>
                </a:moveTo>
                <a:cubicBezTo>
                  <a:pt x="178877" y="34483"/>
                  <a:pt x="34482" y="179332"/>
                  <a:pt x="34482" y="358013"/>
                </a:cubicBezTo>
                <a:cubicBezTo>
                  <a:pt x="34482" y="536694"/>
                  <a:pt x="178877" y="681543"/>
                  <a:pt x="356998" y="681543"/>
                </a:cubicBezTo>
                <a:cubicBezTo>
                  <a:pt x="535119" y="681543"/>
                  <a:pt x="679514" y="536694"/>
                  <a:pt x="679514" y="358013"/>
                </a:cubicBezTo>
                <a:cubicBezTo>
                  <a:pt x="679514" y="179332"/>
                  <a:pt x="535119" y="34483"/>
                  <a:pt x="356998" y="34483"/>
                </a:cubicBezTo>
                <a:close/>
                <a:moveTo>
                  <a:pt x="356999" y="0"/>
                </a:moveTo>
                <a:cubicBezTo>
                  <a:pt x="554164" y="0"/>
                  <a:pt x="713998" y="160288"/>
                  <a:pt x="713998" y="358013"/>
                </a:cubicBezTo>
                <a:cubicBezTo>
                  <a:pt x="713998" y="555738"/>
                  <a:pt x="554164" y="716026"/>
                  <a:pt x="356999" y="716026"/>
                </a:cubicBezTo>
                <a:cubicBezTo>
                  <a:pt x="159834" y="716026"/>
                  <a:pt x="0" y="555738"/>
                  <a:pt x="0" y="358013"/>
                </a:cubicBezTo>
                <a:cubicBezTo>
                  <a:pt x="0" y="160288"/>
                  <a:pt x="159834" y="0"/>
                  <a:pt x="3569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hangingPunct="1">
              <a:spcBef>
                <a:spcPts val="0"/>
              </a:spcBef>
              <a:spcAft>
                <a:spcPts val="0"/>
              </a:spcAft>
              <a:defRPr/>
            </a:pPr>
            <a:endParaRPr lang="zh-CN" altLang="en-US">
              <a:solidFill>
                <a:schemeClr val="tx1"/>
              </a:solidFill>
            </a:endParaRPr>
          </a:p>
        </p:txBody>
      </p:sp>
      <p:sp>
        <p:nvSpPr>
          <p:cNvPr id="10" name="椭圆 9"/>
          <p:cNvSpPr/>
          <p:nvPr>
            <p:custDataLst>
              <p:tags r:id="rId2"/>
            </p:custDataLst>
          </p:nvPr>
        </p:nvSpPr>
        <p:spPr bwMode="auto">
          <a:xfrm>
            <a:off x="1448412" y="2466001"/>
            <a:ext cx="474645" cy="47667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z="2000" dirty="0">
                <a:solidFill>
                  <a:schemeClr val="tx1"/>
                </a:solidFill>
              </a:rPr>
              <a:t>1</a:t>
            </a:r>
            <a:endParaRPr lang="zh-CN" altLang="en-US" sz="2000" dirty="0">
              <a:solidFill>
                <a:schemeClr val="tx1"/>
              </a:solidFill>
            </a:endParaRPr>
          </a:p>
        </p:txBody>
      </p:sp>
      <p:sp>
        <p:nvSpPr>
          <p:cNvPr id="7" name="圆角矩形 6"/>
          <p:cNvSpPr/>
          <p:nvPr>
            <p:custDataLst>
              <p:tags r:id="rId3"/>
            </p:custDataLst>
          </p:nvPr>
        </p:nvSpPr>
        <p:spPr bwMode="auto">
          <a:xfrm>
            <a:off x="2273971" y="2413263"/>
            <a:ext cx="3231479" cy="582150"/>
          </a:xfrm>
          <a:prstGeom prst="roundRect">
            <a:avLst>
              <a:gd name="adj" fmla="val 50000"/>
            </a:avLst>
          </a:prstGeom>
          <a:solidFill>
            <a:schemeClr val="accent1">
              <a:lumMod val="50000"/>
            </a:schemeClr>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mtClean="0">
                <a:solidFill>
                  <a:schemeClr val="tx1"/>
                </a:solidFill>
              </a:rPr>
              <a:t>LOREM IPSUM DOLOR</a:t>
            </a:r>
            <a:endParaRPr lang="zh-CN" altLang="en-US" dirty="0">
              <a:solidFill>
                <a:schemeClr val="tx1"/>
              </a:solidFill>
            </a:endParaRPr>
          </a:p>
        </p:txBody>
      </p:sp>
      <p:sp>
        <p:nvSpPr>
          <p:cNvPr id="37" name="任意多边形 36"/>
          <p:cNvSpPr/>
          <p:nvPr>
            <p:custDataLst>
              <p:tags r:id="rId4"/>
            </p:custDataLst>
          </p:nvPr>
        </p:nvSpPr>
        <p:spPr bwMode="auto">
          <a:xfrm>
            <a:off x="6453186" y="2346325"/>
            <a:ext cx="713998" cy="716026"/>
          </a:xfrm>
          <a:custGeom>
            <a:avLst/>
            <a:gdLst>
              <a:gd name="connsiteX0" fmla="*/ 356998 w 713998"/>
              <a:gd name="connsiteY0" fmla="*/ 34483 h 716026"/>
              <a:gd name="connsiteX1" fmla="*/ 34482 w 713998"/>
              <a:gd name="connsiteY1" fmla="*/ 358013 h 716026"/>
              <a:gd name="connsiteX2" fmla="*/ 356998 w 713998"/>
              <a:gd name="connsiteY2" fmla="*/ 681543 h 716026"/>
              <a:gd name="connsiteX3" fmla="*/ 679514 w 713998"/>
              <a:gd name="connsiteY3" fmla="*/ 358013 h 716026"/>
              <a:gd name="connsiteX4" fmla="*/ 356998 w 713998"/>
              <a:gd name="connsiteY4" fmla="*/ 34483 h 716026"/>
              <a:gd name="connsiteX5" fmla="*/ 356999 w 713998"/>
              <a:gd name="connsiteY5" fmla="*/ 0 h 716026"/>
              <a:gd name="connsiteX6" fmla="*/ 713998 w 713998"/>
              <a:gd name="connsiteY6" fmla="*/ 358013 h 716026"/>
              <a:gd name="connsiteX7" fmla="*/ 356999 w 713998"/>
              <a:gd name="connsiteY7" fmla="*/ 716026 h 716026"/>
              <a:gd name="connsiteX8" fmla="*/ 0 w 713998"/>
              <a:gd name="connsiteY8" fmla="*/ 358013 h 716026"/>
              <a:gd name="connsiteX9" fmla="*/ 356999 w 713998"/>
              <a:gd name="connsiteY9" fmla="*/ 0 h 71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98" h="716026">
                <a:moveTo>
                  <a:pt x="356998" y="34483"/>
                </a:moveTo>
                <a:cubicBezTo>
                  <a:pt x="178877" y="34483"/>
                  <a:pt x="34482" y="179332"/>
                  <a:pt x="34482" y="358013"/>
                </a:cubicBezTo>
                <a:cubicBezTo>
                  <a:pt x="34482" y="536694"/>
                  <a:pt x="178877" y="681543"/>
                  <a:pt x="356998" y="681543"/>
                </a:cubicBezTo>
                <a:cubicBezTo>
                  <a:pt x="535119" y="681543"/>
                  <a:pt x="679514" y="536694"/>
                  <a:pt x="679514" y="358013"/>
                </a:cubicBezTo>
                <a:cubicBezTo>
                  <a:pt x="679514" y="179332"/>
                  <a:pt x="535119" y="34483"/>
                  <a:pt x="356998" y="34483"/>
                </a:cubicBezTo>
                <a:close/>
                <a:moveTo>
                  <a:pt x="356999" y="0"/>
                </a:moveTo>
                <a:cubicBezTo>
                  <a:pt x="554164" y="0"/>
                  <a:pt x="713998" y="160288"/>
                  <a:pt x="713998" y="358013"/>
                </a:cubicBezTo>
                <a:cubicBezTo>
                  <a:pt x="713998" y="555738"/>
                  <a:pt x="554164" y="716026"/>
                  <a:pt x="356999" y="716026"/>
                </a:cubicBezTo>
                <a:cubicBezTo>
                  <a:pt x="159834" y="716026"/>
                  <a:pt x="0" y="555738"/>
                  <a:pt x="0" y="358013"/>
                </a:cubicBezTo>
                <a:cubicBezTo>
                  <a:pt x="0" y="160288"/>
                  <a:pt x="159834" y="0"/>
                  <a:pt x="3569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hangingPunct="1">
              <a:spcBef>
                <a:spcPts val="0"/>
              </a:spcBef>
              <a:spcAft>
                <a:spcPts val="0"/>
              </a:spcAft>
              <a:defRPr/>
            </a:pPr>
            <a:endParaRPr lang="zh-CN" altLang="en-US">
              <a:solidFill>
                <a:schemeClr val="tx1"/>
              </a:solidFill>
            </a:endParaRPr>
          </a:p>
        </p:txBody>
      </p:sp>
      <p:sp>
        <p:nvSpPr>
          <p:cNvPr id="14" name="椭圆 13"/>
          <p:cNvSpPr/>
          <p:nvPr>
            <p:custDataLst>
              <p:tags r:id="rId5"/>
            </p:custDataLst>
          </p:nvPr>
        </p:nvSpPr>
        <p:spPr bwMode="auto">
          <a:xfrm>
            <a:off x="6572862" y="2466001"/>
            <a:ext cx="474645" cy="47667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z="2000" smtClean="0">
                <a:solidFill>
                  <a:schemeClr val="tx1"/>
                </a:solidFill>
              </a:rPr>
              <a:t>4</a:t>
            </a:r>
            <a:endParaRPr lang="zh-CN" altLang="en-US" sz="2000" dirty="0">
              <a:solidFill>
                <a:schemeClr val="tx1"/>
              </a:solidFill>
            </a:endParaRPr>
          </a:p>
        </p:txBody>
      </p:sp>
      <p:sp>
        <p:nvSpPr>
          <p:cNvPr id="15" name="圆角矩形 14"/>
          <p:cNvSpPr/>
          <p:nvPr>
            <p:custDataLst>
              <p:tags r:id="rId6"/>
            </p:custDataLst>
          </p:nvPr>
        </p:nvSpPr>
        <p:spPr bwMode="auto">
          <a:xfrm>
            <a:off x="7398421" y="2413263"/>
            <a:ext cx="3231479" cy="582150"/>
          </a:xfrm>
          <a:prstGeom prst="roundRect">
            <a:avLst>
              <a:gd name="adj" fmla="val 50000"/>
            </a:avLst>
          </a:prstGeom>
          <a:solidFill>
            <a:schemeClr val="accent1">
              <a:lumMod val="50000"/>
            </a:schemeClr>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mtClean="0">
                <a:solidFill>
                  <a:schemeClr val="tx1"/>
                </a:solidFill>
              </a:rPr>
              <a:t>LOREM IPSUM DOLOR</a:t>
            </a:r>
            <a:endParaRPr lang="zh-CN" altLang="en-US" dirty="0">
              <a:solidFill>
                <a:schemeClr val="tx1"/>
              </a:solidFill>
            </a:endParaRPr>
          </a:p>
        </p:txBody>
      </p:sp>
      <p:sp>
        <p:nvSpPr>
          <p:cNvPr id="33" name="任意多边形 32"/>
          <p:cNvSpPr/>
          <p:nvPr>
            <p:custDataLst>
              <p:tags r:id="rId7"/>
            </p:custDataLst>
          </p:nvPr>
        </p:nvSpPr>
        <p:spPr bwMode="auto">
          <a:xfrm>
            <a:off x="1328736" y="3589279"/>
            <a:ext cx="713998" cy="716026"/>
          </a:xfrm>
          <a:custGeom>
            <a:avLst/>
            <a:gdLst>
              <a:gd name="connsiteX0" fmla="*/ 356998 w 713998"/>
              <a:gd name="connsiteY0" fmla="*/ 34483 h 716026"/>
              <a:gd name="connsiteX1" fmla="*/ 34482 w 713998"/>
              <a:gd name="connsiteY1" fmla="*/ 358013 h 716026"/>
              <a:gd name="connsiteX2" fmla="*/ 356998 w 713998"/>
              <a:gd name="connsiteY2" fmla="*/ 681543 h 716026"/>
              <a:gd name="connsiteX3" fmla="*/ 679514 w 713998"/>
              <a:gd name="connsiteY3" fmla="*/ 358013 h 716026"/>
              <a:gd name="connsiteX4" fmla="*/ 356998 w 713998"/>
              <a:gd name="connsiteY4" fmla="*/ 34483 h 716026"/>
              <a:gd name="connsiteX5" fmla="*/ 356999 w 713998"/>
              <a:gd name="connsiteY5" fmla="*/ 0 h 716026"/>
              <a:gd name="connsiteX6" fmla="*/ 713998 w 713998"/>
              <a:gd name="connsiteY6" fmla="*/ 358013 h 716026"/>
              <a:gd name="connsiteX7" fmla="*/ 356999 w 713998"/>
              <a:gd name="connsiteY7" fmla="*/ 716026 h 716026"/>
              <a:gd name="connsiteX8" fmla="*/ 0 w 713998"/>
              <a:gd name="connsiteY8" fmla="*/ 358013 h 716026"/>
              <a:gd name="connsiteX9" fmla="*/ 356999 w 713998"/>
              <a:gd name="connsiteY9" fmla="*/ 0 h 71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98" h="716026">
                <a:moveTo>
                  <a:pt x="356998" y="34483"/>
                </a:moveTo>
                <a:cubicBezTo>
                  <a:pt x="178877" y="34483"/>
                  <a:pt x="34482" y="179332"/>
                  <a:pt x="34482" y="358013"/>
                </a:cubicBezTo>
                <a:cubicBezTo>
                  <a:pt x="34482" y="536694"/>
                  <a:pt x="178877" y="681543"/>
                  <a:pt x="356998" y="681543"/>
                </a:cubicBezTo>
                <a:cubicBezTo>
                  <a:pt x="535119" y="681543"/>
                  <a:pt x="679514" y="536694"/>
                  <a:pt x="679514" y="358013"/>
                </a:cubicBezTo>
                <a:cubicBezTo>
                  <a:pt x="679514" y="179332"/>
                  <a:pt x="535119" y="34483"/>
                  <a:pt x="356998" y="34483"/>
                </a:cubicBezTo>
                <a:close/>
                <a:moveTo>
                  <a:pt x="356999" y="0"/>
                </a:moveTo>
                <a:cubicBezTo>
                  <a:pt x="554164" y="0"/>
                  <a:pt x="713998" y="160288"/>
                  <a:pt x="713998" y="358013"/>
                </a:cubicBezTo>
                <a:cubicBezTo>
                  <a:pt x="713998" y="555738"/>
                  <a:pt x="554164" y="716026"/>
                  <a:pt x="356999" y="716026"/>
                </a:cubicBezTo>
                <a:cubicBezTo>
                  <a:pt x="159834" y="716026"/>
                  <a:pt x="0" y="555738"/>
                  <a:pt x="0" y="358013"/>
                </a:cubicBezTo>
                <a:cubicBezTo>
                  <a:pt x="0" y="160288"/>
                  <a:pt x="159834" y="0"/>
                  <a:pt x="3569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hangingPunct="1">
              <a:spcBef>
                <a:spcPts val="0"/>
              </a:spcBef>
              <a:spcAft>
                <a:spcPts val="0"/>
              </a:spcAft>
              <a:defRPr/>
            </a:pPr>
            <a:endParaRPr lang="zh-CN" altLang="en-US">
              <a:solidFill>
                <a:schemeClr val="tx1"/>
              </a:solidFill>
            </a:endParaRPr>
          </a:p>
        </p:txBody>
      </p:sp>
      <p:sp>
        <p:nvSpPr>
          <p:cNvPr id="18" name="椭圆 17"/>
          <p:cNvSpPr/>
          <p:nvPr>
            <p:custDataLst>
              <p:tags r:id="rId8"/>
            </p:custDataLst>
          </p:nvPr>
        </p:nvSpPr>
        <p:spPr bwMode="auto">
          <a:xfrm>
            <a:off x="1448412" y="3708955"/>
            <a:ext cx="474645" cy="47667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z="2000" smtClean="0">
                <a:solidFill>
                  <a:schemeClr val="tx1"/>
                </a:solidFill>
              </a:rPr>
              <a:t>2</a:t>
            </a:r>
            <a:endParaRPr lang="zh-CN" altLang="en-US" sz="2000" dirty="0">
              <a:solidFill>
                <a:schemeClr val="tx1"/>
              </a:solidFill>
            </a:endParaRPr>
          </a:p>
        </p:txBody>
      </p:sp>
      <p:sp>
        <p:nvSpPr>
          <p:cNvPr id="19" name="圆角矩形 18"/>
          <p:cNvSpPr/>
          <p:nvPr>
            <p:custDataLst>
              <p:tags r:id="rId9"/>
            </p:custDataLst>
          </p:nvPr>
        </p:nvSpPr>
        <p:spPr bwMode="auto">
          <a:xfrm>
            <a:off x="2273971" y="3656217"/>
            <a:ext cx="3231479" cy="582150"/>
          </a:xfrm>
          <a:prstGeom prst="roundRect">
            <a:avLst>
              <a:gd name="adj" fmla="val 50000"/>
            </a:avLst>
          </a:prstGeom>
          <a:solidFill>
            <a:schemeClr val="accent1">
              <a:lumMod val="50000"/>
            </a:schemeClr>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mtClean="0">
                <a:solidFill>
                  <a:schemeClr val="tx1"/>
                </a:solidFill>
              </a:rPr>
              <a:t>LOREM IPSUM DOLOR</a:t>
            </a:r>
            <a:endParaRPr lang="zh-CN" altLang="en-US" dirty="0">
              <a:solidFill>
                <a:schemeClr val="tx1"/>
              </a:solidFill>
            </a:endParaRPr>
          </a:p>
        </p:txBody>
      </p:sp>
      <p:sp>
        <p:nvSpPr>
          <p:cNvPr id="36" name="任意多边形 35"/>
          <p:cNvSpPr/>
          <p:nvPr>
            <p:custDataLst>
              <p:tags r:id="rId10"/>
            </p:custDataLst>
          </p:nvPr>
        </p:nvSpPr>
        <p:spPr bwMode="auto">
          <a:xfrm>
            <a:off x="6453186" y="3589279"/>
            <a:ext cx="713998" cy="716026"/>
          </a:xfrm>
          <a:custGeom>
            <a:avLst/>
            <a:gdLst>
              <a:gd name="connsiteX0" fmla="*/ 356998 w 713998"/>
              <a:gd name="connsiteY0" fmla="*/ 34483 h 716026"/>
              <a:gd name="connsiteX1" fmla="*/ 34482 w 713998"/>
              <a:gd name="connsiteY1" fmla="*/ 358013 h 716026"/>
              <a:gd name="connsiteX2" fmla="*/ 356998 w 713998"/>
              <a:gd name="connsiteY2" fmla="*/ 681543 h 716026"/>
              <a:gd name="connsiteX3" fmla="*/ 679514 w 713998"/>
              <a:gd name="connsiteY3" fmla="*/ 358013 h 716026"/>
              <a:gd name="connsiteX4" fmla="*/ 356998 w 713998"/>
              <a:gd name="connsiteY4" fmla="*/ 34483 h 716026"/>
              <a:gd name="connsiteX5" fmla="*/ 356999 w 713998"/>
              <a:gd name="connsiteY5" fmla="*/ 0 h 716026"/>
              <a:gd name="connsiteX6" fmla="*/ 713998 w 713998"/>
              <a:gd name="connsiteY6" fmla="*/ 358013 h 716026"/>
              <a:gd name="connsiteX7" fmla="*/ 356999 w 713998"/>
              <a:gd name="connsiteY7" fmla="*/ 716026 h 716026"/>
              <a:gd name="connsiteX8" fmla="*/ 0 w 713998"/>
              <a:gd name="connsiteY8" fmla="*/ 358013 h 716026"/>
              <a:gd name="connsiteX9" fmla="*/ 356999 w 713998"/>
              <a:gd name="connsiteY9" fmla="*/ 0 h 71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98" h="716026">
                <a:moveTo>
                  <a:pt x="356998" y="34483"/>
                </a:moveTo>
                <a:cubicBezTo>
                  <a:pt x="178877" y="34483"/>
                  <a:pt x="34482" y="179332"/>
                  <a:pt x="34482" y="358013"/>
                </a:cubicBezTo>
                <a:cubicBezTo>
                  <a:pt x="34482" y="536694"/>
                  <a:pt x="178877" y="681543"/>
                  <a:pt x="356998" y="681543"/>
                </a:cubicBezTo>
                <a:cubicBezTo>
                  <a:pt x="535119" y="681543"/>
                  <a:pt x="679514" y="536694"/>
                  <a:pt x="679514" y="358013"/>
                </a:cubicBezTo>
                <a:cubicBezTo>
                  <a:pt x="679514" y="179332"/>
                  <a:pt x="535119" y="34483"/>
                  <a:pt x="356998" y="34483"/>
                </a:cubicBezTo>
                <a:close/>
                <a:moveTo>
                  <a:pt x="356999" y="0"/>
                </a:moveTo>
                <a:cubicBezTo>
                  <a:pt x="554164" y="0"/>
                  <a:pt x="713998" y="160288"/>
                  <a:pt x="713998" y="358013"/>
                </a:cubicBezTo>
                <a:cubicBezTo>
                  <a:pt x="713998" y="555738"/>
                  <a:pt x="554164" y="716026"/>
                  <a:pt x="356999" y="716026"/>
                </a:cubicBezTo>
                <a:cubicBezTo>
                  <a:pt x="159834" y="716026"/>
                  <a:pt x="0" y="555738"/>
                  <a:pt x="0" y="358013"/>
                </a:cubicBezTo>
                <a:cubicBezTo>
                  <a:pt x="0" y="160288"/>
                  <a:pt x="159834" y="0"/>
                  <a:pt x="3569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hangingPunct="1">
              <a:spcBef>
                <a:spcPts val="0"/>
              </a:spcBef>
              <a:spcAft>
                <a:spcPts val="0"/>
              </a:spcAft>
              <a:defRPr/>
            </a:pPr>
            <a:endParaRPr lang="zh-CN" altLang="en-US">
              <a:solidFill>
                <a:schemeClr val="tx1"/>
              </a:solidFill>
            </a:endParaRPr>
          </a:p>
        </p:txBody>
      </p:sp>
      <p:sp>
        <p:nvSpPr>
          <p:cNvPr id="22" name="椭圆 21"/>
          <p:cNvSpPr/>
          <p:nvPr>
            <p:custDataLst>
              <p:tags r:id="rId11"/>
            </p:custDataLst>
          </p:nvPr>
        </p:nvSpPr>
        <p:spPr bwMode="auto">
          <a:xfrm>
            <a:off x="6572862" y="3708955"/>
            <a:ext cx="474645" cy="47667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z="2000">
                <a:solidFill>
                  <a:schemeClr val="tx1"/>
                </a:solidFill>
              </a:rPr>
              <a:t>5</a:t>
            </a:r>
            <a:endParaRPr lang="zh-CN" altLang="en-US" sz="2000" dirty="0">
              <a:solidFill>
                <a:schemeClr val="tx1"/>
              </a:solidFill>
            </a:endParaRPr>
          </a:p>
        </p:txBody>
      </p:sp>
      <p:sp>
        <p:nvSpPr>
          <p:cNvPr id="23" name="圆角矩形 22"/>
          <p:cNvSpPr/>
          <p:nvPr>
            <p:custDataLst>
              <p:tags r:id="rId12"/>
            </p:custDataLst>
          </p:nvPr>
        </p:nvSpPr>
        <p:spPr bwMode="auto">
          <a:xfrm>
            <a:off x="7398421" y="3656217"/>
            <a:ext cx="3231479" cy="582150"/>
          </a:xfrm>
          <a:prstGeom prst="roundRect">
            <a:avLst>
              <a:gd name="adj" fmla="val 50000"/>
            </a:avLst>
          </a:prstGeom>
          <a:solidFill>
            <a:schemeClr val="accent1">
              <a:lumMod val="50000"/>
            </a:schemeClr>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mtClean="0">
                <a:solidFill>
                  <a:schemeClr val="tx1"/>
                </a:solidFill>
              </a:rPr>
              <a:t>LOREM IPSUM DOLOR</a:t>
            </a:r>
            <a:endParaRPr lang="zh-CN" altLang="en-US" dirty="0">
              <a:solidFill>
                <a:schemeClr val="tx1"/>
              </a:solidFill>
            </a:endParaRPr>
          </a:p>
        </p:txBody>
      </p:sp>
      <p:sp>
        <p:nvSpPr>
          <p:cNvPr id="34" name="任意多边形 33"/>
          <p:cNvSpPr/>
          <p:nvPr>
            <p:custDataLst>
              <p:tags r:id="rId13"/>
            </p:custDataLst>
          </p:nvPr>
        </p:nvSpPr>
        <p:spPr bwMode="auto">
          <a:xfrm>
            <a:off x="1328736" y="4832233"/>
            <a:ext cx="713998" cy="716026"/>
          </a:xfrm>
          <a:custGeom>
            <a:avLst/>
            <a:gdLst>
              <a:gd name="connsiteX0" fmla="*/ 356998 w 713998"/>
              <a:gd name="connsiteY0" fmla="*/ 34483 h 716026"/>
              <a:gd name="connsiteX1" fmla="*/ 34482 w 713998"/>
              <a:gd name="connsiteY1" fmla="*/ 358013 h 716026"/>
              <a:gd name="connsiteX2" fmla="*/ 356998 w 713998"/>
              <a:gd name="connsiteY2" fmla="*/ 681543 h 716026"/>
              <a:gd name="connsiteX3" fmla="*/ 679514 w 713998"/>
              <a:gd name="connsiteY3" fmla="*/ 358013 h 716026"/>
              <a:gd name="connsiteX4" fmla="*/ 356998 w 713998"/>
              <a:gd name="connsiteY4" fmla="*/ 34483 h 716026"/>
              <a:gd name="connsiteX5" fmla="*/ 356999 w 713998"/>
              <a:gd name="connsiteY5" fmla="*/ 0 h 716026"/>
              <a:gd name="connsiteX6" fmla="*/ 713998 w 713998"/>
              <a:gd name="connsiteY6" fmla="*/ 358013 h 716026"/>
              <a:gd name="connsiteX7" fmla="*/ 356999 w 713998"/>
              <a:gd name="connsiteY7" fmla="*/ 716026 h 716026"/>
              <a:gd name="connsiteX8" fmla="*/ 0 w 713998"/>
              <a:gd name="connsiteY8" fmla="*/ 358013 h 716026"/>
              <a:gd name="connsiteX9" fmla="*/ 356999 w 713998"/>
              <a:gd name="connsiteY9" fmla="*/ 0 h 71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98" h="716026">
                <a:moveTo>
                  <a:pt x="356998" y="34483"/>
                </a:moveTo>
                <a:cubicBezTo>
                  <a:pt x="178877" y="34483"/>
                  <a:pt x="34482" y="179332"/>
                  <a:pt x="34482" y="358013"/>
                </a:cubicBezTo>
                <a:cubicBezTo>
                  <a:pt x="34482" y="536694"/>
                  <a:pt x="178877" y="681543"/>
                  <a:pt x="356998" y="681543"/>
                </a:cubicBezTo>
                <a:cubicBezTo>
                  <a:pt x="535119" y="681543"/>
                  <a:pt x="679514" y="536694"/>
                  <a:pt x="679514" y="358013"/>
                </a:cubicBezTo>
                <a:cubicBezTo>
                  <a:pt x="679514" y="179332"/>
                  <a:pt x="535119" y="34483"/>
                  <a:pt x="356998" y="34483"/>
                </a:cubicBezTo>
                <a:close/>
                <a:moveTo>
                  <a:pt x="356999" y="0"/>
                </a:moveTo>
                <a:cubicBezTo>
                  <a:pt x="554164" y="0"/>
                  <a:pt x="713998" y="160288"/>
                  <a:pt x="713998" y="358013"/>
                </a:cubicBezTo>
                <a:cubicBezTo>
                  <a:pt x="713998" y="555738"/>
                  <a:pt x="554164" y="716026"/>
                  <a:pt x="356999" y="716026"/>
                </a:cubicBezTo>
                <a:cubicBezTo>
                  <a:pt x="159834" y="716026"/>
                  <a:pt x="0" y="555738"/>
                  <a:pt x="0" y="358013"/>
                </a:cubicBezTo>
                <a:cubicBezTo>
                  <a:pt x="0" y="160288"/>
                  <a:pt x="159834" y="0"/>
                  <a:pt x="3569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hangingPunct="1">
              <a:spcBef>
                <a:spcPts val="0"/>
              </a:spcBef>
              <a:spcAft>
                <a:spcPts val="0"/>
              </a:spcAft>
              <a:defRPr/>
            </a:pPr>
            <a:endParaRPr lang="zh-CN" altLang="en-US">
              <a:solidFill>
                <a:schemeClr val="tx1"/>
              </a:solidFill>
            </a:endParaRPr>
          </a:p>
        </p:txBody>
      </p:sp>
      <p:sp>
        <p:nvSpPr>
          <p:cNvPr id="26" name="椭圆 25"/>
          <p:cNvSpPr/>
          <p:nvPr>
            <p:custDataLst>
              <p:tags r:id="rId14"/>
            </p:custDataLst>
          </p:nvPr>
        </p:nvSpPr>
        <p:spPr bwMode="auto">
          <a:xfrm>
            <a:off x="1448412" y="4951909"/>
            <a:ext cx="474645" cy="47667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z="2000" smtClean="0">
                <a:solidFill>
                  <a:schemeClr val="tx1"/>
                </a:solidFill>
              </a:rPr>
              <a:t>3</a:t>
            </a:r>
            <a:endParaRPr lang="zh-CN" altLang="en-US" sz="2000" dirty="0">
              <a:solidFill>
                <a:schemeClr val="tx1"/>
              </a:solidFill>
            </a:endParaRPr>
          </a:p>
        </p:txBody>
      </p:sp>
      <p:sp>
        <p:nvSpPr>
          <p:cNvPr id="27" name="圆角矩形 26"/>
          <p:cNvSpPr/>
          <p:nvPr>
            <p:custDataLst>
              <p:tags r:id="rId15"/>
            </p:custDataLst>
          </p:nvPr>
        </p:nvSpPr>
        <p:spPr bwMode="auto">
          <a:xfrm>
            <a:off x="2273971" y="4899171"/>
            <a:ext cx="3231479" cy="582150"/>
          </a:xfrm>
          <a:prstGeom prst="roundRect">
            <a:avLst>
              <a:gd name="adj" fmla="val 50000"/>
            </a:avLst>
          </a:prstGeom>
          <a:solidFill>
            <a:schemeClr val="accent1">
              <a:lumMod val="50000"/>
            </a:schemeClr>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mtClean="0">
                <a:solidFill>
                  <a:schemeClr val="tx1"/>
                </a:solidFill>
              </a:rPr>
              <a:t>LOREM IPSUM DOLOR</a:t>
            </a:r>
            <a:endParaRPr lang="zh-CN" altLang="en-US" dirty="0">
              <a:solidFill>
                <a:schemeClr val="tx1"/>
              </a:solidFill>
            </a:endParaRPr>
          </a:p>
        </p:txBody>
      </p:sp>
      <p:sp>
        <p:nvSpPr>
          <p:cNvPr id="35" name="任意多边形 34"/>
          <p:cNvSpPr/>
          <p:nvPr>
            <p:custDataLst>
              <p:tags r:id="rId16"/>
            </p:custDataLst>
          </p:nvPr>
        </p:nvSpPr>
        <p:spPr bwMode="auto">
          <a:xfrm>
            <a:off x="6453186" y="4832233"/>
            <a:ext cx="713998" cy="716026"/>
          </a:xfrm>
          <a:custGeom>
            <a:avLst/>
            <a:gdLst>
              <a:gd name="connsiteX0" fmla="*/ 356998 w 713998"/>
              <a:gd name="connsiteY0" fmla="*/ 34483 h 716026"/>
              <a:gd name="connsiteX1" fmla="*/ 34482 w 713998"/>
              <a:gd name="connsiteY1" fmla="*/ 358013 h 716026"/>
              <a:gd name="connsiteX2" fmla="*/ 356998 w 713998"/>
              <a:gd name="connsiteY2" fmla="*/ 681543 h 716026"/>
              <a:gd name="connsiteX3" fmla="*/ 679514 w 713998"/>
              <a:gd name="connsiteY3" fmla="*/ 358013 h 716026"/>
              <a:gd name="connsiteX4" fmla="*/ 356998 w 713998"/>
              <a:gd name="connsiteY4" fmla="*/ 34483 h 716026"/>
              <a:gd name="connsiteX5" fmla="*/ 356999 w 713998"/>
              <a:gd name="connsiteY5" fmla="*/ 0 h 716026"/>
              <a:gd name="connsiteX6" fmla="*/ 713998 w 713998"/>
              <a:gd name="connsiteY6" fmla="*/ 358013 h 716026"/>
              <a:gd name="connsiteX7" fmla="*/ 356999 w 713998"/>
              <a:gd name="connsiteY7" fmla="*/ 716026 h 716026"/>
              <a:gd name="connsiteX8" fmla="*/ 0 w 713998"/>
              <a:gd name="connsiteY8" fmla="*/ 358013 h 716026"/>
              <a:gd name="connsiteX9" fmla="*/ 356999 w 713998"/>
              <a:gd name="connsiteY9" fmla="*/ 0 h 71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98" h="716026">
                <a:moveTo>
                  <a:pt x="356998" y="34483"/>
                </a:moveTo>
                <a:cubicBezTo>
                  <a:pt x="178877" y="34483"/>
                  <a:pt x="34482" y="179332"/>
                  <a:pt x="34482" y="358013"/>
                </a:cubicBezTo>
                <a:cubicBezTo>
                  <a:pt x="34482" y="536694"/>
                  <a:pt x="178877" y="681543"/>
                  <a:pt x="356998" y="681543"/>
                </a:cubicBezTo>
                <a:cubicBezTo>
                  <a:pt x="535119" y="681543"/>
                  <a:pt x="679514" y="536694"/>
                  <a:pt x="679514" y="358013"/>
                </a:cubicBezTo>
                <a:cubicBezTo>
                  <a:pt x="679514" y="179332"/>
                  <a:pt x="535119" y="34483"/>
                  <a:pt x="356998" y="34483"/>
                </a:cubicBezTo>
                <a:close/>
                <a:moveTo>
                  <a:pt x="356999" y="0"/>
                </a:moveTo>
                <a:cubicBezTo>
                  <a:pt x="554164" y="0"/>
                  <a:pt x="713998" y="160288"/>
                  <a:pt x="713998" y="358013"/>
                </a:cubicBezTo>
                <a:cubicBezTo>
                  <a:pt x="713998" y="555738"/>
                  <a:pt x="554164" y="716026"/>
                  <a:pt x="356999" y="716026"/>
                </a:cubicBezTo>
                <a:cubicBezTo>
                  <a:pt x="159834" y="716026"/>
                  <a:pt x="0" y="555738"/>
                  <a:pt x="0" y="358013"/>
                </a:cubicBezTo>
                <a:cubicBezTo>
                  <a:pt x="0" y="160288"/>
                  <a:pt x="159834" y="0"/>
                  <a:pt x="3569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hangingPunct="1">
              <a:spcBef>
                <a:spcPts val="0"/>
              </a:spcBef>
              <a:spcAft>
                <a:spcPts val="0"/>
              </a:spcAft>
              <a:defRPr/>
            </a:pPr>
            <a:endParaRPr lang="zh-CN" altLang="en-US">
              <a:solidFill>
                <a:schemeClr val="tx1"/>
              </a:solidFill>
            </a:endParaRPr>
          </a:p>
        </p:txBody>
      </p:sp>
      <p:sp>
        <p:nvSpPr>
          <p:cNvPr id="30" name="椭圆 29"/>
          <p:cNvSpPr/>
          <p:nvPr>
            <p:custDataLst>
              <p:tags r:id="rId17"/>
            </p:custDataLst>
          </p:nvPr>
        </p:nvSpPr>
        <p:spPr bwMode="auto">
          <a:xfrm>
            <a:off x="6572862" y="4951909"/>
            <a:ext cx="474645" cy="47667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z="2000" smtClean="0">
                <a:solidFill>
                  <a:schemeClr val="tx1"/>
                </a:solidFill>
              </a:rPr>
              <a:t>6</a:t>
            </a:r>
            <a:endParaRPr lang="zh-CN" altLang="en-US" sz="2000" dirty="0">
              <a:solidFill>
                <a:schemeClr val="tx1"/>
              </a:solidFill>
            </a:endParaRPr>
          </a:p>
        </p:txBody>
      </p:sp>
      <p:sp>
        <p:nvSpPr>
          <p:cNvPr id="31" name="圆角矩形 30"/>
          <p:cNvSpPr/>
          <p:nvPr>
            <p:custDataLst>
              <p:tags r:id="rId18"/>
            </p:custDataLst>
          </p:nvPr>
        </p:nvSpPr>
        <p:spPr bwMode="auto">
          <a:xfrm>
            <a:off x="7398421" y="4899171"/>
            <a:ext cx="3231479" cy="582150"/>
          </a:xfrm>
          <a:prstGeom prst="roundRect">
            <a:avLst>
              <a:gd name="adj" fmla="val 50000"/>
            </a:avLst>
          </a:prstGeom>
          <a:solidFill>
            <a:schemeClr val="accent1">
              <a:lumMod val="50000"/>
            </a:schemeClr>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mtClean="0">
                <a:solidFill>
                  <a:schemeClr val="tx1"/>
                </a:solidFill>
              </a:rPr>
              <a:t>LOREM IPSUM DOLOR</a:t>
            </a:r>
            <a:endParaRPr lang="zh-CN" altLang="en-US" dirty="0">
              <a:solidFill>
                <a:schemeClr val="tx1"/>
              </a:solidFill>
            </a:endParaRPr>
          </a:p>
        </p:txBody>
      </p:sp>
      <p:sp>
        <p:nvSpPr>
          <p:cNvPr id="2" name="文本框 1"/>
          <p:cNvSpPr txBox="1"/>
          <p:nvPr>
            <p:custDataLst>
              <p:tags r:id="rId19"/>
            </p:custDataLst>
          </p:nvPr>
        </p:nvSpPr>
        <p:spPr>
          <a:xfrm>
            <a:off x="1809750" y="320675"/>
            <a:ext cx="5200650" cy="1325563"/>
          </a:xfrm>
          <a:prstGeom prst="rect">
            <a:avLst/>
          </a:prstGeom>
        </p:spPr>
        <p:txBody>
          <a:bodyPr vert="horz" lIns="91440" tIns="45720" rIns="91440" bIns="45720" rtlCol="0" anchor="ctr">
            <a:normAutofit/>
          </a:bodyPr>
          <a:lstStyle>
            <a:lvl1pPr>
              <a:lnSpc>
                <a:spcPct val="90000"/>
              </a:lnSpc>
              <a:spcBef>
                <a:spcPct val="0"/>
              </a:spcBef>
              <a:buNone/>
              <a:defRPr sz="3200">
                <a:solidFill>
                  <a:srgbClr val="FBFBFB"/>
                </a:solidFill>
                <a:latin typeface="+mj-lt"/>
                <a:ea typeface="+mj-ea"/>
                <a:cs typeface="+mj-cs"/>
              </a:defRPr>
            </a:lvl1pPr>
          </a:lstStyle>
          <a:p>
            <a:r>
              <a:rPr lang="en-US" altLang="zh-CN" smtClean="0">
                <a:solidFill>
                  <a:schemeClr val="tx1"/>
                </a:solidFill>
              </a:rPr>
              <a:t>CONTENTS</a:t>
            </a:r>
            <a:endParaRPr lang="en-US" altLang="zh-CN" smtClean="0">
              <a:solidFill>
                <a:schemeClr val="tx1"/>
              </a:solidFill>
            </a:endParaRPr>
          </a:p>
        </p:txBody>
      </p:sp>
    </p:spTree>
    <p:custDataLst>
      <p:tags r:id="rId20"/>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smtClean="0"/>
              <a:t>LOREM IPSUM DOLOR</a:t>
            </a:r>
            <a:endParaRPr lang="zh-CN" altLang="en-US" dirty="0"/>
          </a:p>
        </p:txBody>
      </p:sp>
      <p:sp>
        <p:nvSpPr>
          <p:cNvPr id="4" name="文本占位符 3"/>
          <p:cNvSpPr>
            <a:spLocks noGrp="1"/>
          </p:cNvSpPr>
          <p:nvPr>
            <p:ph type="body" idx="1"/>
            <p:custDataLst>
              <p:tags r:id="rId2"/>
            </p:custDataLst>
          </p:nvPr>
        </p:nvSpPr>
        <p:spPr/>
        <p:txBody>
          <a:bodyPr/>
          <a:lstStyle/>
          <a:p>
            <a:r>
              <a:rPr lang="zh-CN" altLang="en-US" smtClean="0"/>
              <a:t>第一章</a:t>
            </a:r>
            <a:endParaRPr lang="zh-CN" altLang="en-US" smtClean="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任意多边形 31"/>
          <p:cNvSpPr/>
          <p:nvPr>
            <p:custDataLst>
              <p:tags r:id="rId1"/>
            </p:custDataLst>
          </p:nvPr>
        </p:nvSpPr>
        <p:spPr bwMode="auto">
          <a:xfrm>
            <a:off x="1328736" y="2346325"/>
            <a:ext cx="713998" cy="716026"/>
          </a:xfrm>
          <a:custGeom>
            <a:avLst/>
            <a:gdLst>
              <a:gd name="connsiteX0" fmla="*/ 356998 w 713998"/>
              <a:gd name="connsiteY0" fmla="*/ 34483 h 716026"/>
              <a:gd name="connsiteX1" fmla="*/ 34482 w 713998"/>
              <a:gd name="connsiteY1" fmla="*/ 358013 h 716026"/>
              <a:gd name="connsiteX2" fmla="*/ 356998 w 713998"/>
              <a:gd name="connsiteY2" fmla="*/ 681543 h 716026"/>
              <a:gd name="connsiteX3" fmla="*/ 679514 w 713998"/>
              <a:gd name="connsiteY3" fmla="*/ 358013 h 716026"/>
              <a:gd name="connsiteX4" fmla="*/ 356998 w 713998"/>
              <a:gd name="connsiteY4" fmla="*/ 34483 h 716026"/>
              <a:gd name="connsiteX5" fmla="*/ 356999 w 713998"/>
              <a:gd name="connsiteY5" fmla="*/ 0 h 716026"/>
              <a:gd name="connsiteX6" fmla="*/ 713998 w 713998"/>
              <a:gd name="connsiteY6" fmla="*/ 358013 h 716026"/>
              <a:gd name="connsiteX7" fmla="*/ 356999 w 713998"/>
              <a:gd name="connsiteY7" fmla="*/ 716026 h 716026"/>
              <a:gd name="connsiteX8" fmla="*/ 0 w 713998"/>
              <a:gd name="connsiteY8" fmla="*/ 358013 h 716026"/>
              <a:gd name="connsiteX9" fmla="*/ 356999 w 713998"/>
              <a:gd name="connsiteY9" fmla="*/ 0 h 71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98" h="716026">
                <a:moveTo>
                  <a:pt x="356998" y="34483"/>
                </a:moveTo>
                <a:cubicBezTo>
                  <a:pt x="178877" y="34483"/>
                  <a:pt x="34482" y="179332"/>
                  <a:pt x="34482" y="358013"/>
                </a:cubicBezTo>
                <a:cubicBezTo>
                  <a:pt x="34482" y="536694"/>
                  <a:pt x="178877" y="681543"/>
                  <a:pt x="356998" y="681543"/>
                </a:cubicBezTo>
                <a:cubicBezTo>
                  <a:pt x="535119" y="681543"/>
                  <a:pt x="679514" y="536694"/>
                  <a:pt x="679514" y="358013"/>
                </a:cubicBezTo>
                <a:cubicBezTo>
                  <a:pt x="679514" y="179332"/>
                  <a:pt x="535119" y="34483"/>
                  <a:pt x="356998" y="34483"/>
                </a:cubicBezTo>
                <a:close/>
                <a:moveTo>
                  <a:pt x="356999" y="0"/>
                </a:moveTo>
                <a:cubicBezTo>
                  <a:pt x="554164" y="0"/>
                  <a:pt x="713998" y="160288"/>
                  <a:pt x="713998" y="358013"/>
                </a:cubicBezTo>
                <a:cubicBezTo>
                  <a:pt x="713998" y="555738"/>
                  <a:pt x="554164" y="716026"/>
                  <a:pt x="356999" y="716026"/>
                </a:cubicBezTo>
                <a:cubicBezTo>
                  <a:pt x="159834" y="716026"/>
                  <a:pt x="0" y="555738"/>
                  <a:pt x="0" y="358013"/>
                </a:cubicBezTo>
                <a:cubicBezTo>
                  <a:pt x="0" y="160288"/>
                  <a:pt x="159834" y="0"/>
                  <a:pt x="3569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hangingPunct="1">
              <a:spcBef>
                <a:spcPts val="0"/>
              </a:spcBef>
              <a:spcAft>
                <a:spcPts val="0"/>
              </a:spcAft>
              <a:defRPr/>
            </a:pPr>
            <a:endParaRPr lang="zh-CN" altLang="en-US">
              <a:solidFill>
                <a:schemeClr val="tx1"/>
              </a:solidFill>
            </a:endParaRPr>
          </a:p>
        </p:txBody>
      </p:sp>
      <p:sp>
        <p:nvSpPr>
          <p:cNvPr id="10" name="椭圆 9"/>
          <p:cNvSpPr/>
          <p:nvPr>
            <p:custDataLst>
              <p:tags r:id="rId2"/>
            </p:custDataLst>
          </p:nvPr>
        </p:nvSpPr>
        <p:spPr bwMode="auto">
          <a:xfrm>
            <a:off x="1448412" y="2466001"/>
            <a:ext cx="474645" cy="47667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z="2000" dirty="0">
                <a:solidFill>
                  <a:schemeClr val="tx1"/>
                </a:solidFill>
              </a:rPr>
              <a:t>1</a:t>
            </a:r>
            <a:endParaRPr lang="zh-CN" altLang="en-US" sz="2000" dirty="0">
              <a:solidFill>
                <a:schemeClr val="tx1"/>
              </a:solidFill>
            </a:endParaRPr>
          </a:p>
        </p:txBody>
      </p:sp>
      <p:sp>
        <p:nvSpPr>
          <p:cNvPr id="7" name="圆角矩形 6"/>
          <p:cNvSpPr/>
          <p:nvPr>
            <p:custDataLst>
              <p:tags r:id="rId3"/>
            </p:custDataLst>
          </p:nvPr>
        </p:nvSpPr>
        <p:spPr bwMode="auto">
          <a:xfrm>
            <a:off x="2273971" y="2413263"/>
            <a:ext cx="3231479" cy="582150"/>
          </a:xfrm>
          <a:prstGeom prst="roundRect">
            <a:avLst>
              <a:gd name="adj" fmla="val 50000"/>
            </a:avLst>
          </a:prstGeom>
          <a:solidFill>
            <a:schemeClr val="accent1">
              <a:lumMod val="50000"/>
            </a:schemeClr>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dirty="0">
                <a:solidFill>
                  <a:schemeClr val="tx1"/>
                </a:solidFill>
              </a:rPr>
              <a:t>The ZooKeeper  Introduce</a:t>
            </a:r>
            <a:endParaRPr lang="en-US" altLang="zh-CN" dirty="0">
              <a:solidFill>
                <a:schemeClr val="tx1"/>
              </a:solidFill>
            </a:endParaRPr>
          </a:p>
        </p:txBody>
      </p:sp>
      <p:sp>
        <p:nvSpPr>
          <p:cNvPr id="37" name="任意多边形 36"/>
          <p:cNvSpPr/>
          <p:nvPr>
            <p:custDataLst>
              <p:tags r:id="rId4"/>
            </p:custDataLst>
          </p:nvPr>
        </p:nvSpPr>
        <p:spPr bwMode="auto">
          <a:xfrm>
            <a:off x="6453186" y="2346325"/>
            <a:ext cx="713998" cy="716026"/>
          </a:xfrm>
          <a:custGeom>
            <a:avLst/>
            <a:gdLst>
              <a:gd name="connsiteX0" fmla="*/ 356998 w 713998"/>
              <a:gd name="connsiteY0" fmla="*/ 34483 h 716026"/>
              <a:gd name="connsiteX1" fmla="*/ 34482 w 713998"/>
              <a:gd name="connsiteY1" fmla="*/ 358013 h 716026"/>
              <a:gd name="connsiteX2" fmla="*/ 356998 w 713998"/>
              <a:gd name="connsiteY2" fmla="*/ 681543 h 716026"/>
              <a:gd name="connsiteX3" fmla="*/ 679514 w 713998"/>
              <a:gd name="connsiteY3" fmla="*/ 358013 h 716026"/>
              <a:gd name="connsiteX4" fmla="*/ 356998 w 713998"/>
              <a:gd name="connsiteY4" fmla="*/ 34483 h 716026"/>
              <a:gd name="connsiteX5" fmla="*/ 356999 w 713998"/>
              <a:gd name="connsiteY5" fmla="*/ 0 h 716026"/>
              <a:gd name="connsiteX6" fmla="*/ 713998 w 713998"/>
              <a:gd name="connsiteY6" fmla="*/ 358013 h 716026"/>
              <a:gd name="connsiteX7" fmla="*/ 356999 w 713998"/>
              <a:gd name="connsiteY7" fmla="*/ 716026 h 716026"/>
              <a:gd name="connsiteX8" fmla="*/ 0 w 713998"/>
              <a:gd name="connsiteY8" fmla="*/ 358013 h 716026"/>
              <a:gd name="connsiteX9" fmla="*/ 356999 w 713998"/>
              <a:gd name="connsiteY9" fmla="*/ 0 h 71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98" h="716026">
                <a:moveTo>
                  <a:pt x="356998" y="34483"/>
                </a:moveTo>
                <a:cubicBezTo>
                  <a:pt x="178877" y="34483"/>
                  <a:pt x="34482" y="179332"/>
                  <a:pt x="34482" y="358013"/>
                </a:cubicBezTo>
                <a:cubicBezTo>
                  <a:pt x="34482" y="536694"/>
                  <a:pt x="178877" y="681543"/>
                  <a:pt x="356998" y="681543"/>
                </a:cubicBezTo>
                <a:cubicBezTo>
                  <a:pt x="535119" y="681543"/>
                  <a:pt x="679514" y="536694"/>
                  <a:pt x="679514" y="358013"/>
                </a:cubicBezTo>
                <a:cubicBezTo>
                  <a:pt x="679514" y="179332"/>
                  <a:pt x="535119" y="34483"/>
                  <a:pt x="356998" y="34483"/>
                </a:cubicBezTo>
                <a:close/>
                <a:moveTo>
                  <a:pt x="356999" y="0"/>
                </a:moveTo>
                <a:cubicBezTo>
                  <a:pt x="554164" y="0"/>
                  <a:pt x="713998" y="160288"/>
                  <a:pt x="713998" y="358013"/>
                </a:cubicBezTo>
                <a:cubicBezTo>
                  <a:pt x="713998" y="555738"/>
                  <a:pt x="554164" y="716026"/>
                  <a:pt x="356999" y="716026"/>
                </a:cubicBezTo>
                <a:cubicBezTo>
                  <a:pt x="159834" y="716026"/>
                  <a:pt x="0" y="555738"/>
                  <a:pt x="0" y="358013"/>
                </a:cubicBezTo>
                <a:cubicBezTo>
                  <a:pt x="0" y="160288"/>
                  <a:pt x="159834" y="0"/>
                  <a:pt x="3569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hangingPunct="1">
              <a:spcBef>
                <a:spcPts val="0"/>
              </a:spcBef>
              <a:spcAft>
                <a:spcPts val="0"/>
              </a:spcAft>
              <a:defRPr/>
            </a:pPr>
            <a:endParaRPr lang="zh-CN" altLang="en-US">
              <a:solidFill>
                <a:schemeClr val="tx1"/>
              </a:solidFill>
            </a:endParaRPr>
          </a:p>
        </p:txBody>
      </p:sp>
      <p:sp>
        <p:nvSpPr>
          <p:cNvPr id="14" name="椭圆 13"/>
          <p:cNvSpPr/>
          <p:nvPr>
            <p:custDataLst>
              <p:tags r:id="rId5"/>
            </p:custDataLst>
          </p:nvPr>
        </p:nvSpPr>
        <p:spPr bwMode="auto">
          <a:xfrm>
            <a:off x="6572862" y="2466001"/>
            <a:ext cx="474645" cy="47667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z="2000" smtClean="0">
                <a:solidFill>
                  <a:schemeClr val="tx1"/>
                </a:solidFill>
              </a:rPr>
              <a:t>4</a:t>
            </a:r>
            <a:endParaRPr lang="zh-CN" altLang="en-US" sz="2000" dirty="0">
              <a:solidFill>
                <a:schemeClr val="tx1"/>
              </a:solidFill>
            </a:endParaRPr>
          </a:p>
        </p:txBody>
      </p:sp>
      <p:sp>
        <p:nvSpPr>
          <p:cNvPr id="15" name="圆角矩形 14"/>
          <p:cNvSpPr/>
          <p:nvPr>
            <p:custDataLst>
              <p:tags r:id="rId6"/>
            </p:custDataLst>
          </p:nvPr>
        </p:nvSpPr>
        <p:spPr bwMode="auto">
          <a:xfrm>
            <a:off x="7398421" y="2413263"/>
            <a:ext cx="3231479" cy="582150"/>
          </a:xfrm>
          <a:prstGeom prst="roundRect">
            <a:avLst>
              <a:gd name="adj" fmla="val 50000"/>
            </a:avLst>
          </a:prstGeom>
          <a:solidFill>
            <a:schemeClr val="accent1">
              <a:lumMod val="50000"/>
            </a:schemeClr>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0000"/>
          </a:bodyPr>
          <a:lstStyle/>
          <a:p>
            <a:pPr algn="ctr">
              <a:defRPr/>
            </a:pPr>
            <a:r>
              <a:rPr lang="zh-CN" altLang="en-US" dirty="0">
                <a:solidFill>
                  <a:schemeClr val="tx1"/>
                </a:solidFill>
              </a:rPr>
              <a:t>Common Distributed System Tasks</a:t>
            </a:r>
            <a:endParaRPr lang="zh-CN" altLang="en-US" dirty="0">
              <a:solidFill>
                <a:schemeClr val="tx1"/>
              </a:solidFill>
            </a:endParaRPr>
          </a:p>
        </p:txBody>
      </p:sp>
      <p:sp>
        <p:nvSpPr>
          <p:cNvPr id="33" name="任意多边形 32"/>
          <p:cNvSpPr/>
          <p:nvPr>
            <p:custDataLst>
              <p:tags r:id="rId7"/>
            </p:custDataLst>
          </p:nvPr>
        </p:nvSpPr>
        <p:spPr bwMode="auto">
          <a:xfrm>
            <a:off x="1328736" y="3589279"/>
            <a:ext cx="713998" cy="716026"/>
          </a:xfrm>
          <a:custGeom>
            <a:avLst/>
            <a:gdLst>
              <a:gd name="connsiteX0" fmla="*/ 356998 w 713998"/>
              <a:gd name="connsiteY0" fmla="*/ 34483 h 716026"/>
              <a:gd name="connsiteX1" fmla="*/ 34482 w 713998"/>
              <a:gd name="connsiteY1" fmla="*/ 358013 h 716026"/>
              <a:gd name="connsiteX2" fmla="*/ 356998 w 713998"/>
              <a:gd name="connsiteY2" fmla="*/ 681543 h 716026"/>
              <a:gd name="connsiteX3" fmla="*/ 679514 w 713998"/>
              <a:gd name="connsiteY3" fmla="*/ 358013 h 716026"/>
              <a:gd name="connsiteX4" fmla="*/ 356998 w 713998"/>
              <a:gd name="connsiteY4" fmla="*/ 34483 h 716026"/>
              <a:gd name="connsiteX5" fmla="*/ 356999 w 713998"/>
              <a:gd name="connsiteY5" fmla="*/ 0 h 716026"/>
              <a:gd name="connsiteX6" fmla="*/ 713998 w 713998"/>
              <a:gd name="connsiteY6" fmla="*/ 358013 h 716026"/>
              <a:gd name="connsiteX7" fmla="*/ 356999 w 713998"/>
              <a:gd name="connsiteY7" fmla="*/ 716026 h 716026"/>
              <a:gd name="connsiteX8" fmla="*/ 0 w 713998"/>
              <a:gd name="connsiteY8" fmla="*/ 358013 h 716026"/>
              <a:gd name="connsiteX9" fmla="*/ 356999 w 713998"/>
              <a:gd name="connsiteY9" fmla="*/ 0 h 71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98" h="716026">
                <a:moveTo>
                  <a:pt x="356998" y="34483"/>
                </a:moveTo>
                <a:cubicBezTo>
                  <a:pt x="178877" y="34483"/>
                  <a:pt x="34482" y="179332"/>
                  <a:pt x="34482" y="358013"/>
                </a:cubicBezTo>
                <a:cubicBezTo>
                  <a:pt x="34482" y="536694"/>
                  <a:pt x="178877" y="681543"/>
                  <a:pt x="356998" y="681543"/>
                </a:cubicBezTo>
                <a:cubicBezTo>
                  <a:pt x="535119" y="681543"/>
                  <a:pt x="679514" y="536694"/>
                  <a:pt x="679514" y="358013"/>
                </a:cubicBezTo>
                <a:cubicBezTo>
                  <a:pt x="679514" y="179332"/>
                  <a:pt x="535119" y="34483"/>
                  <a:pt x="356998" y="34483"/>
                </a:cubicBezTo>
                <a:close/>
                <a:moveTo>
                  <a:pt x="356999" y="0"/>
                </a:moveTo>
                <a:cubicBezTo>
                  <a:pt x="554164" y="0"/>
                  <a:pt x="713998" y="160288"/>
                  <a:pt x="713998" y="358013"/>
                </a:cubicBezTo>
                <a:cubicBezTo>
                  <a:pt x="713998" y="555738"/>
                  <a:pt x="554164" y="716026"/>
                  <a:pt x="356999" y="716026"/>
                </a:cubicBezTo>
                <a:cubicBezTo>
                  <a:pt x="159834" y="716026"/>
                  <a:pt x="0" y="555738"/>
                  <a:pt x="0" y="358013"/>
                </a:cubicBezTo>
                <a:cubicBezTo>
                  <a:pt x="0" y="160288"/>
                  <a:pt x="159834" y="0"/>
                  <a:pt x="3569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hangingPunct="1">
              <a:spcBef>
                <a:spcPts val="0"/>
              </a:spcBef>
              <a:spcAft>
                <a:spcPts val="0"/>
              </a:spcAft>
              <a:defRPr/>
            </a:pPr>
            <a:endParaRPr lang="zh-CN" altLang="en-US">
              <a:solidFill>
                <a:schemeClr val="tx1"/>
              </a:solidFill>
            </a:endParaRPr>
          </a:p>
        </p:txBody>
      </p:sp>
      <p:sp>
        <p:nvSpPr>
          <p:cNvPr id="18" name="椭圆 17"/>
          <p:cNvSpPr/>
          <p:nvPr>
            <p:custDataLst>
              <p:tags r:id="rId8"/>
            </p:custDataLst>
          </p:nvPr>
        </p:nvSpPr>
        <p:spPr bwMode="auto">
          <a:xfrm>
            <a:off x="1448412" y="3708955"/>
            <a:ext cx="474645" cy="47667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z="2000" smtClean="0">
                <a:solidFill>
                  <a:schemeClr val="tx1"/>
                </a:solidFill>
              </a:rPr>
              <a:t>2</a:t>
            </a:r>
            <a:endParaRPr lang="zh-CN" altLang="en-US" sz="2000" dirty="0">
              <a:solidFill>
                <a:schemeClr val="tx1"/>
              </a:solidFill>
            </a:endParaRPr>
          </a:p>
        </p:txBody>
      </p:sp>
      <p:sp>
        <p:nvSpPr>
          <p:cNvPr id="19" name="圆角矩形 18"/>
          <p:cNvSpPr/>
          <p:nvPr>
            <p:custDataLst>
              <p:tags r:id="rId9"/>
            </p:custDataLst>
          </p:nvPr>
        </p:nvSpPr>
        <p:spPr bwMode="auto">
          <a:xfrm>
            <a:off x="2273971" y="3656217"/>
            <a:ext cx="3231479" cy="582150"/>
          </a:xfrm>
          <a:prstGeom prst="roundRect">
            <a:avLst>
              <a:gd name="adj" fmla="val 50000"/>
            </a:avLst>
          </a:prstGeom>
          <a:solidFill>
            <a:schemeClr val="accent1">
              <a:lumMod val="50000"/>
            </a:schemeClr>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dirty="0">
                <a:solidFill>
                  <a:schemeClr val="tx1"/>
                </a:solidFill>
              </a:rPr>
              <a:t>Inner Apache ZooKeeper</a:t>
            </a:r>
            <a:endParaRPr lang="zh-CN" altLang="en-US" dirty="0">
              <a:solidFill>
                <a:schemeClr val="tx1"/>
              </a:solidFill>
            </a:endParaRPr>
          </a:p>
        </p:txBody>
      </p:sp>
      <p:sp>
        <p:nvSpPr>
          <p:cNvPr id="36" name="任意多边形 35"/>
          <p:cNvSpPr/>
          <p:nvPr>
            <p:custDataLst>
              <p:tags r:id="rId10"/>
            </p:custDataLst>
          </p:nvPr>
        </p:nvSpPr>
        <p:spPr bwMode="auto">
          <a:xfrm>
            <a:off x="6453186" y="3589279"/>
            <a:ext cx="713998" cy="716026"/>
          </a:xfrm>
          <a:custGeom>
            <a:avLst/>
            <a:gdLst>
              <a:gd name="connsiteX0" fmla="*/ 356998 w 713998"/>
              <a:gd name="connsiteY0" fmla="*/ 34483 h 716026"/>
              <a:gd name="connsiteX1" fmla="*/ 34482 w 713998"/>
              <a:gd name="connsiteY1" fmla="*/ 358013 h 716026"/>
              <a:gd name="connsiteX2" fmla="*/ 356998 w 713998"/>
              <a:gd name="connsiteY2" fmla="*/ 681543 h 716026"/>
              <a:gd name="connsiteX3" fmla="*/ 679514 w 713998"/>
              <a:gd name="connsiteY3" fmla="*/ 358013 h 716026"/>
              <a:gd name="connsiteX4" fmla="*/ 356998 w 713998"/>
              <a:gd name="connsiteY4" fmla="*/ 34483 h 716026"/>
              <a:gd name="connsiteX5" fmla="*/ 356999 w 713998"/>
              <a:gd name="connsiteY5" fmla="*/ 0 h 716026"/>
              <a:gd name="connsiteX6" fmla="*/ 713998 w 713998"/>
              <a:gd name="connsiteY6" fmla="*/ 358013 h 716026"/>
              <a:gd name="connsiteX7" fmla="*/ 356999 w 713998"/>
              <a:gd name="connsiteY7" fmla="*/ 716026 h 716026"/>
              <a:gd name="connsiteX8" fmla="*/ 0 w 713998"/>
              <a:gd name="connsiteY8" fmla="*/ 358013 h 716026"/>
              <a:gd name="connsiteX9" fmla="*/ 356999 w 713998"/>
              <a:gd name="connsiteY9" fmla="*/ 0 h 71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98" h="716026">
                <a:moveTo>
                  <a:pt x="356998" y="34483"/>
                </a:moveTo>
                <a:cubicBezTo>
                  <a:pt x="178877" y="34483"/>
                  <a:pt x="34482" y="179332"/>
                  <a:pt x="34482" y="358013"/>
                </a:cubicBezTo>
                <a:cubicBezTo>
                  <a:pt x="34482" y="536694"/>
                  <a:pt x="178877" y="681543"/>
                  <a:pt x="356998" y="681543"/>
                </a:cubicBezTo>
                <a:cubicBezTo>
                  <a:pt x="535119" y="681543"/>
                  <a:pt x="679514" y="536694"/>
                  <a:pt x="679514" y="358013"/>
                </a:cubicBezTo>
                <a:cubicBezTo>
                  <a:pt x="679514" y="179332"/>
                  <a:pt x="535119" y="34483"/>
                  <a:pt x="356998" y="34483"/>
                </a:cubicBezTo>
                <a:close/>
                <a:moveTo>
                  <a:pt x="356999" y="0"/>
                </a:moveTo>
                <a:cubicBezTo>
                  <a:pt x="554164" y="0"/>
                  <a:pt x="713998" y="160288"/>
                  <a:pt x="713998" y="358013"/>
                </a:cubicBezTo>
                <a:cubicBezTo>
                  <a:pt x="713998" y="555738"/>
                  <a:pt x="554164" y="716026"/>
                  <a:pt x="356999" y="716026"/>
                </a:cubicBezTo>
                <a:cubicBezTo>
                  <a:pt x="159834" y="716026"/>
                  <a:pt x="0" y="555738"/>
                  <a:pt x="0" y="358013"/>
                </a:cubicBezTo>
                <a:cubicBezTo>
                  <a:pt x="0" y="160288"/>
                  <a:pt x="159834" y="0"/>
                  <a:pt x="3569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hangingPunct="1">
              <a:spcBef>
                <a:spcPts val="0"/>
              </a:spcBef>
              <a:spcAft>
                <a:spcPts val="0"/>
              </a:spcAft>
              <a:defRPr/>
            </a:pPr>
            <a:endParaRPr lang="zh-CN" altLang="en-US">
              <a:solidFill>
                <a:schemeClr val="tx1"/>
              </a:solidFill>
            </a:endParaRPr>
          </a:p>
        </p:txBody>
      </p:sp>
      <p:sp>
        <p:nvSpPr>
          <p:cNvPr id="22" name="椭圆 21"/>
          <p:cNvSpPr/>
          <p:nvPr>
            <p:custDataLst>
              <p:tags r:id="rId11"/>
            </p:custDataLst>
          </p:nvPr>
        </p:nvSpPr>
        <p:spPr bwMode="auto">
          <a:xfrm>
            <a:off x="6572862" y="3708955"/>
            <a:ext cx="474645" cy="47667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z="2000">
                <a:solidFill>
                  <a:schemeClr val="tx1"/>
                </a:solidFill>
              </a:rPr>
              <a:t>5</a:t>
            </a:r>
            <a:endParaRPr lang="zh-CN" altLang="en-US" sz="2000" dirty="0">
              <a:solidFill>
                <a:schemeClr val="tx1"/>
              </a:solidFill>
            </a:endParaRPr>
          </a:p>
        </p:txBody>
      </p:sp>
      <p:sp>
        <p:nvSpPr>
          <p:cNvPr id="23" name="圆角矩形 22"/>
          <p:cNvSpPr/>
          <p:nvPr>
            <p:custDataLst>
              <p:tags r:id="rId12"/>
            </p:custDataLst>
          </p:nvPr>
        </p:nvSpPr>
        <p:spPr bwMode="auto">
          <a:xfrm>
            <a:off x="7398421" y="3656217"/>
            <a:ext cx="3231479" cy="582150"/>
          </a:xfrm>
          <a:prstGeom prst="roundRect">
            <a:avLst>
              <a:gd name="adj" fmla="val 50000"/>
            </a:avLst>
          </a:prstGeom>
          <a:solidFill>
            <a:schemeClr val="accent1">
              <a:lumMod val="50000"/>
            </a:schemeClr>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0000"/>
          </a:bodyPr>
          <a:lstStyle/>
          <a:p>
            <a:pPr algn="ctr">
              <a:defRPr/>
            </a:pPr>
            <a:r>
              <a:rPr lang="zh-CN" altLang="en-US" dirty="0">
                <a:solidFill>
                  <a:schemeClr val="tx1"/>
                </a:solidFill>
              </a:rPr>
              <a:t>Administering Apache ZooKeeper</a:t>
            </a:r>
            <a:endParaRPr lang="zh-CN" altLang="en-US" dirty="0">
              <a:solidFill>
                <a:schemeClr val="tx1"/>
              </a:solidFill>
            </a:endParaRPr>
          </a:p>
        </p:txBody>
      </p:sp>
      <p:sp>
        <p:nvSpPr>
          <p:cNvPr id="34" name="任意多边形 33"/>
          <p:cNvSpPr/>
          <p:nvPr>
            <p:custDataLst>
              <p:tags r:id="rId13"/>
            </p:custDataLst>
          </p:nvPr>
        </p:nvSpPr>
        <p:spPr bwMode="auto">
          <a:xfrm>
            <a:off x="1328736" y="4832233"/>
            <a:ext cx="713998" cy="716026"/>
          </a:xfrm>
          <a:custGeom>
            <a:avLst/>
            <a:gdLst>
              <a:gd name="connsiteX0" fmla="*/ 356998 w 713998"/>
              <a:gd name="connsiteY0" fmla="*/ 34483 h 716026"/>
              <a:gd name="connsiteX1" fmla="*/ 34482 w 713998"/>
              <a:gd name="connsiteY1" fmla="*/ 358013 h 716026"/>
              <a:gd name="connsiteX2" fmla="*/ 356998 w 713998"/>
              <a:gd name="connsiteY2" fmla="*/ 681543 h 716026"/>
              <a:gd name="connsiteX3" fmla="*/ 679514 w 713998"/>
              <a:gd name="connsiteY3" fmla="*/ 358013 h 716026"/>
              <a:gd name="connsiteX4" fmla="*/ 356998 w 713998"/>
              <a:gd name="connsiteY4" fmla="*/ 34483 h 716026"/>
              <a:gd name="connsiteX5" fmla="*/ 356999 w 713998"/>
              <a:gd name="connsiteY5" fmla="*/ 0 h 716026"/>
              <a:gd name="connsiteX6" fmla="*/ 713998 w 713998"/>
              <a:gd name="connsiteY6" fmla="*/ 358013 h 716026"/>
              <a:gd name="connsiteX7" fmla="*/ 356999 w 713998"/>
              <a:gd name="connsiteY7" fmla="*/ 716026 h 716026"/>
              <a:gd name="connsiteX8" fmla="*/ 0 w 713998"/>
              <a:gd name="connsiteY8" fmla="*/ 358013 h 716026"/>
              <a:gd name="connsiteX9" fmla="*/ 356999 w 713998"/>
              <a:gd name="connsiteY9" fmla="*/ 0 h 71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98" h="716026">
                <a:moveTo>
                  <a:pt x="356998" y="34483"/>
                </a:moveTo>
                <a:cubicBezTo>
                  <a:pt x="178877" y="34483"/>
                  <a:pt x="34482" y="179332"/>
                  <a:pt x="34482" y="358013"/>
                </a:cubicBezTo>
                <a:cubicBezTo>
                  <a:pt x="34482" y="536694"/>
                  <a:pt x="178877" y="681543"/>
                  <a:pt x="356998" y="681543"/>
                </a:cubicBezTo>
                <a:cubicBezTo>
                  <a:pt x="535119" y="681543"/>
                  <a:pt x="679514" y="536694"/>
                  <a:pt x="679514" y="358013"/>
                </a:cubicBezTo>
                <a:cubicBezTo>
                  <a:pt x="679514" y="179332"/>
                  <a:pt x="535119" y="34483"/>
                  <a:pt x="356998" y="34483"/>
                </a:cubicBezTo>
                <a:close/>
                <a:moveTo>
                  <a:pt x="356999" y="0"/>
                </a:moveTo>
                <a:cubicBezTo>
                  <a:pt x="554164" y="0"/>
                  <a:pt x="713998" y="160288"/>
                  <a:pt x="713998" y="358013"/>
                </a:cubicBezTo>
                <a:cubicBezTo>
                  <a:pt x="713998" y="555738"/>
                  <a:pt x="554164" y="716026"/>
                  <a:pt x="356999" y="716026"/>
                </a:cubicBezTo>
                <a:cubicBezTo>
                  <a:pt x="159834" y="716026"/>
                  <a:pt x="0" y="555738"/>
                  <a:pt x="0" y="358013"/>
                </a:cubicBezTo>
                <a:cubicBezTo>
                  <a:pt x="0" y="160288"/>
                  <a:pt x="159834" y="0"/>
                  <a:pt x="3569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hangingPunct="1">
              <a:spcBef>
                <a:spcPts val="0"/>
              </a:spcBef>
              <a:spcAft>
                <a:spcPts val="0"/>
              </a:spcAft>
              <a:defRPr/>
            </a:pPr>
            <a:endParaRPr lang="zh-CN" altLang="en-US">
              <a:solidFill>
                <a:schemeClr val="tx1"/>
              </a:solidFill>
            </a:endParaRPr>
          </a:p>
        </p:txBody>
      </p:sp>
      <p:sp>
        <p:nvSpPr>
          <p:cNvPr id="26" name="椭圆 25"/>
          <p:cNvSpPr/>
          <p:nvPr>
            <p:custDataLst>
              <p:tags r:id="rId14"/>
            </p:custDataLst>
          </p:nvPr>
        </p:nvSpPr>
        <p:spPr bwMode="auto">
          <a:xfrm>
            <a:off x="1448412" y="4951909"/>
            <a:ext cx="474645" cy="47667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z="2000" smtClean="0">
                <a:solidFill>
                  <a:schemeClr val="tx1"/>
                </a:solidFill>
              </a:rPr>
              <a:t>3</a:t>
            </a:r>
            <a:endParaRPr lang="zh-CN" altLang="en-US" sz="2000" dirty="0">
              <a:solidFill>
                <a:schemeClr val="tx1"/>
              </a:solidFill>
            </a:endParaRPr>
          </a:p>
        </p:txBody>
      </p:sp>
      <p:sp>
        <p:nvSpPr>
          <p:cNvPr id="27" name="圆角矩形 26"/>
          <p:cNvSpPr/>
          <p:nvPr>
            <p:custDataLst>
              <p:tags r:id="rId15"/>
            </p:custDataLst>
          </p:nvPr>
        </p:nvSpPr>
        <p:spPr bwMode="auto">
          <a:xfrm>
            <a:off x="2273971" y="4899171"/>
            <a:ext cx="3231479" cy="582150"/>
          </a:xfrm>
          <a:prstGeom prst="roundRect">
            <a:avLst>
              <a:gd name="adj" fmla="val 50000"/>
            </a:avLst>
          </a:prstGeom>
          <a:solidFill>
            <a:schemeClr val="accent1">
              <a:lumMod val="50000"/>
            </a:schemeClr>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a:bodyPr>
          <a:lstStyle/>
          <a:p>
            <a:pPr algn="ctr">
              <a:defRPr/>
            </a:pPr>
            <a:r>
              <a:rPr lang="zh-CN" altLang="en-US" dirty="0">
                <a:solidFill>
                  <a:schemeClr val="tx1"/>
                </a:solidFill>
              </a:rPr>
              <a:t>Programming with ZooKeeper</a:t>
            </a:r>
            <a:endParaRPr lang="zh-CN" altLang="en-US" dirty="0">
              <a:solidFill>
                <a:schemeClr val="tx1"/>
              </a:solidFill>
            </a:endParaRPr>
          </a:p>
        </p:txBody>
      </p:sp>
      <p:sp>
        <p:nvSpPr>
          <p:cNvPr id="35" name="任意多边形 34"/>
          <p:cNvSpPr/>
          <p:nvPr>
            <p:custDataLst>
              <p:tags r:id="rId16"/>
            </p:custDataLst>
          </p:nvPr>
        </p:nvSpPr>
        <p:spPr bwMode="auto">
          <a:xfrm>
            <a:off x="6453186" y="4832233"/>
            <a:ext cx="713998" cy="716026"/>
          </a:xfrm>
          <a:custGeom>
            <a:avLst/>
            <a:gdLst>
              <a:gd name="connsiteX0" fmla="*/ 356998 w 713998"/>
              <a:gd name="connsiteY0" fmla="*/ 34483 h 716026"/>
              <a:gd name="connsiteX1" fmla="*/ 34482 w 713998"/>
              <a:gd name="connsiteY1" fmla="*/ 358013 h 716026"/>
              <a:gd name="connsiteX2" fmla="*/ 356998 w 713998"/>
              <a:gd name="connsiteY2" fmla="*/ 681543 h 716026"/>
              <a:gd name="connsiteX3" fmla="*/ 679514 w 713998"/>
              <a:gd name="connsiteY3" fmla="*/ 358013 h 716026"/>
              <a:gd name="connsiteX4" fmla="*/ 356998 w 713998"/>
              <a:gd name="connsiteY4" fmla="*/ 34483 h 716026"/>
              <a:gd name="connsiteX5" fmla="*/ 356999 w 713998"/>
              <a:gd name="connsiteY5" fmla="*/ 0 h 716026"/>
              <a:gd name="connsiteX6" fmla="*/ 713998 w 713998"/>
              <a:gd name="connsiteY6" fmla="*/ 358013 h 716026"/>
              <a:gd name="connsiteX7" fmla="*/ 356999 w 713998"/>
              <a:gd name="connsiteY7" fmla="*/ 716026 h 716026"/>
              <a:gd name="connsiteX8" fmla="*/ 0 w 713998"/>
              <a:gd name="connsiteY8" fmla="*/ 358013 h 716026"/>
              <a:gd name="connsiteX9" fmla="*/ 356999 w 713998"/>
              <a:gd name="connsiteY9" fmla="*/ 0 h 71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998" h="716026">
                <a:moveTo>
                  <a:pt x="356998" y="34483"/>
                </a:moveTo>
                <a:cubicBezTo>
                  <a:pt x="178877" y="34483"/>
                  <a:pt x="34482" y="179332"/>
                  <a:pt x="34482" y="358013"/>
                </a:cubicBezTo>
                <a:cubicBezTo>
                  <a:pt x="34482" y="536694"/>
                  <a:pt x="178877" y="681543"/>
                  <a:pt x="356998" y="681543"/>
                </a:cubicBezTo>
                <a:cubicBezTo>
                  <a:pt x="535119" y="681543"/>
                  <a:pt x="679514" y="536694"/>
                  <a:pt x="679514" y="358013"/>
                </a:cubicBezTo>
                <a:cubicBezTo>
                  <a:pt x="679514" y="179332"/>
                  <a:pt x="535119" y="34483"/>
                  <a:pt x="356998" y="34483"/>
                </a:cubicBezTo>
                <a:close/>
                <a:moveTo>
                  <a:pt x="356999" y="0"/>
                </a:moveTo>
                <a:cubicBezTo>
                  <a:pt x="554164" y="0"/>
                  <a:pt x="713998" y="160288"/>
                  <a:pt x="713998" y="358013"/>
                </a:cubicBezTo>
                <a:cubicBezTo>
                  <a:pt x="713998" y="555738"/>
                  <a:pt x="554164" y="716026"/>
                  <a:pt x="356999" y="716026"/>
                </a:cubicBezTo>
                <a:cubicBezTo>
                  <a:pt x="159834" y="716026"/>
                  <a:pt x="0" y="555738"/>
                  <a:pt x="0" y="358013"/>
                </a:cubicBezTo>
                <a:cubicBezTo>
                  <a:pt x="0" y="160288"/>
                  <a:pt x="159834" y="0"/>
                  <a:pt x="3569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hangingPunct="1">
              <a:spcBef>
                <a:spcPts val="0"/>
              </a:spcBef>
              <a:spcAft>
                <a:spcPts val="0"/>
              </a:spcAft>
              <a:defRPr/>
            </a:pPr>
            <a:endParaRPr lang="zh-CN" altLang="en-US">
              <a:solidFill>
                <a:schemeClr val="tx1"/>
              </a:solidFill>
            </a:endParaRPr>
          </a:p>
        </p:txBody>
      </p:sp>
      <p:sp>
        <p:nvSpPr>
          <p:cNvPr id="30" name="椭圆 29"/>
          <p:cNvSpPr/>
          <p:nvPr>
            <p:custDataLst>
              <p:tags r:id="rId17"/>
            </p:custDataLst>
          </p:nvPr>
        </p:nvSpPr>
        <p:spPr bwMode="auto">
          <a:xfrm>
            <a:off x="6572862" y="4951909"/>
            <a:ext cx="474645" cy="47667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z="2000" smtClean="0">
                <a:solidFill>
                  <a:schemeClr val="tx1"/>
                </a:solidFill>
              </a:rPr>
              <a:t>6</a:t>
            </a:r>
            <a:endParaRPr lang="zh-CN" altLang="en-US" sz="2000" dirty="0">
              <a:solidFill>
                <a:schemeClr val="tx1"/>
              </a:solidFill>
            </a:endParaRPr>
          </a:p>
        </p:txBody>
      </p:sp>
      <p:sp>
        <p:nvSpPr>
          <p:cNvPr id="31" name="圆角矩形 30"/>
          <p:cNvSpPr/>
          <p:nvPr>
            <p:custDataLst>
              <p:tags r:id="rId18"/>
            </p:custDataLst>
          </p:nvPr>
        </p:nvSpPr>
        <p:spPr bwMode="auto">
          <a:xfrm>
            <a:off x="7398421" y="4899171"/>
            <a:ext cx="3231479" cy="582150"/>
          </a:xfrm>
          <a:prstGeom prst="roundRect">
            <a:avLst>
              <a:gd name="adj" fmla="val 50000"/>
            </a:avLst>
          </a:prstGeom>
          <a:solidFill>
            <a:schemeClr val="accent1">
              <a:lumMod val="50000"/>
            </a:schemeClr>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dirty="0">
                <a:solidFill>
                  <a:schemeClr val="tx1"/>
                </a:solidFill>
              </a:rPr>
              <a:t>Apache Curator</a:t>
            </a:r>
            <a:endParaRPr lang="zh-CN" altLang="en-US" dirty="0">
              <a:solidFill>
                <a:schemeClr val="tx1"/>
              </a:solidFill>
            </a:endParaRPr>
          </a:p>
        </p:txBody>
      </p:sp>
      <p:sp>
        <p:nvSpPr>
          <p:cNvPr id="2" name="文本框 1"/>
          <p:cNvSpPr txBox="1"/>
          <p:nvPr>
            <p:custDataLst>
              <p:tags r:id="rId19"/>
            </p:custDataLst>
          </p:nvPr>
        </p:nvSpPr>
        <p:spPr>
          <a:xfrm>
            <a:off x="1809750" y="320675"/>
            <a:ext cx="5200650" cy="1325563"/>
          </a:xfrm>
          <a:prstGeom prst="rect">
            <a:avLst/>
          </a:prstGeom>
        </p:spPr>
        <p:txBody>
          <a:bodyPr vert="horz" lIns="91440" tIns="45720" rIns="91440" bIns="45720" rtlCol="0" anchor="ctr">
            <a:normAutofit/>
          </a:bodyPr>
          <a:lstStyle>
            <a:lvl1pPr>
              <a:lnSpc>
                <a:spcPct val="90000"/>
              </a:lnSpc>
              <a:spcBef>
                <a:spcPct val="0"/>
              </a:spcBef>
              <a:buNone/>
              <a:defRPr sz="3200">
                <a:solidFill>
                  <a:srgbClr val="FBFBFB"/>
                </a:solidFill>
                <a:latin typeface="+mj-lt"/>
                <a:ea typeface="+mj-ea"/>
                <a:cs typeface="+mj-cs"/>
              </a:defRPr>
            </a:lvl1pPr>
          </a:lstStyle>
          <a:p>
            <a:r>
              <a:rPr lang="en-US" altLang="zh-CN" smtClean="0">
                <a:solidFill>
                  <a:schemeClr val="tx1"/>
                </a:solidFill>
              </a:rPr>
              <a:t>Agenda</a:t>
            </a:r>
            <a:endParaRPr lang="en-US" altLang="zh-CN" smtClean="0">
              <a:solidFill>
                <a:schemeClr val="tx1"/>
              </a:solidFill>
            </a:endParaRPr>
          </a:p>
        </p:txBody>
      </p:sp>
    </p:spTree>
    <p:custDataLst>
      <p:tags r:id="rId20"/>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泪滴形 47"/>
          <p:cNvSpPr>
            <a:spLocks noChangeArrowheads="1"/>
          </p:cNvSpPr>
          <p:nvPr>
            <p:custDataLst>
              <p:tags r:id="rId1"/>
            </p:custDataLst>
          </p:nvPr>
        </p:nvSpPr>
        <p:spPr bwMode="auto">
          <a:xfrm>
            <a:off x="3749959" y="2812981"/>
            <a:ext cx="1135287" cy="1135287"/>
          </a:xfrm>
          <a:custGeom>
            <a:avLst/>
            <a:gdLst>
              <a:gd name="T0" fmla="*/ 0 w 1905000"/>
              <a:gd name="T1" fmla="*/ 952500 h 1905000"/>
              <a:gd name="T2" fmla="*/ 952500 w 1905000"/>
              <a:gd name="T3" fmla="*/ 0 h 1905000"/>
              <a:gd name="T4" fmla="*/ 1905000 w 1905000"/>
              <a:gd name="T5" fmla="*/ 0 h 1905000"/>
              <a:gd name="T6" fmla="*/ 1905000 w 1905000"/>
              <a:gd name="T7" fmla="*/ 952500 h 1905000"/>
              <a:gd name="T8" fmla="*/ 952500 w 1905000"/>
              <a:gd name="T9" fmla="*/ 1905000 h 1905000"/>
              <a:gd name="T10" fmla="*/ 0 w 1905000"/>
              <a:gd name="T11" fmla="*/ 952500 h 1905000"/>
            </a:gdLst>
            <a:ahLst/>
            <a:cxnLst>
              <a:cxn ang="0">
                <a:pos x="T0" y="T1"/>
              </a:cxn>
              <a:cxn ang="0">
                <a:pos x="T2" y="T3"/>
              </a:cxn>
              <a:cxn ang="0">
                <a:pos x="T4" y="T5"/>
              </a:cxn>
              <a:cxn ang="0">
                <a:pos x="T6" y="T7"/>
              </a:cxn>
              <a:cxn ang="0">
                <a:pos x="T8" y="T9"/>
              </a:cxn>
              <a:cxn ang="0">
                <a:pos x="T10" y="T11"/>
              </a:cxn>
            </a:cxnLst>
            <a:rect l="0" t="0" r="r" b="b"/>
            <a:pathLst>
              <a:path w="1905000" h="1905000">
                <a:moveTo>
                  <a:pt x="0" y="952500"/>
                </a:moveTo>
                <a:cubicBezTo>
                  <a:pt x="0" y="426449"/>
                  <a:pt x="426449" y="0"/>
                  <a:pt x="952500" y="0"/>
                </a:cubicBezTo>
                <a:lnTo>
                  <a:pt x="1905000" y="0"/>
                </a:lnTo>
                <a:lnTo>
                  <a:pt x="1905000" y="952500"/>
                </a:lnTo>
                <a:cubicBezTo>
                  <a:pt x="1905000" y="1478551"/>
                  <a:pt x="1478551" y="1905000"/>
                  <a:pt x="952500" y="1905000"/>
                </a:cubicBezTo>
                <a:cubicBezTo>
                  <a:pt x="426449" y="1905000"/>
                  <a:pt x="0" y="1478551"/>
                  <a:pt x="0" y="952500"/>
                </a:cubicBezTo>
                <a:close/>
              </a:path>
            </a:pathLst>
          </a:custGeom>
          <a:solidFill>
            <a:schemeClr val="accent1"/>
          </a:solidFill>
          <a:ln>
            <a:noFill/>
          </a:ln>
        </p:spPr>
        <p:txBody>
          <a:bodyPr anchor="ctr" anchorCtr="0"/>
          <a:lstStyle/>
          <a:p>
            <a:pPr algn="ctr"/>
            <a:r>
              <a:rPr lang="en-US" altLang="zh-CN" sz="3200"/>
              <a:t>01</a:t>
            </a:r>
            <a:endParaRPr lang="zh-CN" altLang="en-US" sz="3200"/>
          </a:p>
        </p:txBody>
      </p:sp>
      <p:sp>
        <p:nvSpPr>
          <p:cNvPr id="3" name="文本框 2"/>
          <p:cNvSpPr txBox="1"/>
          <p:nvPr>
            <p:custDataLst>
              <p:tags r:id="rId2"/>
            </p:custDataLst>
          </p:nvPr>
        </p:nvSpPr>
        <p:spPr>
          <a:xfrm>
            <a:off x="1809750" y="320675"/>
            <a:ext cx="5200650" cy="1325563"/>
          </a:xfrm>
          <a:prstGeom prst="rect">
            <a:avLst/>
          </a:prstGeom>
        </p:spPr>
        <p:txBody>
          <a:bodyPr vert="horz" wrap="square" lIns="91440" tIns="45720" rIns="91440" bIns="45720" rtlCol="0" anchor="ctr">
            <a:normAutofit/>
          </a:bodyPr>
          <a:lstStyle>
            <a:lvl1pPr>
              <a:lnSpc>
                <a:spcPct val="90000"/>
              </a:lnSpc>
              <a:spcBef>
                <a:spcPct val="0"/>
              </a:spcBef>
              <a:buNone/>
              <a:defRPr sz="3200">
                <a:solidFill>
                  <a:srgbClr val="FBFBFB"/>
                </a:solidFill>
                <a:latin typeface="+mj-lt"/>
                <a:ea typeface="+mj-ea"/>
                <a:cs typeface="+mj-cs"/>
              </a:defRPr>
            </a:lvl1pPr>
          </a:lstStyle>
          <a:p>
            <a:r>
              <a:rPr lang="en-US" altLang="zh-CN" smtClean="0">
                <a:solidFill>
                  <a:schemeClr val="tx1"/>
                </a:solidFill>
              </a:rPr>
              <a:t>LOREM IPSUM DOLOR</a:t>
            </a:r>
            <a:endParaRPr lang="zh-CN" altLang="en-US" dirty="0">
              <a:solidFill>
                <a:schemeClr val="tx1"/>
              </a:solidFill>
            </a:endParaRPr>
          </a:p>
        </p:txBody>
      </p:sp>
      <p:sp>
        <p:nvSpPr>
          <p:cNvPr id="4" name="文本框 3"/>
          <p:cNvSpPr txBox="1"/>
          <p:nvPr>
            <p:custDataLst>
              <p:tags r:id="rId3"/>
            </p:custDataLst>
          </p:nvPr>
        </p:nvSpPr>
        <p:spPr>
          <a:xfrm>
            <a:off x="5047754" y="2835195"/>
            <a:ext cx="3270811" cy="990527"/>
          </a:xfrm>
          <a:prstGeom prst="rect">
            <a:avLst/>
          </a:prstGeom>
        </p:spPr>
        <p:txBody>
          <a:bodyPr wrap="square" anchor="ctr" anchorCtr="0">
            <a:normAutofit/>
          </a:bodyPr>
          <a:lstStyle>
            <a:defPPr>
              <a:defRPr lang="zh-CN"/>
            </a:defPPr>
            <a:lvl1pPr>
              <a:defRPr sz="2800"/>
            </a:lvl1pPr>
          </a:lstStyle>
          <a:p>
            <a:r>
              <a:rPr lang="en-US" altLang="zh-CN" dirty="0" smtClean="0"/>
              <a:t>LOREM IPSUM </a:t>
            </a:r>
            <a:endParaRPr lang="zh-CN" altLang="en-US" dirty="0"/>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泪滴形 47"/>
          <p:cNvSpPr>
            <a:spLocks noChangeArrowheads="1"/>
          </p:cNvSpPr>
          <p:nvPr>
            <p:custDataLst>
              <p:tags r:id="rId1"/>
            </p:custDataLst>
          </p:nvPr>
        </p:nvSpPr>
        <p:spPr bwMode="auto">
          <a:xfrm>
            <a:off x="3749959" y="2317717"/>
            <a:ext cx="1135287" cy="1135287"/>
          </a:xfrm>
          <a:custGeom>
            <a:avLst/>
            <a:gdLst>
              <a:gd name="T0" fmla="*/ 0 w 1905000"/>
              <a:gd name="T1" fmla="*/ 952500 h 1905000"/>
              <a:gd name="T2" fmla="*/ 952500 w 1905000"/>
              <a:gd name="T3" fmla="*/ 0 h 1905000"/>
              <a:gd name="T4" fmla="*/ 1905000 w 1905000"/>
              <a:gd name="T5" fmla="*/ 0 h 1905000"/>
              <a:gd name="T6" fmla="*/ 1905000 w 1905000"/>
              <a:gd name="T7" fmla="*/ 952500 h 1905000"/>
              <a:gd name="T8" fmla="*/ 952500 w 1905000"/>
              <a:gd name="T9" fmla="*/ 1905000 h 1905000"/>
              <a:gd name="T10" fmla="*/ 0 w 1905000"/>
              <a:gd name="T11" fmla="*/ 952500 h 1905000"/>
            </a:gdLst>
            <a:ahLst/>
            <a:cxnLst>
              <a:cxn ang="0">
                <a:pos x="T0" y="T1"/>
              </a:cxn>
              <a:cxn ang="0">
                <a:pos x="T2" y="T3"/>
              </a:cxn>
              <a:cxn ang="0">
                <a:pos x="T4" y="T5"/>
              </a:cxn>
              <a:cxn ang="0">
                <a:pos x="T6" y="T7"/>
              </a:cxn>
              <a:cxn ang="0">
                <a:pos x="T8" y="T9"/>
              </a:cxn>
              <a:cxn ang="0">
                <a:pos x="T10" y="T11"/>
              </a:cxn>
            </a:cxnLst>
            <a:rect l="0" t="0" r="r" b="b"/>
            <a:pathLst>
              <a:path w="1905000" h="1905000">
                <a:moveTo>
                  <a:pt x="0" y="952500"/>
                </a:moveTo>
                <a:cubicBezTo>
                  <a:pt x="0" y="426449"/>
                  <a:pt x="426449" y="0"/>
                  <a:pt x="952500" y="0"/>
                </a:cubicBezTo>
                <a:lnTo>
                  <a:pt x="1905000" y="0"/>
                </a:lnTo>
                <a:lnTo>
                  <a:pt x="1905000" y="952500"/>
                </a:lnTo>
                <a:cubicBezTo>
                  <a:pt x="1905000" y="1478551"/>
                  <a:pt x="1478551" y="1905000"/>
                  <a:pt x="952500" y="1905000"/>
                </a:cubicBezTo>
                <a:cubicBezTo>
                  <a:pt x="426449" y="1905000"/>
                  <a:pt x="0" y="1478551"/>
                  <a:pt x="0" y="952500"/>
                </a:cubicBezTo>
                <a:close/>
              </a:path>
            </a:pathLst>
          </a:custGeom>
          <a:solidFill>
            <a:schemeClr val="accent1"/>
          </a:solidFill>
          <a:ln>
            <a:noFill/>
          </a:ln>
        </p:spPr>
        <p:txBody>
          <a:bodyPr anchor="ctr" anchorCtr="0"/>
          <a:lstStyle/>
          <a:p>
            <a:pPr algn="ctr"/>
            <a:r>
              <a:rPr lang="en-US" altLang="zh-CN" sz="3430"/>
              <a:t>01</a:t>
            </a:r>
            <a:endParaRPr lang="zh-CN" altLang="en-US" sz="3430"/>
          </a:p>
        </p:txBody>
      </p:sp>
      <p:sp>
        <p:nvSpPr>
          <p:cNvPr id="7" name="泪滴形 47"/>
          <p:cNvSpPr>
            <a:spLocks noChangeArrowheads="1"/>
          </p:cNvSpPr>
          <p:nvPr>
            <p:custDataLst>
              <p:tags r:id="rId2"/>
            </p:custDataLst>
          </p:nvPr>
        </p:nvSpPr>
        <p:spPr bwMode="auto">
          <a:xfrm>
            <a:off x="3749959" y="4061982"/>
            <a:ext cx="1135287" cy="1135287"/>
          </a:xfrm>
          <a:custGeom>
            <a:avLst/>
            <a:gdLst>
              <a:gd name="T0" fmla="*/ 0 w 1905000"/>
              <a:gd name="T1" fmla="*/ 952500 h 1905000"/>
              <a:gd name="T2" fmla="*/ 952500 w 1905000"/>
              <a:gd name="T3" fmla="*/ 0 h 1905000"/>
              <a:gd name="T4" fmla="*/ 1905000 w 1905000"/>
              <a:gd name="T5" fmla="*/ 0 h 1905000"/>
              <a:gd name="T6" fmla="*/ 1905000 w 1905000"/>
              <a:gd name="T7" fmla="*/ 952500 h 1905000"/>
              <a:gd name="T8" fmla="*/ 952500 w 1905000"/>
              <a:gd name="T9" fmla="*/ 1905000 h 1905000"/>
              <a:gd name="T10" fmla="*/ 0 w 1905000"/>
              <a:gd name="T11" fmla="*/ 952500 h 1905000"/>
            </a:gdLst>
            <a:ahLst/>
            <a:cxnLst>
              <a:cxn ang="0">
                <a:pos x="T0" y="T1"/>
              </a:cxn>
              <a:cxn ang="0">
                <a:pos x="T2" y="T3"/>
              </a:cxn>
              <a:cxn ang="0">
                <a:pos x="T4" y="T5"/>
              </a:cxn>
              <a:cxn ang="0">
                <a:pos x="T6" y="T7"/>
              </a:cxn>
              <a:cxn ang="0">
                <a:pos x="T8" y="T9"/>
              </a:cxn>
              <a:cxn ang="0">
                <a:pos x="T10" y="T11"/>
              </a:cxn>
            </a:cxnLst>
            <a:rect l="0" t="0" r="r" b="b"/>
            <a:pathLst>
              <a:path w="1905000" h="1905000">
                <a:moveTo>
                  <a:pt x="0" y="952500"/>
                </a:moveTo>
                <a:cubicBezTo>
                  <a:pt x="0" y="426449"/>
                  <a:pt x="426449" y="0"/>
                  <a:pt x="952500" y="0"/>
                </a:cubicBezTo>
                <a:lnTo>
                  <a:pt x="1905000" y="0"/>
                </a:lnTo>
                <a:lnTo>
                  <a:pt x="1905000" y="952500"/>
                </a:lnTo>
                <a:cubicBezTo>
                  <a:pt x="1905000" y="1478551"/>
                  <a:pt x="1478551" y="1905000"/>
                  <a:pt x="952500" y="1905000"/>
                </a:cubicBezTo>
                <a:cubicBezTo>
                  <a:pt x="426449" y="1905000"/>
                  <a:pt x="0" y="1478551"/>
                  <a:pt x="0" y="952500"/>
                </a:cubicBezTo>
                <a:close/>
              </a:path>
            </a:pathLst>
          </a:custGeom>
          <a:solidFill>
            <a:schemeClr val="accent1"/>
          </a:solidFill>
          <a:ln>
            <a:noFill/>
          </a:ln>
        </p:spPr>
        <p:txBody>
          <a:bodyPr anchor="ctr" anchorCtr="0"/>
          <a:lstStyle/>
          <a:p>
            <a:pPr algn="ctr"/>
            <a:r>
              <a:rPr lang="en-US" altLang="zh-CN" sz="3430"/>
              <a:t>02</a:t>
            </a:r>
            <a:endParaRPr lang="zh-CN" altLang="en-US" sz="3430"/>
          </a:p>
        </p:txBody>
      </p:sp>
      <p:sp>
        <p:nvSpPr>
          <p:cNvPr id="3" name="文本框 2"/>
          <p:cNvSpPr txBox="1"/>
          <p:nvPr>
            <p:custDataLst>
              <p:tags r:id="rId3"/>
            </p:custDataLst>
          </p:nvPr>
        </p:nvSpPr>
        <p:spPr>
          <a:xfrm>
            <a:off x="1809750" y="320675"/>
            <a:ext cx="5200650" cy="1325563"/>
          </a:xfrm>
          <a:prstGeom prst="rect">
            <a:avLst/>
          </a:prstGeom>
        </p:spPr>
        <p:txBody>
          <a:bodyPr vert="horz" wrap="square" lIns="91440" tIns="45720" rIns="91440" bIns="45720" rtlCol="0" anchor="ctr">
            <a:normAutofit/>
          </a:bodyPr>
          <a:lstStyle>
            <a:lvl1pPr>
              <a:lnSpc>
                <a:spcPct val="90000"/>
              </a:lnSpc>
              <a:spcBef>
                <a:spcPct val="0"/>
              </a:spcBef>
              <a:buNone/>
              <a:defRPr sz="3200">
                <a:solidFill>
                  <a:srgbClr val="FBFBFB"/>
                </a:solidFill>
                <a:latin typeface="+mj-lt"/>
                <a:ea typeface="+mj-ea"/>
                <a:cs typeface="+mj-cs"/>
              </a:defRPr>
            </a:lvl1pPr>
          </a:lstStyle>
          <a:p>
            <a:r>
              <a:rPr lang="en-US" altLang="zh-CN" smtClean="0">
                <a:solidFill>
                  <a:schemeClr val="tx1"/>
                </a:solidFill>
              </a:rPr>
              <a:t>LOREM IPSUM DOLOR</a:t>
            </a:r>
            <a:endParaRPr lang="zh-CN" altLang="en-US" dirty="0">
              <a:solidFill>
                <a:schemeClr val="tx1"/>
              </a:solidFill>
            </a:endParaRPr>
          </a:p>
        </p:txBody>
      </p:sp>
      <p:sp>
        <p:nvSpPr>
          <p:cNvPr id="4" name="文本框 3"/>
          <p:cNvSpPr txBox="1"/>
          <p:nvPr>
            <p:custDataLst>
              <p:tags r:id="rId4"/>
            </p:custDataLst>
          </p:nvPr>
        </p:nvSpPr>
        <p:spPr>
          <a:xfrm>
            <a:off x="5047754" y="2339931"/>
            <a:ext cx="3270811" cy="990527"/>
          </a:xfrm>
          <a:prstGeom prst="rect">
            <a:avLst/>
          </a:prstGeom>
        </p:spPr>
        <p:txBody>
          <a:bodyPr wrap="square" anchor="ctr" anchorCtr="0">
            <a:normAutofit/>
          </a:bodyPr>
          <a:lstStyle>
            <a:defPPr>
              <a:defRPr lang="zh-CN"/>
            </a:defPPr>
            <a:lvl1pPr>
              <a:defRPr sz="3085"/>
            </a:lvl1pPr>
          </a:lstStyle>
          <a:p>
            <a:r>
              <a:rPr lang="en-US" altLang="zh-CN" smtClean="0"/>
              <a:t>LOREM IPSUM </a:t>
            </a:r>
            <a:endParaRPr lang="zh-CN" altLang="en-US" dirty="0"/>
          </a:p>
        </p:txBody>
      </p:sp>
      <p:sp>
        <p:nvSpPr>
          <p:cNvPr id="9" name="文本框 8"/>
          <p:cNvSpPr txBox="1"/>
          <p:nvPr>
            <p:custDataLst>
              <p:tags r:id="rId5"/>
            </p:custDataLst>
          </p:nvPr>
        </p:nvSpPr>
        <p:spPr>
          <a:xfrm>
            <a:off x="5047754" y="4084196"/>
            <a:ext cx="3270811" cy="990527"/>
          </a:xfrm>
          <a:prstGeom prst="rect">
            <a:avLst/>
          </a:prstGeom>
        </p:spPr>
        <p:txBody>
          <a:bodyPr wrap="square" anchor="ctr" anchorCtr="0">
            <a:normAutofit/>
          </a:bodyPr>
          <a:lstStyle>
            <a:defPPr>
              <a:defRPr lang="zh-CN"/>
            </a:defPPr>
            <a:lvl1pPr>
              <a:defRPr sz="3085"/>
            </a:lvl1pPr>
          </a:lstStyle>
          <a:p>
            <a:r>
              <a:rPr lang="en-US" altLang="zh-CN" smtClean="0"/>
              <a:t>LOREM IPSUM </a:t>
            </a:r>
            <a:endParaRPr lang="zh-CN" altLang="en-US" dirty="0"/>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泪滴形 47"/>
          <p:cNvSpPr>
            <a:spLocks noChangeArrowheads="1"/>
          </p:cNvSpPr>
          <p:nvPr>
            <p:custDataLst>
              <p:tags r:id="rId1"/>
            </p:custDataLst>
          </p:nvPr>
        </p:nvSpPr>
        <p:spPr bwMode="auto">
          <a:xfrm>
            <a:off x="4124674" y="2079581"/>
            <a:ext cx="949056" cy="949056"/>
          </a:xfrm>
          <a:custGeom>
            <a:avLst/>
            <a:gdLst>
              <a:gd name="T0" fmla="*/ 0 w 1905000"/>
              <a:gd name="T1" fmla="*/ 952500 h 1905000"/>
              <a:gd name="T2" fmla="*/ 952500 w 1905000"/>
              <a:gd name="T3" fmla="*/ 0 h 1905000"/>
              <a:gd name="T4" fmla="*/ 1905000 w 1905000"/>
              <a:gd name="T5" fmla="*/ 0 h 1905000"/>
              <a:gd name="T6" fmla="*/ 1905000 w 1905000"/>
              <a:gd name="T7" fmla="*/ 952500 h 1905000"/>
              <a:gd name="T8" fmla="*/ 952500 w 1905000"/>
              <a:gd name="T9" fmla="*/ 1905000 h 1905000"/>
              <a:gd name="T10" fmla="*/ 0 w 1905000"/>
              <a:gd name="T11" fmla="*/ 952500 h 1905000"/>
            </a:gdLst>
            <a:ahLst/>
            <a:cxnLst>
              <a:cxn ang="0">
                <a:pos x="T0" y="T1"/>
              </a:cxn>
              <a:cxn ang="0">
                <a:pos x="T2" y="T3"/>
              </a:cxn>
              <a:cxn ang="0">
                <a:pos x="T4" y="T5"/>
              </a:cxn>
              <a:cxn ang="0">
                <a:pos x="T6" y="T7"/>
              </a:cxn>
              <a:cxn ang="0">
                <a:pos x="T8" y="T9"/>
              </a:cxn>
              <a:cxn ang="0">
                <a:pos x="T10" y="T11"/>
              </a:cxn>
            </a:cxnLst>
            <a:rect l="0" t="0" r="r" b="b"/>
            <a:pathLst>
              <a:path w="1905000" h="1905000">
                <a:moveTo>
                  <a:pt x="0" y="952500"/>
                </a:moveTo>
                <a:cubicBezTo>
                  <a:pt x="0" y="426449"/>
                  <a:pt x="426449" y="0"/>
                  <a:pt x="952500" y="0"/>
                </a:cubicBezTo>
                <a:lnTo>
                  <a:pt x="1905000" y="0"/>
                </a:lnTo>
                <a:lnTo>
                  <a:pt x="1905000" y="952500"/>
                </a:lnTo>
                <a:cubicBezTo>
                  <a:pt x="1905000" y="1478551"/>
                  <a:pt x="1478551" y="1905000"/>
                  <a:pt x="952500" y="1905000"/>
                </a:cubicBezTo>
                <a:cubicBezTo>
                  <a:pt x="426449" y="1905000"/>
                  <a:pt x="0" y="1478551"/>
                  <a:pt x="0" y="952500"/>
                </a:cubicBezTo>
                <a:close/>
              </a:path>
            </a:pathLst>
          </a:custGeom>
          <a:solidFill>
            <a:schemeClr val="accent1"/>
          </a:solidFill>
          <a:ln>
            <a:noFill/>
          </a:ln>
        </p:spPr>
        <p:txBody>
          <a:bodyPr anchor="ctr" anchorCtr="0"/>
          <a:lstStyle/>
          <a:p>
            <a:pPr algn="ctr"/>
            <a:r>
              <a:rPr lang="en-US" altLang="zh-CN" sz="2800"/>
              <a:t>01</a:t>
            </a:r>
            <a:endParaRPr lang="zh-CN" altLang="en-US" sz="2800"/>
          </a:p>
        </p:txBody>
      </p:sp>
      <p:sp>
        <p:nvSpPr>
          <p:cNvPr id="7" name="泪滴形 47"/>
          <p:cNvSpPr>
            <a:spLocks noChangeArrowheads="1"/>
          </p:cNvSpPr>
          <p:nvPr>
            <p:custDataLst>
              <p:tags r:id="rId2"/>
            </p:custDataLst>
          </p:nvPr>
        </p:nvSpPr>
        <p:spPr bwMode="auto">
          <a:xfrm>
            <a:off x="4124674" y="3537719"/>
            <a:ext cx="949056" cy="949056"/>
          </a:xfrm>
          <a:custGeom>
            <a:avLst/>
            <a:gdLst>
              <a:gd name="T0" fmla="*/ 0 w 1905000"/>
              <a:gd name="T1" fmla="*/ 952500 h 1905000"/>
              <a:gd name="T2" fmla="*/ 952500 w 1905000"/>
              <a:gd name="T3" fmla="*/ 0 h 1905000"/>
              <a:gd name="T4" fmla="*/ 1905000 w 1905000"/>
              <a:gd name="T5" fmla="*/ 0 h 1905000"/>
              <a:gd name="T6" fmla="*/ 1905000 w 1905000"/>
              <a:gd name="T7" fmla="*/ 952500 h 1905000"/>
              <a:gd name="T8" fmla="*/ 952500 w 1905000"/>
              <a:gd name="T9" fmla="*/ 1905000 h 1905000"/>
              <a:gd name="T10" fmla="*/ 0 w 1905000"/>
              <a:gd name="T11" fmla="*/ 952500 h 1905000"/>
            </a:gdLst>
            <a:ahLst/>
            <a:cxnLst>
              <a:cxn ang="0">
                <a:pos x="T0" y="T1"/>
              </a:cxn>
              <a:cxn ang="0">
                <a:pos x="T2" y="T3"/>
              </a:cxn>
              <a:cxn ang="0">
                <a:pos x="T4" y="T5"/>
              </a:cxn>
              <a:cxn ang="0">
                <a:pos x="T6" y="T7"/>
              </a:cxn>
              <a:cxn ang="0">
                <a:pos x="T8" y="T9"/>
              </a:cxn>
              <a:cxn ang="0">
                <a:pos x="T10" y="T11"/>
              </a:cxn>
            </a:cxnLst>
            <a:rect l="0" t="0" r="r" b="b"/>
            <a:pathLst>
              <a:path w="1905000" h="1905000">
                <a:moveTo>
                  <a:pt x="0" y="952500"/>
                </a:moveTo>
                <a:cubicBezTo>
                  <a:pt x="0" y="426449"/>
                  <a:pt x="426449" y="0"/>
                  <a:pt x="952500" y="0"/>
                </a:cubicBezTo>
                <a:lnTo>
                  <a:pt x="1905000" y="0"/>
                </a:lnTo>
                <a:lnTo>
                  <a:pt x="1905000" y="952500"/>
                </a:lnTo>
                <a:cubicBezTo>
                  <a:pt x="1905000" y="1478551"/>
                  <a:pt x="1478551" y="1905000"/>
                  <a:pt x="952500" y="1905000"/>
                </a:cubicBezTo>
                <a:cubicBezTo>
                  <a:pt x="426449" y="1905000"/>
                  <a:pt x="0" y="1478551"/>
                  <a:pt x="0" y="952500"/>
                </a:cubicBezTo>
                <a:close/>
              </a:path>
            </a:pathLst>
          </a:custGeom>
          <a:solidFill>
            <a:schemeClr val="accent1"/>
          </a:solidFill>
          <a:ln>
            <a:noFill/>
          </a:ln>
        </p:spPr>
        <p:txBody>
          <a:bodyPr anchor="ctr" anchorCtr="0"/>
          <a:lstStyle/>
          <a:p>
            <a:pPr algn="ctr"/>
            <a:r>
              <a:rPr lang="en-US" altLang="zh-CN" sz="2800"/>
              <a:t>02</a:t>
            </a:r>
            <a:endParaRPr lang="zh-CN" altLang="en-US" sz="2800"/>
          </a:p>
        </p:txBody>
      </p:sp>
      <p:sp>
        <p:nvSpPr>
          <p:cNvPr id="9" name="泪滴形 47"/>
          <p:cNvSpPr>
            <a:spLocks noChangeArrowheads="1"/>
          </p:cNvSpPr>
          <p:nvPr>
            <p:custDataLst>
              <p:tags r:id="rId3"/>
            </p:custDataLst>
          </p:nvPr>
        </p:nvSpPr>
        <p:spPr bwMode="auto">
          <a:xfrm>
            <a:off x="4124674" y="4995857"/>
            <a:ext cx="949056" cy="949056"/>
          </a:xfrm>
          <a:custGeom>
            <a:avLst/>
            <a:gdLst>
              <a:gd name="T0" fmla="*/ 0 w 1905000"/>
              <a:gd name="T1" fmla="*/ 952500 h 1905000"/>
              <a:gd name="T2" fmla="*/ 952500 w 1905000"/>
              <a:gd name="T3" fmla="*/ 0 h 1905000"/>
              <a:gd name="T4" fmla="*/ 1905000 w 1905000"/>
              <a:gd name="T5" fmla="*/ 0 h 1905000"/>
              <a:gd name="T6" fmla="*/ 1905000 w 1905000"/>
              <a:gd name="T7" fmla="*/ 952500 h 1905000"/>
              <a:gd name="T8" fmla="*/ 952500 w 1905000"/>
              <a:gd name="T9" fmla="*/ 1905000 h 1905000"/>
              <a:gd name="T10" fmla="*/ 0 w 1905000"/>
              <a:gd name="T11" fmla="*/ 952500 h 1905000"/>
            </a:gdLst>
            <a:ahLst/>
            <a:cxnLst>
              <a:cxn ang="0">
                <a:pos x="T0" y="T1"/>
              </a:cxn>
              <a:cxn ang="0">
                <a:pos x="T2" y="T3"/>
              </a:cxn>
              <a:cxn ang="0">
                <a:pos x="T4" y="T5"/>
              </a:cxn>
              <a:cxn ang="0">
                <a:pos x="T6" y="T7"/>
              </a:cxn>
              <a:cxn ang="0">
                <a:pos x="T8" y="T9"/>
              </a:cxn>
              <a:cxn ang="0">
                <a:pos x="T10" y="T11"/>
              </a:cxn>
            </a:cxnLst>
            <a:rect l="0" t="0" r="r" b="b"/>
            <a:pathLst>
              <a:path w="1905000" h="1905000">
                <a:moveTo>
                  <a:pt x="0" y="952500"/>
                </a:moveTo>
                <a:cubicBezTo>
                  <a:pt x="0" y="426449"/>
                  <a:pt x="426449" y="0"/>
                  <a:pt x="952500" y="0"/>
                </a:cubicBezTo>
                <a:lnTo>
                  <a:pt x="1905000" y="0"/>
                </a:lnTo>
                <a:lnTo>
                  <a:pt x="1905000" y="952500"/>
                </a:lnTo>
                <a:cubicBezTo>
                  <a:pt x="1905000" y="1478551"/>
                  <a:pt x="1478551" y="1905000"/>
                  <a:pt x="952500" y="1905000"/>
                </a:cubicBezTo>
                <a:cubicBezTo>
                  <a:pt x="426449" y="1905000"/>
                  <a:pt x="0" y="1478551"/>
                  <a:pt x="0" y="952500"/>
                </a:cubicBezTo>
                <a:close/>
              </a:path>
            </a:pathLst>
          </a:custGeom>
          <a:solidFill>
            <a:schemeClr val="accent1"/>
          </a:solidFill>
          <a:ln>
            <a:noFill/>
          </a:ln>
        </p:spPr>
        <p:txBody>
          <a:bodyPr anchor="ctr" anchorCtr="0"/>
          <a:lstStyle/>
          <a:p>
            <a:pPr algn="ctr"/>
            <a:r>
              <a:rPr lang="en-US" altLang="zh-CN" sz="2800"/>
              <a:t>03</a:t>
            </a:r>
            <a:endParaRPr lang="zh-CN" altLang="en-US" sz="2800"/>
          </a:p>
        </p:txBody>
      </p:sp>
      <p:sp>
        <p:nvSpPr>
          <p:cNvPr id="3" name="文本框 2"/>
          <p:cNvSpPr txBox="1"/>
          <p:nvPr>
            <p:custDataLst>
              <p:tags r:id="rId4"/>
            </p:custDataLst>
          </p:nvPr>
        </p:nvSpPr>
        <p:spPr>
          <a:xfrm>
            <a:off x="1809750" y="320675"/>
            <a:ext cx="5200650" cy="1325563"/>
          </a:xfrm>
          <a:prstGeom prst="rect">
            <a:avLst/>
          </a:prstGeom>
        </p:spPr>
        <p:txBody>
          <a:bodyPr vert="horz" wrap="square" lIns="91440" tIns="45720" rIns="91440" bIns="45720" rtlCol="0" anchor="ctr">
            <a:normAutofit/>
          </a:bodyPr>
          <a:lstStyle>
            <a:lvl1pPr>
              <a:lnSpc>
                <a:spcPct val="90000"/>
              </a:lnSpc>
              <a:spcBef>
                <a:spcPct val="0"/>
              </a:spcBef>
              <a:buNone/>
              <a:defRPr sz="3200">
                <a:solidFill>
                  <a:srgbClr val="FBFBFB"/>
                </a:solidFill>
                <a:latin typeface="+mj-lt"/>
                <a:ea typeface="+mj-ea"/>
                <a:cs typeface="+mj-cs"/>
              </a:defRPr>
            </a:lvl1pPr>
          </a:lstStyle>
          <a:p>
            <a:r>
              <a:rPr lang="en-US" altLang="zh-CN" smtClean="0">
                <a:solidFill>
                  <a:schemeClr val="tx1"/>
                </a:solidFill>
              </a:rPr>
              <a:t>LOREM IPSUM DOLOR</a:t>
            </a:r>
            <a:endParaRPr lang="zh-CN" altLang="en-US" dirty="0">
              <a:solidFill>
                <a:schemeClr val="tx1"/>
              </a:solidFill>
            </a:endParaRPr>
          </a:p>
        </p:txBody>
      </p:sp>
      <p:sp>
        <p:nvSpPr>
          <p:cNvPr id="4" name="文本框 3"/>
          <p:cNvSpPr txBox="1"/>
          <p:nvPr>
            <p:custDataLst>
              <p:tags r:id="rId5"/>
            </p:custDataLst>
          </p:nvPr>
        </p:nvSpPr>
        <p:spPr>
          <a:xfrm>
            <a:off x="5209580" y="2098151"/>
            <a:ext cx="2734270" cy="828042"/>
          </a:xfrm>
          <a:prstGeom prst="rect">
            <a:avLst/>
          </a:prstGeom>
        </p:spPr>
        <p:txBody>
          <a:bodyPr wrap="square" anchor="ctr" anchorCtr="0">
            <a:normAutofit/>
          </a:bodyPr>
          <a:lstStyle>
            <a:defPPr>
              <a:defRPr lang="zh-CN"/>
            </a:defPPr>
            <a:lvl1pPr>
              <a:defRPr sz="2400"/>
            </a:lvl1pPr>
          </a:lstStyle>
          <a:p>
            <a:r>
              <a:rPr lang="en-US" altLang="zh-CN" smtClean="0"/>
              <a:t>LOREM IPSUM </a:t>
            </a:r>
            <a:endParaRPr lang="zh-CN" altLang="en-US" dirty="0"/>
          </a:p>
        </p:txBody>
      </p:sp>
      <p:sp>
        <p:nvSpPr>
          <p:cNvPr id="11" name="文本框 10"/>
          <p:cNvSpPr txBox="1"/>
          <p:nvPr>
            <p:custDataLst>
              <p:tags r:id="rId6"/>
            </p:custDataLst>
          </p:nvPr>
        </p:nvSpPr>
        <p:spPr>
          <a:xfrm>
            <a:off x="5209580" y="3556289"/>
            <a:ext cx="2734270" cy="828042"/>
          </a:xfrm>
          <a:prstGeom prst="rect">
            <a:avLst/>
          </a:prstGeom>
        </p:spPr>
        <p:txBody>
          <a:bodyPr wrap="square" anchor="ctr" anchorCtr="0">
            <a:normAutofit/>
          </a:bodyPr>
          <a:lstStyle>
            <a:defPPr>
              <a:defRPr lang="zh-CN"/>
            </a:defPPr>
            <a:lvl1pPr>
              <a:defRPr sz="2400"/>
            </a:lvl1pPr>
          </a:lstStyle>
          <a:p>
            <a:r>
              <a:rPr lang="en-US" altLang="zh-CN" smtClean="0"/>
              <a:t>LOREM IPSUM </a:t>
            </a:r>
            <a:endParaRPr lang="zh-CN" altLang="en-US" dirty="0"/>
          </a:p>
        </p:txBody>
      </p:sp>
      <p:sp>
        <p:nvSpPr>
          <p:cNvPr id="12" name="文本框 11"/>
          <p:cNvSpPr txBox="1"/>
          <p:nvPr>
            <p:custDataLst>
              <p:tags r:id="rId7"/>
            </p:custDataLst>
          </p:nvPr>
        </p:nvSpPr>
        <p:spPr>
          <a:xfrm>
            <a:off x="5209580" y="5014426"/>
            <a:ext cx="2734270" cy="828042"/>
          </a:xfrm>
          <a:prstGeom prst="rect">
            <a:avLst/>
          </a:prstGeom>
        </p:spPr>
        <p:txBody>
          <a:bodyPr wrap="square" anchor="ctr" anchorCtr="0">
            <a:normAutofit/>
          </a:bodyPr>
          <a:lstStyle>
            <a:defPPr>
              <a:defRPr lang="zh-CN"/>
            </a:defPPr>
            <a:lvl1pPr>
              <a:defRPr sz="2400"/>
            </a:lvl1pPr>
          </a:lstStyle>
          <a:p>
            <a:r>
              <a:rPr lang="en-US" altLang="zh-CN" smtClean="0"/>
              <a:t>LOREM IPSUM </a:t>
            </a:r>
            <a:endParaRPr lang="zh-CN" altLang="en-US" dirty="0"/>
          </a:p>
        </p:txBody>
      </p:sp>
    </p:spTree>
    <p:custDataLst>
      <p:tags r:id="rId8"/>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泪滴形 47"/>
          <p:cNvSpPr>
            <a:spLocks noChangeArrowheads="1"/>
          </p:cNvSpPr>
          <p:nvPr>
            <p:custDataLst>
              <p:tags r:id="rId1"/>
            </p:custDataLst>
          </p:nvPr>
        </p:nvSpPr>
        <p:spPr bwMode="auto">
          <a:xfrm>
            <a:off x="1486823" y="2498572"/>
            <a:ext cx="1087848" cy="1087848"/>
          </a:xfrm>
          <a:custGeom>
            <a:avLst/>
            <a:gdLst>
              <a:gd name="T0" fmla="*/ 0 w 1905000"/>
              <a:gd name="T1" fmla="*/ 952500 h 1905000"/>
              <a:gd name="T2" fmla="*/ 952500 w 1905000"/>
              <a:gd name="T3" fmla="*/ 0 h 1905000"/>
              <a:gd name="T4" fmla="*/ 1905000 w 1905000"/>
              <a:gd name="T5" fmla="*/ 0 h 1905000"/>
              <a:gd name="T6" fmla="*/ 1905000 w 1905000"/>
              <a:gd name="T7" fmla="*/ 952500 h 1905000"/>
              <a:gd name="T8" fmla="*/ 952500 w 1905000"/>
              <a:gd name="T9" fmla="*/ 1905000 h 1905000"/>
              <a:gd name="T10" fmla="*/ 0 w 1905000"/>
              <a:gd name="T11" fmla="*/ 952500 h 1905000"/>
            </a:gdLst>
            <a:ahLst/>
            <a:cxnLst>
              <a:cxn ang="0">
                <a:pos x="T0" y="T1"/>
              </a:cxn>
              <a:cxn ang="0">
                <a:pos x="T2" y="T3"/>
              </a:cxn>
              <a:cxn ang="0">
                <a:pos x="T4" y="T5"/>
              </a:cxn>
              <a:cxn ang="0">
                <a:pos x="T6" y="T7"/>
              </a:cxn>
              <a:cxn ang="0">
                <a:pos x="T8" y="T9"/>
              </a:cxn>
              <a:cxn ang="0">
                <a:pos x="T10" y="T11"/>
              </a:cxn>
            </a:cxnLst>
            <a:rect l="0" t="0" r="r" b="b"/>
            <a:pathLst>
              <a:path w="1905000" h="1905000">
                <a:moveTo>
                  <a:pt x="0" y="952500"/>
                </a:moveTo>
                <a:cubicBezTo>
                  <a:pt x="0" y="426449"/>
                  <a:pt x="426449" y="0"/>
                  <a:pt x="952500" y="0"/>
                </a:cubicBezTo>
                <a:lnTo>
                  <a:pt x="1905000" y="0"/>
                </a:lnTo>
                <a:lnTo>
                  <a:pt x="1905000" y="952500"/>
                </a:lnTo>
                <a:cubicBezTo>
                  <a:pt x="1905000" y="1478551"/>
                  <a:pt x="1478551" y="1905000"/>
                  <a:pt x="952500" y="1905000"/>
                </a:cubicBezTo>
                <a:cubicBezTo>
                  <a:pt x="426449" y="1905000"/>
                  <a:pt x="0" y="1478551"/>
                  <a:pt x="0" y="952500"/>
                </a:cubicBezTo>
                <a:close/>
              </a:path>
            </a:pathLst>
          </a:custGeom>
          <a:solidFill>
            <a:schemeClr val="accent1"/>
          </a:solidFill>
          <a:ln>
            <a:noFill/>
          </a:ln>
        </p:spPr>
        <p:txBody>
          <a:bodyPr anchor="ctr" anchorCtr="0"/>
          <a:lstStyle/>
          <a:p>
            <a:pPr algn="ctr"/>
            <a:r>
              <a:rPr lang="en-US" altLang="zh-CN" sz="3200"/>
              <a:t>01</a:t>
            </a:r>
            <a:endParaRPr lang="zh-CN" altLang="en-US" sz="3200"/>
          </a:p>
        </p:txBody>
      </p:sp>
      <p:sp>
        <p:nvSpPr>
          <p:cNvPr id="7" name="泪滴形 47"/>
          <p:cNvSpPr>
            <a:spLocks noChangeArrowheads="1"/>
          </p:cNvSpPr>
          <p:nvPr>
            <p:custDataLst>
              <p:tags r:id="rId2"/>
            </p:custDataLst>
          </p:nvPr>
        </p:nvSpPr>
        <p:spPr bwMode="auto">
          <a:xfrm>
            <a:off x="1486823" y="4169952"/>
            <a:ext cx="1087848" cy="1087848"/>
          </a:xfrm>
          <a:custGeom>
            <a:avLst/>
            <a:gdLst>
              <a:gd name="T0" fmla="*/ 0 w 1905000"/>
              <a:gd name="T1" fmla="*/ 952500 h 1905000"/>
              <a:gd name="T2" fmla="*/ 952500 w 1905000"/>
              <a:gd name="T3" fmla="*/ 0 h 1905000"/>
              <a:gd name="T4" fmla="*/ 1905000 w 1905000"/>
              <a:gd name="T5" fmla="*/ 0 h 1905000"/>
              <a:gd name="T6" fmla="*/ 1905000 w 1905000"/>
              <a:gd name="T7" fmla="*/ 952500 h 1905000"/>
              <a:gd name="T8" fmla="*/ 952500 w 1905000"/>
              <a:gd name="T9" fmla="*/ 1905000 h 1905000"/>
              <a:gd name="T10" fmla="*/ 0 w 1905000"/>
              <a:gd name="T11" fmla="*/ 952500 h 1905000"/>
            </a:gdLst>
            <a:ahLst/>
            <a:cxnLst>
              <a:cxn ang="0">
                <a:pos x="T0" y="T1"/>
              </a:cxn>
              <a:cxn ang="0">
                <a:pos x="T2" y="T3"/>
              </a:cxn>
              <a:cxn ang="0">
                <a:pos x="T4" y="T5"/>
              </a:cxn>
              <a:cxn ang="0">
                <a:pos x="T6" y="T7"/>
              </a:cxn>
              <a:cxn ang="0">
                <a:pos x="T8" y="T9"/>
              </a:cxn>
              <a:cxn ang="0">
                <a:pos x="T10" y="T11"/>
              </a:cxn>
            </a:cxnLst>
            <a:rect l="0" t="0" r="r" b="b"/>
            <a:pathLst>
              <a:path w="1905000" h="1905000">
                <a:moveTo>
                  <a:pt x="0" y="952500"/>
                </a:moveTo>
                <a:cubicBezTo>
                  <a:pt x="0" y="426449"/>
                  <a:pt x="426449" y="0"/>
                  <a:pt x="952500" y="0"/>
                </a:cubicBezTo>
                <a:lnTo>
                  <a:pt x="1905000" y="0"/>
                </a:lnTo>
                <a:lnTo>
                  <a:pt x="1905000" y="952500"/>
                </a:lnTo>
                <a:cubicBezTo>
                  <a:pt x="1905000" y="1478551"/>
                  <a:pt x="1478551" y="1905000"/>
                  <a:pt x="952500" y="1905000"/>
                </a:cubicBezTo>
                <a:cubicBezTo>
                  <a:pt x="426449" y="1905000"/>
                  <a:pt x="0" y="1478551"/>
                  <a:pt x="0" y="952500"/>
                </a:cubicBezTo>
                <a:close/>
              </a:path>
            </a:pathLst>
          </a:custGeom>
          <a:solidFill>
            <a:schemeClr val="accent1"/>
          </a:solidFill>
          <a:ln>
            <a:noFill/>
          </a:ln>
        </p:spPr>
        <p:txBody>
          <a:bodyPr anchor="ctr" anchorCtr="0"/>
          <a:lstStyle/>
          <a:p>
            <a:pPr algn="ctr"/>
            <a:r>
              <a:rPr lang="en-US" altLang="zh-CN" sz="3200"/>
              <a:t>03</a:t>
            </a:r>
            <a:endParaRPr lang="zh-CN" altLang="en-US" sz="3200"/>
          </a:p>
        </p:txBody>
      </p:sp>
      <p:sp>
        <p:nvSpPr>
          <p:cNvPr id="11" name="泪滴形 47"/>
          <p:cNvSpPr>
            <a:spLocks noChangeArrowheads="1"/>
          </p:cNvSpPr>
          <p:nvPr>
            <p:custDataLst>
              <p:tags r:id="rId3"/>
            </p:custDataLst>
          </p:nvPr>
        </p:nvSpPr>
        <p:spPr bwMode="auto">
          <a:xfrm>
            <a:off x="6574424" y="2498572"/>
            <a:ext cx="1087848" cy="1087848"/>
          </a:xfrm>
          <a:custGeom>
            <a:avLst/>
            <a:gdLst>
              <a:gd name="T0" fmla="*/ 0 w 1905000"/>
              <a:gd name="T1" fmla="*/ 952500 h 1905000"/>
              <a:gd name="T2" fmla="*/ 952500 w 1905000"/>
              <a:gd name="T3" fmla="*/ 0 h 1905000"/>
              <a:gd name="T4" fmla="*/ 1905000 w 1905000"/>
              <a:gd name="T5" fmla="*/ 0 h 1905000"/>
              <a:gd name="T6" fmla="*/ 1905000 w 1905000"/>
              <a:gd name="T7" fmla="*/ 952500 h 1905000"/>
              <a:gd name="T8" fmla="*/ 952500 w 1905000"/>
              <a:gd name="T9" fmla="*/ 1905000 h 1905000"/>
              <a:gd name="T10" fmla="*/ 0 w 1905000"/>
              <a:gd name="T11" fmla="*/ 952500 h 1905000"/>
            </a:gdLst>
            <a:ahLst/>
            <a:cxnLst>
              <a:cxn ang="0">
                <a:pos x="T0" y="T1"/>
              </a:cxn>
              <a:cxn ang="0">
                <a:pos x="T2" y="T3"/>
              </a:cxn>
              <a:cxn ang="0">
                <a:pos x="T4" y="T5"/>
              </a:cxn>
              <a:cxn ang="0">
                <a:pos x="T6" y="T7"/>
              </a:cxn>
              <a:cxn ang="0">
                <a:pos x="T8" y="T9"/>
              </a:cxn>
              <a:cxn ang="0">
                <a:pos x="T10" y="T11"/>
              </a:cxn>
            </a:cxnLst>
            <a:rect l="0" t="0" r="r" b="b"/>
            <a:pathLst>
              <a:path w="1905000" h="1905000">
                <a:moveTo>
                  <a:pt x="0" y="952500"/>
                </a:moveTo>
                <a:cubicBezTo>
                  <a:pt x="0" y="426449"/>
                  <a:pt x="426449" y="0"/>
                  <a:pt x="952500" y="0"/>
                </a:cubicBezTo>
                <a:lnTo>
                  <a:pt x="1905000" y="0"/>
                </a:lnTo>
                <a:lnTo>
                  <a:pt x="1905000" y="952500"/>
                </a:lnTo>
                <a:cubicBezTo>
                  <a:pt x="1905000" y="1478551"/>
                  <a:pt x="1478551" y="1905000"/>
                  <a:pt x="952500" y="1905000"/>
                </a:cubicBezTo>
                <a:cubicBezTo>
                  <a:pt x="426449" y="1905000"/>
                  <a:pt x="0" y="1478551"/>
                  <a:pt x="0" y="952500"/>
                </a:cubicBezTo>
                <a:close/>
              </a:path>
            </a:pathLst>
          </a:custGeom>
          <a:solidFill>
            <a:schemeClr val="accent1"/>
          </a:solidFill>
          <a:ln>
            <a:noFill/>
          </a:ln>
        </p:spPr>
        <p:txBody>
          <a:bodyPr anchor="ctr" anchorCtr="0"/>
          <a:lstStyle/>
          <a:p>
            <a:pPr algn="ctr"/>
            <a:r>
              <a:rPr lang="en-US" altLang="zh-CN" sz="3200"/>
              <a:t>02</a:t>
            </a:r>
            <a:endParaRPr lang="zh-CN" altLang="en-US" sz="3200"/>
          </a:p>
        </p:txBody>
      </p:sp>
      <p:sp>
        <p:nvSpPr>
          <p:cNvPr id="13" name="泪滴形 47"/>
          <p:cNvSpPr>
            <a:spLocks noChangeArrowheads="1"/>
          </p:cNvSpPr>
          <p:nvPr>
            <p:custDataLst>
              <p:tags r:id="rId4"/>
            </p:custDataLst>
          </p:nvPr>
        </p:nvSpPr>
        <p:spPr bwMode="auto">
          <a:xfrm>
            <a:off x="6574424" y="4169952"/>
            <a:ext cx="1087848" cy="1087848"/>
          </a:xfrm>
          <a:custGeom>
            <a:avLst/>
            <a:gdLst>
              <a:gd name="T0" fmla="*/ 0 w 1905000"/>
              <a:gd name="T1" fmla="*/ 952500 h 1905000"/>
              <a:gd name="T2" fmla="*/ 952500 w 1905000"/>
              <a:gd name="T3" fmla="*/ 0 h 1905000"/>
              <a:gd name="T4" fmla="*/ 1905000 w 1905000"/>
              <a:gd name="T5" fmla="*/ 0 h 1905000"/>
              <a:gd name="T6" fmla="*/ 1905000 w 1905000"/>
              <a:gd name="T7" fmla="*/ 952500 h 1905000"/>
              <a:gd name="T8" fmla="*/ 952500 w 1905000"/>
              <a:gd name="T9" fmla="*/ 1905000 h 1905000"/>
              <a:gd name="T10" fmla="*/ 0 w 1905000"/>
              <a:gd name="T11" fmla="*/ 952500 h 1905000"/>
            </a:gdLst>
            <a:ahLst/>
            <a:cxnLst>
              <a:cxn ang="0">
                <a:pos x="T0" y="T1"/>
              </a:cxn>
              <a:cxn ang="0">
                <a:pos x="T2" y="T3"/>
              </a:cxn>
              <a:cxn ang="0">
                <a:pos x="T4" y="T5"/>
              </a:cxn>
              <a:cxn ang="0">
                <a:pos x="T6" y="T7"/>
              </a:cxn>
              <a:cxn ang="0">
                <a:pos x="T8" y="T9"/>
              </a:cxn>
              <a:cxn ang="0">
                <a:pos x="T10" y="T11"/>
              </a:cxn>
            </a:cxnLst>
            <a:rect l="0" t="0" r="r" b="b"/>
            <a:pathLst>
              <a:path w="1905000" h="1905000">
                <a:moveTo>
                  <a:pt x="0" y="952500"/>
                </a:moveTo>
                <a:cubicBezTo>
                  <a:pt x="0" y="426449"/>
                  <a:pt x="426449" y="0"/>
                  <a:pt x="952500" y="0"/>
                </a:cubicBezTo>
                <a:lnTo>
                  <a:pt x="1905000" y="0"/>
                </a:lnTo>
                <a:lnTo>
                  <a:pt x="1905000" y="952500"/>
                </a:lnTo>
                <a:cubicBezTo>
                  <a:pt x="1905000" y="1478551"/>
                  <a:pt x="1478551" y="1905000"/>
                  <a:pt x="952500" y="1905000"/>
                </a:cubicBezTo>
                <a:cubicBezTo>
                  <a:pt x="426449" y="1905000"/>
                  <a:pt x="0" y="1478551"/>
                  <a:pt x="0" y="952500"/>
                </a:cubicBezTo>
                <a:close/>
              </a:path>
            </a:pathLst>
          </a:custGeom>
          <a:solidFill>
            <a:schemeClr val="accent1"/>
          </a:solidFill>
          <a:ln>
            <a:noFill/>
          </a:ln>
        </p:spPr>
        <p:txBody>
          <a:bodyPr anchor="ctr" anchorCtr="0"/>
          <a:lstStyle/>
          <a:p>
            <a:pPr algn="ctr"/>
            <a:r>
              <a:rPr lang="en-US" altLang="zh-CN" sz="3200"/>
              <a:t>04</a:t>
            </a:r>
            <a:endParaRPr lang="zh-CN" altLang="en-US" sz="3200"/>
          </a:p>
        </p:txBody>
      </p:sp>
      <p:sp>
        <p:nvSpPr>
          <p:cNvPr id="3" name="文本框 2"/>
          <p:cNvSpPr txBox="1"/>
          <p:nvPr>
            <p:custDataLst>
              <p:tags r:id="rId5"/>
            </p:custDataLst>
          </p:nvPr>
        </p:nvSpPr>
        <p:spPr>
          <a:xfrm>
            <a:off x="1809750" y="320675"/>
            <a:ext cx="5200650" cy="1325563"/>
          </a:xfrm>
          <a:prstGeom prst="rect">
            <a:avLst/>
          </a:prstGeom>
        </p:spPr>
        <p:txBody>
          <a:bodyPr vert="horz" wrap="square" lIns="91440" tIns="45720" rIns="91440" bIns="45720" rtlCol="0" anchor="ctr">
            <a:normAutofit/>
          </a:bodyPr>
          <a:lstStyle>
            <a:lvl1pPr>
              <a:lnSpc>
                <a:spcPct val="90000"/>
              </a:lnSpc>
              <a:spcBef>
                <a:spcPct val="0"/>
              </a:spcBef>
              <a:buNone/>
              <a:defRPr sz="3200">
                <a:solidFill>
                  <a:srgbClr val="FBFBFB"/>
                </a:solidFill>
                <a:latin typeface="+mj-lt"/>
                <a:ea typeface="+mj-ea"/>
                <a:cs typeface="+mj-cs"/>
              </a:defRPr>
            </a:lvl1pPr>
          </a:lstStyle>
          <a:p>
            <a:r>
              <a:rPr lang="en-US" altLang="zh-CN" smtClean="0">
                <a:solidFill>
                  <a:schemeClr val="tx1"/>
                </a:solidFill>
              </a:rPr>
              <a:t>LOREM IPSUM DOLOR</a:t>
            </a:r>
            <a:endParaRPr lang="zh-CN" altLang="en-US" dirty="0">
              <a:solidFill>
                <a:schemeClr val="tx1"/>
              </a:solidFill>
            </a:endParaRPr>
          </a:p>
        </p:txBody>
      </p:sp>
      <p:sp>
        <p:nvSpPr>
          <p:cNvPr id="4" name="文本框 3"/>
          <p:cNvSpPr txBox="1"/>
          <p:nvPr>
            <p:custDataLst>
              <p:tags r:id="rId6"/>
            </p:custDataLst>
          </p:nvPr>
        </p:nvSpPr>
        <p:spPr>
          <a:xfrm>
            <a:off x="2730389" y="2519858"/>
            <a:ext cx="3134138" cy="949137"/>
          </a:xfrm>
          <a:prstGeom prst="rect">
            <a:avLst/>
          </a:prstGeom>
        </p:spPr>
        <p:txBody>
          <a:bodyPr wrap="square" anchor="ctr" anchorCtr="0">
            <a:normAutofit/>
          </a:bodyPr>
          <a:lstStyle>
            <a:defPPr>
              <a:defRPr lang="zh-CN"/>
            </a:defPPr>
            <a:lvl1pPr>
              <a:defRPr sz="2800"/>
            </a:lvl1pPr>
          </a:lstStyle>
          <a:p>
            <a:r>
              <a:rPr lang="en-US" altLang="zh-CN" smtClean="0"/>
              <a:t>LOREM IPSUM </a:t>
            </a:r>
            <a:endParaRPr lang="zh-CN" altLang="en-US" dirty="0"/>
          </a:p>
        </p:txBody>
      </p:sp>
      <p:sp>
        <p:nvSpPr>
          <p:cNvPr id="9" name="文本框 8"/>
          <p:cNvSpPr txBox="1"/>
          <p:nvPr>
            <p:custDataLst>
              <p:tags r:id="rId7"/>
            </p:custDataLst>
          </p:nvPr>
        </p:nvSpPr>
        <p:spPr>
          <a:xfrm>
            <a:off x="7817991" y="2519858"/>
            <a:ext cx="3134138" cy="949137"/>
          </a:xfrm>
          <a:prstGeom prst="rect">
            <a:avLst/>
          </a:prstGeom>
        </p:spPr>
        <p:txBody>
          <a:bodyPr wrap="square" anchor="ctr" anchorCtr="0">
            <a:normAutofit/>
          </a:bodyPr>
          <a:lstStyle>
            <a:defPPr>
              <a:defRPr lang="zh-CN"/>
            </a:defPPr>
            <a:lvl1pPr>
              <a:defRPr sz="2800"/>
            </a:lvl1pPr>
          </a:lstStyle>
          <a:p>
            <a:r>
              <a:rPr lang="en-US" altLang="zh-CN" smtClean="0"/>
              <a:t>LOREM IPSUM </a:t>
            </a:r>
            <a:endParaRPr lang="zh-CN" altLang="en-US" dirty="0"/>
          </a:p>
        </p:txBody>
      </p:sp>
      <p:sp>
        <p:nvSpPr>
          <p:cNvPr id="10" name="文本框 9"/>
          <p:cNvSpPr txBox="1"/>
          <p:nvPr>
            <p:custDataLst>
              <p:tags r:id="rId8"/>
            </p:custDataLst>
          </p:nvPr>
        </p:nvSpPr>
        <p:spPr>
          <a:xfrm>
            <a:off x="2730389" y="4191237"/>
            <a:ext cx="3134138" cy="949137"/>
          </a:xfrm>
          <a:prstGeom prst="rect">
            <a:avLst/>
          </a:prstGeom>
        </p:spPr>
        <p:txBody>
          <a:bodyPr wrap="square" anchor="ctr" anchorCtr="0">
            <a:normAutofit/>
          </a:bodyPr>
          <a:lstStyle>
            <a:defPPr>
              <a:defRPr lang="zh-CN"/>
            </a:defPPr>
            <a:lvl1pPr>
              <a:defRPr sz="2800"/>
            </a:lvl1pPr>
          </a:lstStyle>
          <a:p>
            <a:r>
              <a:rPr lang="en-US" altLang="zh-CN" smtClean="0"/>
              <a:t>LOREM IPSUM </a:t>
            </a:r>
            <a:endParaRPr lang="zh-CN" altLang="en-US" dirty="0"/>
          </a:p>
        </p:txBody>
      </p:sp>
      <p:sp>
        <p:nvSpPr>
          <p:cNvPr id="15" name="文本框 14"/>
          <p:cNvSpPr txBox="1"/>
          <p:nvPr>
            <p:custDataLst>
              <p:tags r:id="rId9"/>
            </p:custDataLst>
          </p:nvPr>
        </p:nvSpPr>
        <p:spPr>
          <a:xfrm>
            <a:off x="7817991" y="4191237"/>
            <a:ext cx="3134138" cy="949137"/>
          </a:xfrm>
          <a:prstGeom prst="rect">
            <a:avLst/>
          </a:prstGeom>
        </p:spPr>
        <p:txBody>
          <a:bodyPr wrap="square" anchor="ctr" anchorCtr="0">
            <a:normAutofit/>
          </a:bodyPr>
          <a:lstStyle>
            <a:defPPr>
              <a:defRPr lang="zh-CN"/>
            </a:defPPr>
            <a:lvl1pPr>
              <a:defRPr sz="2800"/>
            </a:lvl1pPr>
          </a:lstStyle>
          <a:p>
            <a:r>
              <a:rPr lang="en-US" altLang="zh-CN" smtClean="0"/>
              <a:t>LOREM IPSUM </a:t>
            </a:r>
            <a:endParaRPr lang="zh-CN" altLang="en-US" dirty="0"/>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泪滴形 47"/>
          <p:cNvSpPr>
            <a:spLocks noChangeArrowheads="1"/>
          </p:cNvSpPr>
          <p:nvPr>
            <p:custDataLst>
              <p:tags r:id="rId1"/>
            </p:custDataLst>
          </p:nvPr>
        </p:nvSpPr>
        <p:spPr bwMode="auto">
          <a:xfrm>
            <a:off x="2037652" y="2054780"/>
            <a:ext cx="961235" cy="961235"/>
          </a:xfrm>
          <a:custGeom>
            <a:avLst/>
            <a:gdLst>
              <a:gd name="T0" fmla="*/ 0 w 1905000"/>
              <a:gd name="T1" fmla="*/ 952500 h 1905000"/>
              <a:gd name="T2" fmla="*/ 952500 w 1905000"/>
              <a:gd name="T3" fmla="*/ 0 h 1905000"/>
              <a:gd name="T4" fmla="*/ 1905000 w 1905000"/>
              <a:gd name="T5" fmla="*/ 0 h 1905000"/>
              <a:gd name="T6" fmla="*/ 1905000 w 1905000"/>
              <a:gd name="T7" fmla="*/ 952500 h 1905000"/>
              <a:gd name="T8" fmla="*/ 952500 w 1905000"/>
              <a:gd name="T9" fmla="*/ 1905000 h 1905000"/>
              <a:gd name="T10" fmla="*/ 0 w 1905000"/>
              <a:gd name="T11" fmla="*/ 952500 h 1905000"/>
            </a:gdLst>
            <a:ahLst/>
            <a:cxnLst>
              <a:cxn ang="0">
                <a:pos x="T0" y="T1"/>
              </a:cxn>
              <a:cxn ang="0">
                <a:pos x="T2" y="T3"/>
              </a:cxn>
              <a:cxn ang="0">
                <a:pos x="T4" y="T5"/>
              </a:cxn>
              <a:cxn ang="0">
                <a:pos x="T6" y="T7"/>
              </a:cxn>
              <a:cxn ang="0">
                <a:pos x="T8" y="T9"/>
              </a:cxn>
              <a:cxn ang="0">
                <a:pos x="T10" y="T11"/>
              </a:cxn>
            </a:cxnLst>
            <a:rect l="0" t="0" r="r" b="b"/>
            <a:pathLst>
              <a:path w="1905000" h="1905000">
                <a:moveTo>
                  <a:pt x="0" y="952500"/>
                </a:moveTo>
                <a:cubicBezTo>
                  <a:pt x="0" y="426449"/>
                  <a:pt x="426449" y="0"/>
                  <a:pt x="952500" y="0"/>
                </a:cubicBezTo>
                <a:lnTo>
                  <a:pt x="1905000" y="0"/>
                </a:lnTo>
                <a:lnTo>
                  <a:pt x="1905000" y="952500"/>
                </a:lnTo>
                <a:cubicBezTo>
                  <a:pt x="1905000" y="1478551"/>
                  <a:pt x="1478551" y="1905000"/>
                  <a:pt x="952500" y="1905000"/>
                </a:cubicBezTo>
                <a:cubicBezTo>
                  <a:pt x="426449" y="1905000"/>
                  <a:pt x="0" y="1478551"/>
                  <a:pt x="0" y="952500"/>
                </a:cubicBezTo>
                <a:close/>
              </a:path>
            </a:pathLst>
          </a:custGeom>
          <a:solidFill>
            <a:schemeClr val="accent1"/>
          </a:solidFill>
          <a:ln>
            <a:noFill/>
          </a:ln>
        </p:spPr>
        <p:txBody>
          <a:bodyPr anchor="ctr" anchorCtr="0"/>
          <a:lstStyle/>
          <a:p>
            <a:pPr algn="ctr"/>
            <a:r>
              <a:rPr lang="en-US" altLang="zh-CN" sz="2800"/>
              <a:t>01</a:t>
            </a:r>
            <a:endParaRPr lang="zh-CN" altLang="en-US" sz="2800"/>
          </a:p>
        </p:txBody>
      </p:sp>
      <p:sp>
        <p:nvSpPr>
          <p:cNvPr id="7" name="泪滴形 47"/>
          <p:cNvSpPr>
            <a:spLocks noChangeArrowheads="1"/>
          </p:cNvSpPr>
          <p:nvPr>
            <p:custDataLst>
              <p:tags r:id="rId2"/>
            </p:custDataLst>
          </p:nvPr>
        </p:nvSpPr>
        <p:spPr bwMode="auto">
          <a:xfrm>
            <a:off x="2037652" y="3531630"/>
            <a:ext cx="961235" cy="961235"/>
          </a:xfrm>
          <a:custGeom>
            <a:avLst/>
            <a:gdLst>
              <a:gd name="T0" fmla="*/ 0 w 1905000"/>
              <a:gd name="T1" fmla="*/ 952500 h 1905000"/>
              <a:gd name="T2" fmla="*/ 952500 w 1905000"/>
              <a:gd name="T3" fmla="*/ 0 h 1905000"/>
              <a:gd name="T4" fmla="*/ 1905000 w 1905000"/>
              <a:gd name="T5" fmla="*/ 0 h 1905000"/>
              <a:gd name="T6" fmla="*/ 1905000 w 1905000"/>
              <a:gd name="T7" fmla="*/ 952500 h 1905000"/>
              <a:gd name="T8" fmla="*/ 952500 w 1905000"/>
              <a:gd name="T9" fmla="*/ 1905000 h 1905000"/>
              <a:gd name="T10" fmla="*/ 0 w 1905000"/>
              <a:gd name="T11" fmla="*/ 952500 h 1905000"/>
            </a:gdLst>
            <a:ahLst/>
            <a:cxnLst>
              <a:cxn ang="0">
                <a:pos x="T0" y="T1"/>
              </a:cxn>
              <a:cxn ang="0">
                <a:pos x="T2" y="T3"/>
              </a:cxn>
              <a:cxn ang="0">
                <a:pos x="T4" y="T5"/>
              </a:cxn>
              <a:cxn ang="0">
                <a:pos x="T6" y="T7"/>
              </a:cxn>
              <a:cxn ang="0">
                <a:pos x="T8" y="T9"/>
              </a:cxn>
              <a:cxn ang="0">
                <a:pos x="T10" y="T11"/>
              </a:cxn>
            </a:cxnLst>
            <a:rect l="0" t="0" r="r" b="b"/>
            <a:pathLst>
              <a:path w="1905000" h="1905000">
                <a:moveTo>
                  <a:pt x="0" y="952500"/>
                </a:moveTo>
                <a:cubicBezTo>
                  <a:pt x="0" y="426449"/>
                  <a:pt x="426449" y="0"/>
                  <a:pt x="952500" y="0"/>
                </a:cubicBezTo>
                <a:lnTo>
                  <a:pt x="1905000" y="0"/>
                </a:lnTo>
                <a:lnTo>
                  <a:pt x="1905000" y="952500"/>
                </a:lnTo>
                <a:cubicBezTo>
                  <a:pt x="1905000" y="1478551"/>
                  <a:pt x="1478551" y="1905000"/>
                  <a:pt x="952500" y="1905000"/>
                </a:cubicBezTo>
                <a:cubicBezTo>
                  <a:pt x="426449" y="1905000"/>
                  <a:pt x="0" y="1478551"/>
                  <a:pt x="0" y="952500"/>
                </a:cubicBezTo>
                <a:close/>
              </a:path>
            </a:pathLst>
          </a:custGeom>
          <a:solidFill>
            <a:schemeClr val="accent1"/>
          </a:solidFill>
          <a:ln>
            <a:noFill/>
          </a:ln>
        </p:spPr>
        <p:txBody>
          <a:bodyPr anchor="ctr" anchorCtr="0"/>
          <a:lstStyle/>
          <a:p>
            <a:pPr algn="ctr"/>
            <a:r>
              <a:rPr lang="en-US" altLang="zh-CN" sz="2800"/>
              <a:t>02</a:t>
            </a:r>
            <a:endParaRPr lang="zh-CN" altLang="en-US" sz="2800"/>
          </a:p>
        </p:txBody>
      </p:sp>
      <p:sp>
        <p:nvSpPr>
          <p:cNvPr id="9" name="泪滴形 47"/>
          <p:cNvSpPr>
            <a:spLocks noChangeArrowheads="1"/>
          </p:cNvSpPr>
          <p:nvPr>
            <p:custDataLst>
              <p:tags r:id="rId3"/>
            </p:custDataLst>
          </p:nvPr>
        </p:nvSpPr>
        <p:spPr bwMode="auto">
          <a:xfrm>
            <a:off x="2037652" y="5008479"/>
            <a:ext cx="961235" cy="961235"/>
          </a:xfrm>
          <a:custGeom>
            <a:avLst/>
            <a:gdLst>
              <a:gd name="T0" fmla="*/ 0 w 1905000"/>
              <a:gd name="T1" fmla="*/ 952500 h 1905000"/>
              <a:gd name="T2" fmla="*/ 952500 w 1905000"/>
              <a:gd name="T3" fmla="*/ 0 h 1905000"/>
              <a:gd name="T4" fmla="*/ 1905000 w 1905000"/>
              <a:gd name="T5" fmla="*/ 0 h 1905000"/>
              <a:gd name="T6" fmla="*/ 1905000 w 1905000"/>
              <a:gd name="T7" fmla="*/ 952500 h 1905000"/>
              <a:gd name="T8" fmla="*/ 952500 w 1905000"/>
              <a:gd name="T9" fmla="*/ 1905000 h 1905000"/>
              <a:gd name="T10" fmla="*/ 0 w 1905000"/>
              <a:gd name="T11" fmla="*/ 952500 h 1905000"/>
            </a:gdLst>
            <a:ahLst/>
            <a:cxnLst>
              <a:cxn ang="0">
                <a:pos x="T0" y="T1"/>
              </a:cxn>
              <a:cxn ang="0">
                <a:pos x="T2" y="T3"/>
              </a:cxn>
              <a:cxn ang="0">
                <a:pos x="T4" y="T5"/>
              </a:cxn>
              <a:cxn ang="0">
                <a:pos x="T6" y="T7"/>
              </a:cxn>
              <a:cxn ang="0">
                <a:pos x="T8" y="T9"/>
              </a:cxn>
              <a:cxn ang="0">
                <a:pos x="T10" y="T11"/>
              </a:cxn>
            </a:cxnLst>
            <a:rect l="0" t="0" r="r" b="b"/>
            <a:pathLst>
              <a:path w="1905000" h="1905000">
                <a:moveTo>
                  <a:pt x="0" y="952500"/>
                </a:moveTo>
                <a:cubicBezTo>
                  <a:pt x="0" y="426449"/>
                  <a:pt x="426449" y="0"/>
                  <a:pt x="952500" y="0"/>
                </a:cubicBezTo>
                <a:lnTo>
                  <a:pt x="1905000" y="0"/>
                </a:lnTo>
                <a:lnTo>
                  <a:pt x="1905000" y="952500"/>
                </a:lnTo>
                <a:cubicBezTo>
                  <a:pt x="1905000" y="1478551"/>
                  <a:pt x="1478551" y="1905000"/>
                  <a:pt x="952500" y="1905000"/>
                </a:cubicBezTo>
                <a:cubicBezTo>
                  <a:pt x="426449" y="1905000"/>
                  <a:pt x="0" y="1478551"/>
                  <a:pt x="0" y="952500"/>
                </a:cubicBezTo>
                <a:close/>
              </a:path>
            </a:pathLst>
          </a:custGeom>
          <a:solidFill>
            <a:schemeClr val="accent1"/>
          </a:solidFill>
          <a:ln>
            <a:noFill/>
          </a:ln>
        </p:spPr>
        <p:txBody>
          <a:bodyPr anchor="ctr" anchorCtr="0"/>
          <a:lstStyle/>
          <a:p>
            <a:pPr algn="ctr"/>
            <a:r>
              <a:rPr lang="en-US" altLang="zh-CN" sz="2800"/>
              <a:t>03</a:t>
            </a:r>
            <a:endParaRPr lang="zh-CN" altLang="en-US" sz="2800"/>
          </a:p>
        </p:txBody>
      </p:sp>
      <p:sp>
        <p:nvSpPr>
          <p:cNvPr id="11" name="泪滴形 47"/>
          <p:cNvSpPr>
            <a:spLocks noChangeArrowheads="1"/>
          </p:cNvSpPr>
          <p:nvPr>
            <p:custDataLst>
              <p:tags r:id="rId4"/>
            </p:custDataLst>
          </p:nvPr>
        </p:nvSpPr>
        <p:spPr bwMode="auto">
          <a:xfrm>
            <a:off x="6533112" y="2054780"/>
            <a:ext cx="961235" cy="961235"/>
          </a:xfrm>
          <a:custGeom>
            <a:avLst/>
            <a:gdLst>
              <a:gd name="T0" fmla="*/ 0 w 1905000"/>
              <a:gd name="T1" fmla="*/ 952500 h 1905000"/>
              <a:gd name="T2" fmla="*/ 952500 w 1905000"/>
              <a:gd name="T3" fmla="*/ 0 h 1905000"/>
              <a:gd name="T4" fmla="*/ 1905000 w 1905000"/>
              <a:gd name="T5" fmla="*/ 0 h 1905000"/>
              <a:gd name="T6" fmla="*/ 1905000 w 1905000"/>
              <a:gd name="T7" fmla="*/ 952500 h 1905000"/>
              <a:gd name="T8" fmla="*/ 952500 w 1905000"/>
              <a:gd name="T9" fmla="*/ 1905000 h 1905000"/>
              <a:gd name="T10" fmla="*/ 0 w 1905000"/>
              <a:gd name="T11" fmla="*/ 952500 h 1905000"/>
            </a:gdLst>
            <a:ahLst/>
            <a:cxnLst>
              <a:cxn ang="0">
                <a:pos x="T0" y="T1"/>
              </a:cxn>
              <a:cxn ang="0">
                <a:pos x="T2" y="T3"/>
              </a:cxn>
              <a:cxn ang="0">
                <a:pos x="T4" y="T5"/>
              </a:cxn>
              <a:cxn ang="0">
                <a:pos x="T6" y="T7"/>
              </a:cxn>
              <a:cxn ang="0">
                <a:pos x="T8" y="T9"/>
              </a:cxn>
              <a:cxn ang="0">
                <a:pos x="T10" y="T11"/>
              </a:cxn>
            </a:cxnLst>
            <a:rect l="0" t="0" r="r" b="b"/>
            <a:pathLst>
              <a:path w="1905000" h="1905000">
                <a:moveTo>
                  <a:pt x="0" y="952500"/>
                </a:moveTo>
                <a:cubicBezTo>
                  <a:pt x="0" y="426449"/>
                  <a:pt x="426449" y="0"/>
                  <a:pt x="952500" y="0"/>
                </a:cubicBezTo>
                <a:lnTo>
                  <a:pt x="1905000" y="0"/>
                </a:lnTo>
                <a:lnTo>
                  <a:pt x="1905000" y="952500"/>
                </a:lnTo>
                <a:cubicBezTo>
                  <a:pt x="1905000" y="1478551"/>
                  <a:pt x="1478551" y="1905000"/>
                  <a:pt x="952500" y="1905000"/>
                </a:cubicBezTo>
                <a:cubicBezTo>
                  <a:pt x="426449" y="1905000"/>
                  <a:pt x="0" y="1478551"/>
                  <a:pt x="0" y="952500"/>
                </a:cubicBezTo>
                <a:close/>
              </a:path>
            </a:pathLst>
          </a:custGeom>
          <a:solidFill>
            <a:schemeClr val="accent1"/>
          </a:solidFill>
          <a:ln>
            <a:noFill/>
          </a:ln>
        </p:spPr>
        <p:txBody>
          <a:bodyPr anchor="ctr" anchorCtr="0"/>
          <a:lstStyle/>
          <a:p>
            <a:pPr algn="ctr"/>
            <a:r>
              <a:rPr lang="en-US" altLang="zh-CN" sz="2800"/>
              <a:t>04</a:t>
            </a:r>
            <a:endParaRPr lang="zh-CN" altLang="en-US" sz="2800"/>
          </a:p>
        </p:txBody>
      </p:sp>
      <p:sp>
        <p:nvSpPr>
          <p:cNvPr id="13" name="泪滴形 47"/>
          <p:cNvSpPr>
            <a:spLocks noChangeArrowheads="1"/>
          </p:cNvSpPr>
          <p:nvPr>
            <p:custDataLst>
              <p:tags r:id="rId5"/>
            </p:custDataLst>
          </p:nvPr>
        </p:nvSpPr>
        <p:spPr bwMode="auto">
          <a:xfrm>
            <a:off x="6533112" y="3531630"/>
            <a:ext cx="961235" cy="961235"/>
          </a:xfrm>
          <a:custGeom>
            <a:avLst/>
            <a:gdLst>
              <a:gd name="T0" fmla="*/ 0 w 1905000"/>
              <a:gd name="T1" fmla="*/ 952500 h 1905000"/>
              <a:gd name="T2" fmla="*/ 952500 w 1905000"/>
              <a:gd name="T3" fmla="*/ 0 h 1905000"/>
              <a:gd name="T4" fmla="*/ 1905000 w 1905000"/>
              <a:gd name="T5" fmla="*/ 0 h 1905000"/>
              <a:gd name="T6" fmla="*/ 1905000 w 1905000"/>
              <a:gd name="T7" fmla="*/ 952500 h 1905000"/>
              <a:gd name="T8" fmla="*/ 952500 w 1905000"/>
              <a:gd name="T9" fmla="*/ 1905000 h 1905000"/>
              <a:gd name="T10" fmla="*/ 0 w 1905000"/>
              <a:gd name="T11" fmla="*/ 952500 h 1905000"/>
            </a:gdLst>
            <a:ahLst/>
            <a:cxnLst>
              <a:cxn ang="0">
                <a:pos x="T0" y="T1"/>
              </a:cxn>
              <a:cxn ang="0">
                <a:pos x="T2" y="T3"/>
              </a:cxn>
              <a:cxn ang="0">
                <a:pos x="T4" y="T5"/>
              </a:cxn>
              <a:cxn ang="0">
                <a:pos x="T6" y="T7"/>
              </a:cxn>
              <a:cxn ang="0">
                <a:pos x="T8" y="T9"/>
              </a:cxn>
              <a:cxn ang="0">
                <a:pos x="T10" y="T11"/>
              </a:cxn>
            </a:cxnLst>
            <a:rect l="0" t="0" r="r" b="b"/>
            <a:pathLst>
              <a:path w="1905000" h="1905000">
                <a:moveTo>
                  <a:pt x="0" y="952500"/>
                </a:moveTo>
                <a:cubicBezTo>
                  <a:pt x="0" y="426449"/>
                  <a:pt x="426449" y="0"/>
                  <a:pt x="952500" y="0"/>
                </a:cubicBezTo>
                <a:lnTo>
                  <a:pt x="1905000" y="0"/>
                </a:lnTo>
                <a:lnTo>
                  <a:pt x="1905000" y="952500"/>
                </a:lnTo>
                <a:cubicBezTo>
                  <a:pt x="1905000" y="1478551"/>
                  <a:pt x="1478551" y="1905000"/>
                  <a:pt x="952500" y="1905000"/>
                </a:cubicBezTo>
                <a:cubicBezTo>
                  <a:pt x="426449" y="1905000"/>
                  <a:pt x="0" y="1478551"/>
                  <a:pt x="0" y="952500"/>
                </a:cubicBezTo>
                <a:close/>
              </a:path>
            </a:pathLst>
          </a:custGeom>
          <a:solidFill>
            <a:schemeClr val="accent1"/>
          </a:solidFill>
          <a:ln>
            <a:noFill/>
          </a:ln>
        </p:spPr>
        <p:txBody>
          <a:bodyPr anchor="ctr" anchorCtr="0"/>
          <a:lstStyle/>
          <a:p>
            <a:pPr algn="ctr"/>
            <a:r>
              <a:rPr lang="en-US" altLang="zh-CN" sz="2800"/>
              <a:t>05</a:t>
            </a:r>
            <a:endParaRPr lang="zh-CN" altLang="en-US" sz="2800"/>
          </a:p>
        </p:txBody>
      </p:sp>
      <p:sp>
        <p:nvSpPr>
          <p:cNvPr id="3" name="文本框 2"/>
          <p:cNvSpPr txBox="1"/>
          <p:nvPr>
            <p:custDataLst>
              <p:tags r:id="rId6"/>
            </p:custDataLst>
          </p:nvPr>
        </p:nvSpPr>
        <p:spPr>
          <a:xfrm>
            <a:off x="1809750" y="320675"/>
            <a:ext cx="5200650" cy="1325563"/>
          </a:xfrm>
          <a:prstGeom prst="rect">
            <a:avLst/>
          </a:prstGeom>
        </p:spPr>
        <p:txBody>
          <a:bodyPr vert="horz" wrap="square" lIns="91440" tIns="45720" rIns="91440" bIns="45720" rtlCol="0" anchor="ctr">
            <a:normAutofit/>
          </a:bodyPr>
          <a:lstStyle>
            <a:lvl1pPr>
              <a:lnSpc>
                <a:spcPct val="90000"/>
              </a:lnSpc>
              <a:spcBef>
                <a:spcPct val="0"/>
              </a:spcBef>
              <a:buNone/>
              <a:defRPr sz="3200">
                <a:solidFill>
                  <a:srgbClr val="FBFBFB"/>
                </a:solidFill>
                <a:latin typeface="+mj-lt"/>
                <a:ea typeface="+mj-ea"/>
                <a:cs typeface="+mj-cs"/>
              </a:defRPr>
            </a:lvl1pPr>
          </a:lstStyle>
          <a:p>
            <a:r>
              <a:rPr lang="en-US" altLang="zh-CN" smtClean="0">
                <a:solidFill>
                  <a:schemeClr val="tx1"/>
                </a:solidFill>
              </a:rPr>
              <a:t>LOREM IPSUM DOLOR</a:t>
            </a:r>
            <a:endParaRPr lang="zh-CN" altLang="en-US" dirty="0">
              <a:solidFill>
                <a:schemeClr val="tx1"/>
              </a:solidFill>
            </a:endParaRPr>
          </a:p>
        </p:txBody>
      </p:sp>
      <p:sp>
        <p:nvSpPr>
          <p:cNvPr id="4" name="文本框 3"/>
          <p:cNvSpPr txBox="1"/>
          <p:nvPr>
            <p:custDataLst>
              <p:tags r:id="rId7"/>
            </p:custDataLst>
          </p:nvPr>
        </p:nvSpPr>
        <p:spPr>
          <a:xfrm>
            <a:off x="3136480" y="2073588"/>
            <a:ext cx="2769359" cy="838668"/>
          </a:xfrm>
          <a:prstGeom prst="rect">
            <a:avLst/>
          </a:prstGeom>
        </p:spPr>
        <p:txBody>
          <a:bodyPr wrap="square" anchor="ctr" anchorCtr="0">
            <a:normAutofit/>
          </a:bodyPr>
          <a:lstStyle>
            <a:defPPr>
              <a:defRPr lang="zh-CN"/>
            </a:defPPr>
            <a:lvl1pPr>
              <a:defRPr sz="2400"/>
            </a:lvl1pPr>
          </a:lstStyle>
          <a:p>
            <a:r>
              <a:rPr lang="en-US" altLang="zh-CN" smtClean="0"/>
              <a:t>LOREM IPSUM </a:t>
            </a:r>
            <a:endParaRPr lang="zh-CN" altLang="en-US" dirty="0"/>
          </a:p>
        </p:txBody>
      </p:sp>
      <p:sp>
        <p:nvSpPr>
          <p:cNvPr id="15" name="文本框 14"/>
          <p:cNvSpPr txBox="1"/>
          <p:nvPr>
            <p:custDataLst>
              <p:tags r:id="rId8"/>
            </p:custDataLst>
          </p:nvPr>
        </p:nvSpPr>
        <p:spPr>
          <a:xfrm>
            <a:off x="3136480" y="3550438"/>
            <a:ext cx="2769359" cy="838668"/>
          </a:xfrm>
          <a:prstGeom prst="rect">
            <a:avLst/>
          </a:prstGeom>
        </p:spPr>
        <p:txBody>
          <a:bodyPr wrap="square" anchor="ctr" anchorCtr="0">
            <a:normAutofit/>
          </a:bodyPr>
          <a:lstStyle>
            <a:defPPr>
              <a:defRPr lang="zh-CN"/>
            </a:defPPr>
            <a:lvl1pPr>
              <a:defRPr sz="2400"/>
            </a:lvl1pPr>
          </a:lstStyle>
          <a:p>
            <a:r>
              <a:rPr lang="en-US" altLang="zh-CN" smtClean="0"/>
              <a:t>LOREM IPSUM </a:t>
            </a:r>
            <a:endParaRPr lang="zh-CN" altLang="en-US" dirty="0"/>
          </a:p>
        </p:txBody>
      </p:sp>
      <p:sp>
        <p:nvSpPr>
          <p:cNvPr id="16" name="文本框 15"/>
          <p:cNvSpPr txBox="1"/>
          <p:nvPr>
            <p:custDataLst>
              <p:tags r:id="rId9"/>
            </p:custDataLst>
          </p:nvPr>
        </p:nvSpPr>
        <p:spPr>
          <a:xfrm>
            <a:off x="3136480" y="5027287"/>
            <a:ext cx="2769359" cy="838668"/>
          </a:xfrm>
          <a:prstGeom prst="rect">
            <a:avLst/>
          </a:prstGeom>
        </p:spPr>
        <p:txBody>
          <a:bodyPr wrap="square" anchor="ctr" anchorCtr="0">
            <a:normAutofit/>
          </a:bodyPr>
          <a:lstStyle>
            <a:defPPr>
              <a:defRPr lang="zh-CN"/>
            </a:defPPr>
            <a:lvl1pPr>
              <a:defRPr sz="2400"/>
            </a:lvl1pPr>
          </a:lstStyle>
          <a:p>
            <a:r>
              <a:rPr lang="en-US" altLang="zh-CN" smtClean="0"/>
              <a:t>LOREM IPSUM </a:t>
            </a:r>
            <a:endParaRPr lang="zh-CN" altLang="en-US" dirty="0"/>
          </a:p>
        </p:txBody>
      </p:sp>
      <p:sp>
        <p:nvSpPr>
          <p:cNvPr id="17" name="文本框 16"/>
          <p:cNvSpPr txBox="1"/>
          <p:nvPr>
            <p:custDataLst>
              <p:tags r:id="rId10"/>
            </p:custDataLst>
          </p:nvPr>
        </p:nvSpPr>
        <p:spPr>
          <a:xfrm>
            <a:off x="7631941" y="2073588"/>
            <a:ext cx="2769359" cy="838668"/>
          </a:xfrm>
          <a:prstGeom prst="rect">
            <a:avLst/>
          </a:prstGeom>
        </p:spPr>
        <p:txBody>
          <a:bodyPr wrap="square" anchor="ctr" anchorCtr="0">
            <a:normAutofit/>
          </a:bodyPr>
          <a:lstStyle>
            <a:defPPr>
              <a:defRPr lang="zh-CN"/>
            </a:defPPr>
            <a:lvl1pPr>
              <a:defRPr sz="2400"/>
            </a:lvl1pPr>
          </a:lstStyle>
          <a:p>
            <a:r>
              <a:rPr lang="en-US" altLang="zh-CN" smtClean="0"/>
              <a:t>LOREM IPSUM </a:t>
            </a:r>
            <a:endParaRPr lang="zh-CN" altLang="en-US" dirty="0"/>
          </a:p>
        </p:txBody>
      </p:sp>
      <p:sp>
        <p:nvSpPr>
          <p:cNvPr id="18" name="文本框 17"/>
          <p:cNvSpPr txBox="1"/>
          <p:nvPr>
            <p:custDataLst>
              <p:tags r:id="rId11"/>
            </p:custDataLst>
          </p:nvPr>
        </p:nvSpPr>
        <p:spPr>
          <a:xfrm>
            <a:off x="7631941" y="3550438"/>
            <a:ext cx="2769359" cy="838668"/>
          </a:xfrm>
          <a:prstGeom prst="rect">
            <a:avLst/>
          </a:prstGeom>
        </p:spPr>
        <p:txBody>
          <a:bodyPr wrap="square" anchor="ctr" anchorCtr="0">
            <a:normAutofit/>
          </a:bodyPr>
          <a:lstStyle>
            <a:defPPr>
              <a:defRPr lang="zh-CN"/>
            </a:defPPr>
            <a:lvl1pPr>
              <a:defRPr sz="2400"/>
            </a:lvl1pPr>
          </a:lstStyle>
          <a:p>
            <a:r>
              <a:rPr lang="en-US" altLang="zh-CN" smtClean="0"/>
              <a:t>LOREM IPSUM </a:t>
            </a:r>
            <a:endParaRPr lang="zh-CN" altLang="en-US" dirty="0"/>
          </a:p>
        </p:txBody>
      </p:sp>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泪滴形 47"/>
          <p:cNvSpPr>
            <a:spLocks noChangeArrowheads="1"/>
          </p:cNvSpPr>
          <p:nvPr>
            <p:custDataLst>
              <p:tags r:id="rId1"/>
            </p:custDataLst>
          </p:nvPr>
        </p:nvSpPr>
        <p:spPr bwMode="auto">
          <a:xfrm>
            <a:off x="1930649" y="2004693"/>
            <a:ext cx="985830" cy="985831"/>
          </a:xfrm>
          <a:custGeom>
            <a:avLst/>
            <a:gdLst>
              <a:gd name="T0" fmla="*/ 0 w 1905000"/>
              <a:gd name="T1" fmla="*/ 952500 h 1905000"/>
              <a:gd name="T2" fmla="*/ 952500 w 1905000"/>
              <a:gd name="T3" fmla="*/ 0 h 1905000"/>
              <a:gd name="T4" fmla="*/ 1905000 w 1905000"/>
              <a:gd name="T5" fmla="*/ 0 h 1905000"/>
              <a:gd name="T6" fmla="*/ 1905000 w 1905000"/>
              <a:gd name="T7" fmla="*/ 952500 h 1905000"/>
              <a:gd name="T8" fmla="*/ 952500 w 1905000"/>
              <a:gd name="T9" fmla="*/ 1905000 h 1905000"/>
              <a:gd name="T10" fmla="*/ 0 w 1905000"/>
              <a:gd name="T11" fmla="*/ 952500 h 1905000"/>
            </a:gdLst>
            <a:ahLst/>
            <a:cxnLst>
              <a:cxn ang="0">
                <a:pos x="T0" y="T1"/>
              </a:cxn>
              <a:cxn ang="0">
                <a:pos x="T2" y="T3"/>
              </a:cxn>
              <a:cxn ang="0">
                <a:pos x="T4" y="T5"/>
              </a:cxn>
              <a:cxn ang="0">
                <a:pos x="T6" y="T7"/>
              </a:cxn>
              <a:cxn ang="0">
                <a:pos x="T8" y="T9"/>
              </a:cxn>
              <a:cxn ang="0">
                <a:pos x="T10" y="T11"/>
              </a:cxn>
            </a:cxnLst>
            <a:rect l="0" t="0" r="r" b="b"/>
            <a:pathLst>
              <a:path w="1905000" h="1905000">
                <a:moveTo>
                  <a:pt x="0" y="952500"/>
                </a:moveTo>
                <a:cubicBezTo>
                  <a:pt x="0" y="426449"/>
                  <a:pt x="426449" y="0"/>
                  <a:pt x="952500" y="0"/>
                </a:cubicBezTo>
                <a:lnTo>
                  <a:pt x="1905000" y="0"/>
                </a:lnTo>
                <a:lnTo>
                  <a:pt x="1905000" y="952500"/>
                </a:lnTo>
                <a:cubicBezTo>
                  <a:pt x="1905000" y="1478551"/>
                  <a:pt x="1478551" y="1905000"/>
                  <a:pt x="952500" y="1905000"/>
                </a:cubicBezTo>
                <a:cubicBezTo>
                  <a:pt x="426449" y="1905000"/>
                  <a:pt x="0" y="1478551"/>
                  <a:pt x="0" y="952500"/>
                </a:cubicBezTo>
                <a:close/>
              </a:path>
            </a:pathLst>
          </a:custGeom>
          <a:solidFill>
            <a:schemeClr val="accent1"/>
          </a:solidFill>
          <a:ln>
            <a:noFill/>
          </a:ln>
        </p:spPr>
        <p:txBody>
          <a:bodyPr anchor="ctr" anchorCtr="0"/>
          <a:lstStyle/>
          <a:p>
            <a:pPr algn="ctr"/>
            <a:r>
              <a:rPr lang="en-US" altLang="zh-CN" sz="3200"/>
              <a:t>01</a:t>
            </a:r>
            <a:endParaRPr lang="zh-CN" altLang="en-US" sz="3200"/>
          </a:p>
        </p:txBody>
      </p:sp>
      <p:sp>
        <p:nvSpPr>
          <p:cNvPr id="7" name="泪滴形 47"/>
          <p:cNvSpPr>
            <a:spLocks noChangeArrowheads="1"/>
          </p:cNvSpPr>
          <p:nvPr>
            <p:custDataLst>
              <p:tags r:id="rId2"/>
            </p:custDataLst>
          </p:nvPr>
        </p:nvSpPr>
        <p:spPr bwMode="auto">
          <a:xfrm>
            <a:off x="1930649" y="3519332"/>
            <a:ext cx="985830" cy="985831"/>
          </a:xfrm>
          <a:custGeom>
            <a:avLst/>
            <a:gdLst>
              <a:gd name="T0" fmla="*/ 0 w 1905000"/>
              <a:gd name="T1" fmla="*/ 952500 h 1905000"/>
              <a:gd name="T2" fmla="*/ 952500 w 1905000"/>
              <a:gd name="T3" fmla="*/ 0 h 1905000"/>
              <a:gd name="T4" fmla="*/ 1905000 w 1905000"/>
              <a:gd name="T5" fmla="*/ 0 h 1905000"/>
              <a:gd name="T6" fmla="*/ 1905000 w 1905000"/>
              <a:gd name="T7" fmla="*/ 952500 h 1905000"/>
              <a:gd name="T8" fmla="*/ 952500 w 1905000"/>
              <a:gd name="T9" fmla="*/ 1905000 h 1905000"/>
              <a:gd name="T10" fmla="*/ 0 w 1905000"/>
              <a:gd name="T11" fmla="*/ 952500 h 1905000"/>
            </a:gdLst>
            <a:ahLst/>
            <a:cxnLst>
              <a:cxn ang="0">
                <a:pos x="T0" y="T1"/>
              </a:cxn>
              <a:cxn ang="0">
                <a:pos x="T2" y="T3"/>
              </a:cxn>
              <a:cxn ang="0">
                <a:pos x="T4" y="T5"/>
              </a:cxn>
              <a:cxn ang="0">
                <a:pos x="T6" y="T7"/>
              </a:cxn>
              <a:cxn ang="0">
                <a:pos x="T8" y="T9"/>
              </a:cxn>
              <a:cxn ang="0">
                <a:pos x="T10" y="T11"/>
              </a:cxn>
            </a:cxnLst>
            <a:rect l="0" t="0" r="r" b="b"/>
            <a:pathLst>
              <a:path w="1905000" h="1905000">
                <a:moveTo>
                  <a:pt x="0" y="952500"/>
                </a:moveTo>
                <a:cubicBezTo>
                  <a:pt x="0" y="426449"/>
                  <a:pt x="426449" y="0"/>
                  <a:pt x="952500" y="0"/>
                </a:cubicBezTo>
                <a:lnTo>
                  <a:pt x="1905000" y="0"/>
                </a:lnTo>
                <a:lnTo>
                  <a:pt x="1905000" y="952500"/>
                </a:lnTo>
                <a:cubicBezTo>
                  <a:pt x="1905000" y="1478551"/>
                  <a:pt x="1478551" y="1905000"/>
                  <a:pt x="952500" y="1905000"/>
                </a:cubicBezTo>
                <a:cubicBezTo>
                  <a:pt x="426449" y="1905000"/>
                  <a:pt x="0" y="1478551"/>
                  <a:pt x="0" y="952500"/>
                </a:cubicBezTo>
                <a:close/>
              </a:path>
            </a:pathLst>
          </a:custGeom>
          <a:solidFill>
            <a:schemeClr val="accent1"/>
          </a:solidFill>
          <a:ln>
            <a:noFill/>
          </a:ln>
        </p:spPr>
        <p:txBody>
          <a:bodyPr anchor="ctr" anchorCtr="0"/>
          <a:lstStyle/>
          <a:p>
            <a:pPr algn="ctr"/>
            <a:r>
              <a:rPr lang="en-US" altLang="zh-CN" sz="3200"/>
              <a:t>02</a:t>
            </a:r>
            <a:endParaRPr lang="zh-CN" altLang="en-US" sz="3200"/>
          </a:p>
        </p:txBody>
      </p:sp>
      <p:sp>
        <p:nvSpPr>
          <p:cNvPr id="9" name="泪滴形 47"/>
          <p:cNvSpPr>
            <a:spLocks noChangeArrowheads="1"/>
          </p:cNvSpPr>
          <p:nvPr>
            <p:custDataLst>
              <p:tags r:id="rId3"/>
            </p:custDataLst>
          </p:nvPr>
        </p:nvSpPr>
        <p:spPr bwMode="auto">
          <a:xfrm>
            <a:off x="1930649" y="5033970"/>
            <a:ext cx="985830" cy="985831"/>
          </a:xfrm>
          <a:custGeom>
            <a:avLst/>
            <a:gdLst>
              <a:gd name="T0" fmla="*/ 0 w 1905000"/>
              <a:gd name="T1" fmla="*/ 952500 h 1905000"/>
              <a:gd name="T2" fmla="*/ 952500 w 1905000"/>
              <a:gd name="T3" fmla="*/ 0 h 1905000"/>
              <a:gd name="T4" fmla="*/ 1905000 w 1905000"/>
              <a:gd name="T5" fmla="*/ 0 h 1905000"/>
              <a:gd name="T6" fmla="*/ 1905000 w 1905000"/>
              <a:gd name="T7" fmla="*/ 952500 h 1905000"/>
              <a:gd name="T8" fmla="*/ 952500 w 1905000"/>
              <a:gd name="T9" fmla="*/ 1905000 h 1905000"/>
              <a:gd name="T10" fmla="*/ 0 w 1905000"/>
              <a:gd name="T11" fmla="*/ 952500 h 1905000"/>
            </a:gdLst>
            <a:ahLst/>
            <a:cxnLst>
              <a:cxn ang="0">
                <a:pos x="T0" y="T1"/>
              </a:cxn>
              <a:cxn ang="0">
                <a:pos x="T2" y="T3"/>
              </a:cxn>
              <a:cxn ang="0">
                <a:pos x="T4" y="T5"/>
              </a:cxn>
              <a:cxn ang="0">
                <a:pos x="T6" y="T7"/>
              </a:cxn>
              <a:cxn ang="0">
                <a:pos x="T8" y="T9"/>
              </a:cxn>
              <a:cxn ang="0">
                <a:pos x="T10" y="T11"/>
              </a:cxn>
            </a:cxnLst>
            <a:rect l="0" t="0" r="r" b="b"/>
            <a:pathLst>
              <a:path w="1905000" h="1905000">
                <a:moveTo>
                  <a:pt x="0" y="952500"/>
                </a:moveTo>
                <a:cubicBezTo>
                  <a:pt x="0" y="426449"/>
                  <a:pt x="426449" y="0"/>
                  <a:pt x="952500" y="0"/>
                </a:cubicBezTo>
                <a:lnTo>
                  <a:pt x="1905000" y="0"/>
                </a:lnTo>
                <a:lnTo>
                  <a:pt x="1905000" y="952500"/>
                </a:lnTo>
                <a:cubicBezTo>
                  <a:pt x="1905000" y="1478551"/>
                  <a:pt x="1478551" y="1905000"/>
                  <a:pt x="952500" y="1905000"/>
                </a:cubicBezTo>
                <a:cubicBezTo>
                  <a:pt x="426449" y="1905000"/>
                  <a:pt x="0" y="1478551"/>
                  <a:pt x="0" y="952500"/>
                </a:cubicBezTo>
                <a:close/>
              </a:path>
            </a:pathLst>
          </a:custGeom>
          <a:solidFill>
            <a:schemeClr val="accent1"/>
          </a:solidFill>
          <a:ln>
            <a:noFill/>
          </a:ln>
        </p:spPr>
        <p:txBody>
          <a:bodyPr anchor="ctr" anchorCtr="0"/>
          <a:lstStyle/>
          <a:p>
            <a:pPr algn="ctr"/>
            <a:r>
              <a:rPr lang="en-US" altLang="zh-CN" sz="3200"/>
              <a:t>03</a:t>
            </a:r>
            <a:endParaRPr lang="zh-CN" altLang="en-US" sz="3200"/>
          </a:p>
        </p:txBody>
      </p:sp>
      <p:sp>
        <p:nvSpPr>
          <p:cNvPr id="11" name="泪滴形 47"/>
          <p:cNvSpPr>
            <a:spLocks noChangeArrowheads="1"/>
          </p:cNvSpPr>
          <p:nvPr>
            <p:custDataLst>
              <p:tags r:id="rId4"/>
            </p:custDataLst>
          </p:nvPr>
        </p:nvSpPr>
        <p:spPr bwMode="auto">
          <a:xfrm>
            <a:off x="6541138" y="2004693"/>
            <a:ext cx="985830" cy="985831"/>
          </a:xfrm>
          <a:custGeom>
            <a:avLst/>
            <a:gdLst>
              <a:gd name="T0" fmla="*/ 0 w 1905000"/>
              <a:gd name="T1" fmla="*/ 952500 h 1905000"/>
              <a:gd name="T2" fmla="*/ 952500 w 1905000"/>
              <a:gd name="T3" fmla="*/ 0 h 1905000"/>
              <a:gd name="T4" fmla="*/ 1905000 w 1905000"/>
              <a:gd name="T5" fmla="*/ 0 h 1905000"/>
              <a:gd name="T6" fmla="*/ 1905000 w 1905000"/>
              <a:gd name="T7" fmla="*/ 952500 h 1905000"/>
              <a:gd name="T8" fmla="*/ 952500 w 1905000"/>
              <a:gd name="T9" fmla="*/ 1905000 h 1905000"/>
              <a:gd name="T10" fmla="*/ 0 w 1905000"/>
              <a:gd name="T11" fmla="*/ 952500 h 1905000"/>
            </a:gdLst>
            <a:ahLst/>
            <a:cxnLst>
              <a:cxn ang="0">
                <a:pos x="T0" y="T1"/>
              </a:cxn>
              <a:cxn ang="0">
                <a:pos x="T2" y="T3"/>
              </a:cxn>
              <a:cxn ang="0">
                <a:pos x="T4" y="T5"/>
              </a:cxn>
              <a:cxn ang="0">
                <a:pos x="T6" y="T7"/>
              </a:cxn>
              <a:cxn ang="0">
                <a:pos x="T8" y="T9"/>
              </a:cxn>
              <a:cxn ang="0">
                <a:pos x="T10" y="T11"/>
              </a:cxn>
            </a:cxnLst>
            <a:rect l="0" t="0" r="r" b="b"/>
            <a:pathLst>
              <a:path w="1905000" h="1905000">
                <a:moveTo>
                  <a:pt x="0" y="952500"/>
                </a:moveTo>
                <a:cubicBezTo>
                  <a:pt x="0" y="426449"/>
                  <a:pt x="426449" y="0"/>
                  <a:pt x="952500" y="0"/>
                </a:cubicBezTo>
                <a:lnTo>
                  <a:pt x="1905000" y="0"/>
                </a:lnTo>
                <a:lnTo>
                  <a:pt x="1905000" y="952500"/>
                </a:lnTo>
                <a:cubicBezTo>
                  <a:pt x="1905000" y="1478551"/>
                  <a:pt x="1478551" y="1905000"/>
                  <a:pt x="952500" y="1905000"/>
                </a:cubicBezTo>
                <a:cubicBezTo>
                  <a:pt x="426449" y="1905000"/>
                  <a:pt x="0" y="1478551"/>
                  <a:pt x="0" y="952500"/>
                </a:cubicBezTo>
                <a:close/>
              </a:path>
            </a:pathLst>
          </a:custGeom>
          <a:solidFill>
            <a:schemeClr val="accent1"/>
          </a:solidFill>
          <a:ln>
            <a:noFill/>
          </a:ln>
        </p:spPr>
        <p:txBody>
          <a:bodyPr anchor="ctr" anchorCtr="0"/>
          <a:lstStyle/>
          <a:p>
            <a:pPr algn="ctr"/>
            <a:r>
              <a:rPr lang="en-US" altLang="zh-CN" sz="3200"/>
              <a:t>04</a:t>
            </a:r>
            <a:endParaRPr lang="zh-CN" altLang="en-US" sz="3200"/>
          </a:p>
        </p:txBody>
      </p:sp>
      <p:sp>
        <p:nvSpPr>
          <p:cNvPr id="13" name="泪滴形 47"/>
          <p:cNvSpPr>
            <a:spLocks noChangeArrowheads="1"/>
          </p:cNvSpPr>
          <p:nvPr>
            <p:custDataLst>
              <p:tags r:id="rId5"/>
            </p:custDataLst>
          </p:nvPr>
        </p:nvSpPr>
        <p:spPr bwMode="auto">
          <a:xfrm>
            <a:off x="6541138" y="3519332"/>
            <a:ext cx="985830" cy="985831"/>
          </a:xfrm>
          <a:custGeom>
            <a:avLst/>
            <a:gdLst>
              <a:gd name="T0" fmla="*/ 0 w 1905000"/>
              <a:gd name="T1" fmla="*/ 952500 h 1905000"/>
              <a:gd name="T2" fmla="*/ 952500 w 1905000"/>
              <a:gd name="T3" fmla="*/ 0 h 1905000"/>
              <a:gd name="T4" fmla="*/ 1905000 w 1905000"/>
              <a:gd name="T5" fmla="*/ 0 h 1905000"/>
              <a:gd name="T6" fmla="*/ 1905000 w 1905000"/>
              <a:gd name="T7" fmla="*/ 952500 h 1905000"/>
              <a:gd name="T8" fmla="*/ 952500 w 1905000"/>
              <a:gd name="T9" fmla="*/ 1905000 h 1905000"/>
              <a:gd name="T10" fmla="*/ 0 w 1905000"/>
              <a:gd name="T11" fmla="*/ 952500 h 1905000"/>
            </a:gdLst>
            <a:ahLst/>
            <a:cxnLst>
              <a:cxn ang="0">
                <a:pos x="T0" y="T1"/>
              </a:cxn>
              <a:cxn ang="0">
                <a:pos x="T2" y="T3"/>
              </a:cxn>
              <a:cxn ang="0">
                <a:pos x="T4" y="T5"/>
              </a:cxn>
              <a:cxn ang="0">
                <a:pos x="T6" y="T7"/>
              </a:cxn>
              <a:cxn ang="0">
                <a:pos x="T8" y="T9"/>
              </a:cxn>
              <a:cxn ang="0">
                <a:pos x="T10" y="T11"/>
              </a:cxn>
            </a:cxnLst>
            <a:rect l="0" t="0" r="r" b="b"/>
            <a:pathLst>
              <a:path w="1905000" h="1905000">
                <a:moveTo>
                  <a:pt x="0" y="952500"/>
                </a:moveTo>
                <a:cubicBezTo>
                  <a:pt x="0" y="426449"/>
                  <a:pt x="426449" y="0"/>
                  <a:pt x="952500" y="0"/>
                </a:cubicBezTo>
                <a:lnTo>
                  <a:pt x="1905000" y="0"/>
                </a:lnTo>
                <a:lnTo>
                  <a:pt x="1905000" y="952500"/>
                </a:lnTo>
                <a:cubicBezTo>
                  <a:pt x="1905000" y="1478551"/>
                  <a:pt x="1478551" y="1905000"/>
                  <a:pt x="952500" y="1905000"/>
                </a:cubicBezTo>
                <a:cubicBezTo>
                  <a:pt x="426449" y="1905000"/>
                  <a:pt x="0" y="1478551"/>
                  <a:pt x="0" y="952500"/>
                </a:cubicBezTo>
                <a:close/>
              </a:path>
            </a:pathLst>
          </a:custGeom>
          <a:solidFill>
            <a:schemeClr val="accent1"/>
          </a:solidFill>
          <a:ln>
            <a:noFill/>
          </a:ln>
        </p:spPr>
        <p:txBody>
          <a:bodyPr anchor="ctr" anchorCtr="0"/>
          <a:lstStyle/>
          <a:p>
            <a:pPr algn="ctr"/>
            <a:r>
              <a:rPr lang="en-US" altLang="zh-CN" sz="3200"/>
              <a:t>05</a:t>
            </a:r>
            <a:endParaRPr lang="zh-CN" altLang="en-US" sz="3200"/>
          </a:p>
        </p:txBody>
      </p:sp>
      <p:sp>
        <p:nvSpPr>
          <p:cNvPr id="15" name="泪滴形 47"/>
          <p:cNvSpPr>
            <a:spLocks noChangeArrowheads="1"/>
          </p:cNvSpPr>
          <p:nvPr>
            <p:custDataLst>
              <p:tags r:id="rId6"/>
            </p:custDataLst>
          </p:nvPr>
        </p:nvSpPr>
        <p:spPr bwMode="auto">
          <a:xfrm>
            <a:off x="6541138" y="5033970"/>
            <a:ext cx="985830" cy="985831"/>
          </a:xfrm>
          <a:custGeom>
            <a:avLst/>
            <a:gdLst>
              <a:gd name="T0" fmla="*/ 0 w 1905000"/>
              <a:gd name="T1" fmla="*/ 952500 h 1905000"/>
              <a:gd name="T2" fmla="*/ 952500 w 1905000"/>
              <a:gd name="T3" fmla="*/ 0 h 1905000"/>
              <a:gd name="T4" fmla="*/ 1905000 w 1905000"/>
              <a:gd name="T5" fmla="*/ 0 h 1905000"/>
              <a:gd name="T6" fmla="*/ 1905000 w 1905000"/>
              <a:gd name="T7" fmla="*/ 952500 h 1905000"/>
              <a:gd name="T8" fmla="*/ 952500 w 1905000"/>
              <a:gd name="T9" fmla="*/ 1905000 h 1905000"/>
              <a:gd name="T10" fmla="*/ 0 w 1905000"/>
              <a:gd name="T11" fmla="*/ 952500 h 1905000"/>
            </a:gdLst>
            <a:ahLst/>
            <a:cxnLst>
              <a:cxn ang="0">
                <a:pos x="T0" y="T1"/>
              </a:cxn>
              <a:cxn ang="0">
                <a:pos x="T2" y="T3"/>
              </a:cxn>
              <a:cxn ang="0">
                <a:pos x="T4" y="T5"/>
              </a:cxn>
              <a:cxn ang="0">
                <a:pos x="T6" y="T7"/>
              </a:cxn>
              <a:cxn ang="0">
                <a:pos x="T8" y="T9"/>
              </a:cxn>
              <a:cxn ang="0">
                <a:pos x="T10" y="T11"/>
              </a:cxn>
            </a:cxnLst>
            <a:rect l="0" t="0" r="r" b="b"/>
            <a:pathLst>
              <a:path w="1905000" h="1905000">
                <a:moveTo>
                  <a:pt x="0" y="952500"/>
                </a:moveTo>
                <a:cubicBezTo>
                  <a:pt x="0" y="426449"/>
                  <a:pt x="426449" y="0"/>
                  <a:pt x="952500" y="0"/>
                </a:cubicBezTo>
                <a:lnTo>
                  <a:pt x="1905000" y="0"/>
                </a:lnTo>
                <a:lnTo>
                  <a:pt x="1905000" y="952500"/>
                </a:lnTo>
                <a:cubicBezTo>
                  <a:pt x="1905000" y="1478551"/>
                  <a:pt x="1478551" y="1905000"/>
                  <a:pt x="952500" y="1905000"/>
                </a:cubicBezTo>
                <a:cubicBezTo>
                  <a:pt x="426449" y="1905000"/>
                  <a:pt x="0" y="1478551"/>
                  <a:pt x="0" y="952500"/>
                </a:cubicBezTo>
                <a:close/>
              </a:path>
            </a:pathLst>
          </a:custGeom>
          <a:solidFill>
            <a:schemeClr val="accent1"/>
          </a:solidFill>
          <a:ln>
            <a:noFill/>
          </a:ln>
        </p:spPr>
        <p:txBody>
          <a:bodyPr anchor="ctr" anchorCtr="0"/>
          <a:lstStyle/>
          <a:p>
            <a:pPr algn="ctr"/>
            <a:r>
              <a:rPr lang="en-US" altLang="zh-CN" sz="3200"/>
              <a:t>06</a:t>
            </a:r>
            <a:endParaRPr lang="zh-CN" altLang="en-US" sz="3200"/>
          </a:p>
        </p:txBody>
      </p:sp>
      <p:sp>
        <p:nvSpPr>
          <p:cNvPr id="3" name="文本框 2"/>
          <p:cNvSpPr txBox="1"/>
          <p:nvPr>
            <p:custDataLst>
              <p:tags r:id="rId7"/>
            </p:custDataLst>
          </p:nvPr>
        </p:nvSpPr>
        <p:spPr>
          <a:xfrm>
            <a:off x="1809750" y="320675"/>
            <a:ext cx="5200650" cy="1325563"/>
          </a:xfrm>
          <a:prstGeom prst="rect">
            <a:avLst/>
          </a:prstGeom>
        </p:spPr>
        <p:txBody>
          <a:bodyPr vert="horz" wrap="square" lIns="91440" tIns="45720" rIns="91440" bIns="45720" rtlCol="0" anchor="ctr">
            <a:normAutofit/>
          </a:bodyPr>
          <a:lstStyle>
            <a:lvl1pPr>
              <a:lnSpc>
                <a:spcPct val="90000"/>
              </a:lnSpc>
              <a:spcBef>
                <a:spcPct val="0"/>
              </a:spcBef>
              <a:buNone/>
              <a:defRPr sz="3200">
                <a:solidFill>
                  <a:srgbClr val="FBFBFB"/>
                </a:solidFill>
                <a:latin typeface="+mj-lt"/>
                <a:ea typeface="+mj-ea"/>
                <a:cs typeface="+mj-cs"/>
              </a:defRPr>
            </a:lvl1pPr>
          </a:lstStyle>
          <a:p>
            <a:r>
              <a:rPr lang="en-US" altLang="zh-CN" smtClean="0">
                <a:solidFill>
                  <a:schemeClr val="tx1"/>
                </a:solidFill>
              </a:rPr>
              <a:t>LOREM IPSUM DOLOR</a:t>
            </a:r>
            <a:endParaRPr lang="zh-CN" altLang="en-US" dirty="0">
              <a:solidFill>
                <a:schemeClr val="tx1"/>
              </a:solidFill>
            </a:endParaRPr>
          </a:p>
        </p:txBody>
      </p:sp>
      <p:sp>
        <p:nvSpPr>
          <p:cNvPr id="4" name="文本框 3"/>
          <p:cNvSpPr txBox="1"/>
          <p:nvPr>
            <p:custDataLst>
              <p:tags r:id="rId8"/>
            </p:custDataLst>
          </p:nvPr>
        </p:nvSpPr>
        <p:spPr>
          <a:xfrm>
            <a:off x="3057594" y="2023983"/>
            <a:ext cx="2840220" cy="860128"/>
          </a:xfrm>
          <a:prstGeom prst="rect">
            <a:avLst/>
          </a:prstGeom>
        </p:spPr>
        <p:txBody>
          <a:bodyPr wrap="square" anchor="ctr" anchorCtr="0">
            <a:normAutofit/>
          </a:bodyPr>
          <a:lstStyle>
            <a:defPPr>
              <a:defRPr lang="zh-CN"/>
            </a:defPPr>
            <a:lvl1pPr>
              <a:defRPr sz="2800"/>
            </a:lvl1pPr>
          </a:lstStyle>
          <a:p>
            <a:r>
              <a:rPr lang="en-US" altLang="zh-CN" smtClean="0"/>
              <a:t>LOREM IPSUM </a:t>
            </a:r>
            <a:endParaRPr lang="zh-CN" altLang="en-US" dirty="0"/>
          </a:p>
        </p:txBody>
      </p:sp>
      <p:sp>
        <p:nvSpPr>
          <p:cNvPr id="17" name="文本框 16"/>
          <p:cNvSpPr txBox="1"/>
          <p:nvPr>
            <p:custDataLst>
              <p:tags r:id="rId9"/>
            </p:custDataLst>
          </p:nvPr>
        </p:nvSpPr>
        <p:spPr>
          <a:xfrm>
            <a:off x="3057594" y="3538621"/>
            <a:ext cx="2840220" cy="860128"/>
          </a:xfrm>
          <a:prstGeom prst="rect">
            <a:avLst/>
          </a:prstGeom>
        </p:spPr>
        <p:txBody>
          <a:bodyPr wrap="square" anchor="ctr" anchorCtr="0">
            <a:normAutofit/>
          </a:bodyPr>
          <a:lstStyle>
            <a:defPPr>
              <a:defRPr lang="zh-CN"/>
            </a:defPPr>
            <a:lvl1pPr>
              <a:defRPr sz="2800"/>
            </a:lvl1pPr>
          </a:lstStyle>
          <a:p>
            <a:r>
              <a:rPr lang="en-US" altLang="zh-CN" smtClean="0"/>
              <a:t>LOREM IPSUM </a:t>
            </a:r>
            <a:endParaRPr lang="zh-CN" altLang="en-US" dirty="0"/>
          </a:p>
        </p:txBody>
      </p:sp>
      <p:sp>
        <p:nvSpPr>
          <p:cNvPr id="18" name="文本框 17"/>
          <p:cNvSpPr txBox="1"/>
          <p:nvPr>
            <p:custDataLst>
              <p:tags r:id="rId10"/>
            </p:custDataLst>
          </p:nvPr>
        </p:nvSpPr>
        <p:spPr>
          <a:xfrm>
            <a:off x="3057594" y="5053259"/>
            <a:ext cx="2840220" cy="860128"/>
          </a:xfrm>
          <a:prstGeom prst="rect">
            <a:avLst/>
          </a:prstGeom>
        </p:spPr>
        <p:txBody>
          <a:bodyPr wrap="square" anchor="ctr" anchorCtr="0">
            <a:normAutofit/>
          </a:bodyPr>
          <a:lstStyle>
            <a:defPPr>
              <a:defRPr lang="zh-CN"/>
            </a:defPPr>
            <a:lvl1pPr>
              <a:defRPr sz="2800"/>
            </a:lvl1pPr>
          </a:lstStyle>
          <a:p>
            <a:r>
              <a:rPr lang="en-US" altLang="zh-CN" smtClean="0"/>
              <a:t>LOREM IPSUM </a:t>
            </a:r>
            <a:endParaRPr lang="zh-CN" altLang="en-US" dirty="0"/>
          </a:p>
        </p:txBody>
      </p:sp>
      <p:sp>
        <p:nvSpPr>
          <p:cNvPr id="19" name="文本框 18"/>
          <p:cNvSpPr txBox="1"/>
          <p:nvPr>
            <p:custDataLst>
              <p:tags r:id="rId11"/>
            </p:custDataLst>
          </p:nvPr>
        </p:nvSpPr>
        <p:spPr>
          <a:xfrm>
            <a:off x="7668083" y="2023983"/>
            <a:ext cx="2840220" cy="860128"/>
          </a:xfrm>
          <a:prstGeom prst="rect">
            <a:avLst/>
          </a:prstGeom>
        </p:spPr>
        <p:txBody>
          <a:bodyPr wrap="square" anchor="ctr" anchorCtr="0">
            <a:normAutofit/>
          </a:bodyPr>
          <a:lstStyle>
            <a:defPPr>
              <a:defRPr lang="zh-CN"/>
            </a:defPPr>
            <a:lvl1pPr>
              <a:defRPr sz="2800"/>
            </a:lvl1pPr>
          </a:lstStyle>
          <a:p>
            <a:r>
              <a:rPr lang="en-US" altLang="zh-CN" smtClean="0"/>
              <a:t>LOREM IPSUM </a:t>
            </a:r>
            <a:endParaRPr lang="zh-CN" altLang="en-US" dirty="0"/>
          </a:p>
        </p:txBody>
      </p:sp>
      <p:sp>
        <p:nvSpPr>
          <p:cNvPr id="20" name="文本框 19"/>
          <p:cNvSpPr txBox="1"/>
          <p:nvPr>
            <p:custDataLst>
              <p:tags r:id="rId12"/>
            </p:custDataLst>
          </p:nvPr>
        </p:nvSpPr>
        <p:spPr>
          <a:xfrm>
            <a:off x="7668083" y="3538621"/>
            <a:ext cx="2840220" cy="860128"/>
          </a:xfrm>
          <a:prstGeom prst="rect">
            <a:avLst/>
          </a:prstGeom>
        </p:spPr>
        <p:txBody>
          <a:bodyPr wrap="square" anchor="ctr" anchorCtr="0">
            <a:normAutofit/>
          </a:bodyPr>
          <a:lstStyle>
            <a:defPPr>
              <a:defRPr lang="zh-CN"/>
            </a:defPPr>
            <a:lvl1pPr>
              <a:defRPr sz="2800"/>
            </a:lvl1pPr>
          </a:lstStyle>
          <a:p>
            <a:r>
              <a:rPr lang="en-US" altLang="zh-CN" smtClean="0"/>
              <a:t>LOREM IPSUM </a:t>
            </a:r>
            <a:endParaRPr lang="zh-CN" altLang="en-US" dirty="0"/>
          </a:p>
        </p:txBody>
      </p:sp>
      <p:sp>
        <p:nvSpPr>
          <p:cNvPr id="21" name="文本框 20"/>
          <p:cNvSpPr txBox="1"/>
          <p:nvPr>
            <p:custDataLst>
              <p:tags r:id="rId13"/>
            </p:custDataLst>
          </p:nvPr>
        </p:nvSpPr>
        <p:spPr>
          <a:xfrm>
            <a:off x="7668083" y="5053259"/>
            <a:ext cx="2840220" cy="860128"/>
          </a:xfrm>
          <a:prstGeom prst="rect">
            <a:avLst/>
          </a:prstGeom>
        </p:spPr>
        <p:txBody>
          <a:bodyPr wrap="square" anchor="ctr" anchorCtr="0">
            <a:normAutofit/>
          </a:bodyPr>
          <a:lstStyle>
            <a:defPPr>
              <a:defRPr lang="zh-CN"/>
            </a:defPPr>
            <a:lvl1pPr>
              <a:defRPr sz="2800"/>
            </a:lvl1pPr>
          </a:lstStyle>
          <a:p>
            <a:r>
              <a:rPr lang="en-US" altLang="zh-CN" smtClean="0"/>
              <a:t>LOREM IPSUM </a:t>
            </a:r>
            <a:endParaRPr lang="zh-CN" altLang="en-US" dirty="0"/>
          </a:p>
        </p:txBody>
      </p:sp>
    </p:spTree>
    <p:custDataLst>
      <p:tags r:id="rId14"/>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custDataLst>
              <p:tags r:id="rId1"/>
            </p:custDataLst>
          </p:nvPr>
        </p:nvSpPr>
        <p:spPr>
          <a:xfrm rot="675137">
            <a:off x="3493781" y="2022941"/>
            <a:ext cx="5884256" cy="3176485"/>
          </a:xfrm>
          <a:custGeom>
            <a:avLst/>
            <a:gdLst>
              <a:gd name="connsiteX0" fmla="*/ 779489 w 5921115"/>
              <a:gd name="connsiteY0" fmla="*/ 0 h 3417757"/>
              <a:gd name="connsiteX1" fmla="*/ 4467069 w 5921115"/>
              <a:gd name="connsiteY1" fmla="*/ 2368445 h 3417757"/>
              <a:gd name="connsiteX2" fmla="*/ 4272197 w 5921115"/>
              <a:gd name="connsiteY2" fmla="*/ 1948721 h 3417757"/>
              <a:gd name="connsiteX3" fmla="*/ 5921115 w 5921115"/>
              <a:gd name="connsiteY3" fmla="*/ 2908091 h 3417757"/>
              <a:gd name="connsiteX4" fmla="*/ 4197246 w 5921115"/>
              <a:gd name="connsiteY4" fmla="*/ 3417757 h 3417757"/>
              <a:gd name="connsiteX5" fmla="*/ 4332158 w 5921115"/>
              <a:gd name="connsiteY5" fmla="*/ 3177914 h 3417757"/>
              <a:gd name="connsiteX6" fmla="*/ 0 w 5921115"/>
              <a:gd name="connsiteY6" fmla="*/ 1334124 h 3417757"/>
              <a:gd name="connsiteX7" fmla="*/ 779489 w 5921115"/>
              <a:gd name="connsiteY7" fmla="*/ 0 h 3417757"/>
              <a:gd name="connsiteX0-1" fmla="*/ 0 w 5141626"/>
              <a:gd name="connsiteY0-2" fmla="*/ 0 h 3417757"/>
              <a:gd name="connsiteX1-3" fmla="*/ 3687580 w 5141626"/>
              <a:gd name="connsiteY1-4" fmla="*/ 2368445 h 3417757"/>
              <a:gd name="connsiteX2-5" fmla="*/ 3492708 w 5141626"/>
              <a:gd name="connsiteY2-6" fmla="*/ 1948721 h 3417757"/>
              <a:gd name="connsiteX3-7" fmla="*/ 5141626 w 5141626"/>
              <a:gd name="connsiteY3-8" fmla="*/ 2908091 h 3417757"/>
              <a:gd name="connsiteX4-9" fmla="*/ 3417757 w 5141626"/>
              <a:gd name="connsiteY4-10" fmla="*/ 3417757 h 3417757"/>
              <a:gd name="connsiteX5-11" fmla="*/ 3552669 w 5141626"/>
              <a:gd name="connsiteY5-12" fmla="*/ 3177914 h 3417757"/>
              <a:gd name="connsiteX6-13" fmla="*/ 0 w 5141626"/>
              <a:gd name="connsiteY6-14" fmla="*/ 0 h 3417757"/>
              <a:gd name="connsiteX0-15" fmla="*/ 0 w 5981075"/>
              <a:gd name="connsiteY0-16" fmla="*/ 0 h 3492708"/>
              <a:gd name="connsiteX1-17" fmla="*/ 4527029 w 5981075"/>
              <a:gd name="connsiteY1-18" fmla="*/ 2443396 h 3492708"/>
              <a:gd name="connsiteX2-19" fmla="*/ 4332157 w 5981075"/>
              <a:gd name="connsiteY2-20" fmla="*/ 2023672 h 3492708"/>
              <a:gd name="connsiteX3-21" fmla="*/ 5981075 w 5981075"/>
              <a:gd name="connsiteY3-22" fmla="*/ 2983042 h 3492708"/>
              <a:gd name="connsiteX4-23" fmla="*/ 4257206 w 5981075"/>
              <a:gd name="connsiteY4-24" fmla="*/ 3492708 h 3492708"/>
              <a:gd name="connsiteX5-25" fmla="*/ 4392118 w 5981075"/>
              <a:gd name="connsiteY5-26" fmla="*/ 3252865 h 3492708"/>
              <a:gd name="connsiteX6-27" fmla="*/ 0 w 5981075"/>
              <a:gd name="connsiteY6-28" fmla="*/ 0 h 3492708"/>
              <a:gd name="connsiteX0-29" fmla="*/ 0 w 5681271"/>
              <a:gd name="connsiteY0-30" fmla="*/ 0 h 3402767"/>
              <a:gd name="connsiteX1-31" fmla="*/ 4227225 w 5681271"/>
              <a:gd name="connsiteY1-32" fmla="*/ 2353455 h 3402767"/>
              <a:gd name="connsiteX2-33" fmla="*/ 4032353 w 5681271"/>
              <a:gd name="connsiteY2-34" fmla="*/ 1933731 h 3402767"/>
              <a:gd name="connsiteX3-35" fmla="*/ 5681271 w 5681271"/>
              <a:gd name="connsiteY3-36" fmla="*/ 2893101 h 3402767"/>
              <a:gd name="connsiteX4-37" fmla="*/ 3957402 w 5681271"/>
              <a:gd name="connsiteY4-38" fmla="*/ 3402767 h 3402767"/>
              <a:gd name="connsiteX5-39" fmla="*/ 4092314 w 5681271"/>
              <a:gd name="connsiteY5-40" fmla="*/ 3162924 h 3402767"/>
              <a:gd name="connsiteX6-41" fmla="*/ 0 w 5681271"/>
              <a:gd name="connsiteY6-42" fmla="*/ 0 h 3402767"/>
              <a:gd name="connsiteX0-43" fmla="*/ 80997 w 5762268"/>
              <a:gd name="connsiteY0-44" fmla="*/ 0 h 3402767"/>
              <a:gd name="connsiteX1-45" fmla="*/ 4308222 w 5762268"/>
              <a:gd name="connsiteY1-46" fmla="*/ 2353455 h 3402767"/>
              <a:gd name="connsiteX2-47" fmla="*/ 4113350 w 5762268"/>
              <a:gd name="connsiteY2-48" fmla="*/ 1933731 h 3402767"/>
              <a:gd name="connsiteX3-49" fmla="*/ 5762268 w 5762268"/>
              <a:gd name="connsiteY3-50" fmla="*/ 2893101 h 3402767"/>
              <a:gd name="connsiteX4-51" fmla="*/ 4038399 w 5762268"/>
              <a:gd name="connsiteY4-52" fmla="*/ 3402767 h 3402767"/>
              <a:gd name="connsiteX5-53" fmla="*/ 4173311 w 5762268"/>
              <a:gd name="connsiteY5-54" fmla="*/ 3162924 h 3402767"/>
              <a:gd name="connsiteX6-55" fmla="*/ 80997 w 5762268"/>
              <a:gd name="connsiteY6-56" fmla="*/ 0 h 3402767"/>
              <a:gd name="connsiteX0-57" fmla="*/ 80997 w 5762268"/>
              <a:gd name="connsiteY0-58" fmla="*/ 0 h 3402767"/>
              <a:gd name="connsiteX1-59" fmla="*/ 4308222 w 5762268"/>
              <a:gd name="connsiteY1-60" fmla="*/ 2353455 h 3402767"/>
              <a:gd name="connsiteX2-61" fmla="*/ 4113350 w 5762268"/>
              <a:gd name="connsiteY2-62" fmla="*/ 1933731 h 3402767"/>
              <a:gd name="connsiteX3-63" fmla="*/ 5762268 w 5762268"/>
              <a:gd name="connsiteY3-64" fmla="*/ 2893101 h 3402767"/>
              <a:gd name="connsiteX4-65" fmla="*/ 4038399 w 5762268"/>
              <a:gd name="connsiteY4-66" fmla="*/ 3402767 h 3402767"/>
              <a:gd name="connsiteX5-67" fmla="*/ 4173311 w 5762268"/>
              <a:gd name="connsiteY5-68" fmla="*/ 3162924 h 3402767"/>
              <a:gd name="connsiteX6-69" fmla="*/ 80997 w 5762268"/>
              <a:gd name="connsiteY6-70" fmla="*/ 0 h 3402767"/>
              <a:gd name="connsiteX0-71" fmla="*/ 104443 w 5785714"/>
              <a:gd name="connsiteY0-72" fmla="*/ 0 h 3402767"/>
              <a:gd name="connsiteX1-73" fmla="*/ 4331668 w 5785714"/>
              <a:gd name="connsiteY1-74" fmla="*/ 2353455 h 3402767"/>
              <a:gd name="connsiteX2-75" fmla="*/ 4136796 w 5785714"/>
              <a:gd name="connsiteY2-76" fmla="*/ 1933731 h 3402767"/>
              <a:gd name="connsiteX3-77" fmla="*/ 5785714 w 5785714"/>
              <a:gd name="connsiteY3-78" fmla="*/ 2893101 h 3402767"/>
              <a:gd name="connsiteX4-79" fmla="*/ 4061845 w 5785714"/>
              <a:gd name="connsiteY4-80" fmla="*/ 3402767 h 3402767"/>
              <a:gd name="connsiteX5-81" fmla="*/ 4196757 w 5785714"/>
              <a:gd name="connsiteY5-82" fmla="*/ 3162924 h 3402767"/>
              <a:gd name="connsiteX6-83" fmla="*/ 104443 w 5785714"/>
              <a:gd name="connsiteY6-84" fmla="*/ 0 h 3402767"/>
              <a:gd name="connsiteX0-85" fmla="*/ 104443 w 5785714"/>
              <a:gd name="connsiteY0-86" fmla="*/ 0 h 3402767"/>
              <a:gd name="connsiteX1-87" fmla="*/ 4331668 w 5785714"/>
              <a:gd name="connsiteY1-88" fmla="*/ 2353455 h 3402767"/>
              <a:gd name="connsiteX2-89" fmla="*/ 4136796 w 5785714"/>
              <a:gd name="connsiteY2-90" fmla="*/ 1933731 h 3402767"/>
              <a:gd name="connsiteX3-91" fmla="*/ 5785714 w 5785714"/>
              <a:gd name="connsiteY3-92" fmla="*/ 2893101 h 3402767"/>
              <a:gd name="connsiteX4-93" fmla="*/ 4061845 w 5785714"/>
              <a:gd name="connsiteY4-94" fmla="*/ 3402767 h 3402767"/>
              <a:gd name="connsiteX5-95" fmla="*/ 4196757 w 5785714"/>
              <a:gd name="connsiteY5-96" fmla="*/ 3162924 h 3402767"/>
              <a:gd name="connsiteX6-97" fmla="*/ 104443 w 5785714"/>
              <a:gd name="connsiteY6-98" fmla="*/ 0 h 3402767"/>
              <a:gd name="connsiteX0-99" fmla="*/ 104443 w 5785714"/>
              <a:gd name="connsiteY0-100" fmla="*/ 0 h 3402767"/>
              <a:gd name="connsiteX1-101" fmla="*/ 4331668 w 5785714"/>
              <a:gd name="connsiteY1-102" fmla="*/ 2353455 h 3402767"/>
              <a:gd name="connsiteX2-103" fmla="*/ 4136796 w 5785714"/>
              <a:gd name="connsiteY2-104" fmla="*/ 1933731 h 3402767"/>
              <a:gd name="connsiteX3-105" fmla="*/ 5785714 w 5785714"/>
              <a:gd name="connsiteY3-106" fmla="*/ 2893101 h 3402767"/>
              <a:gd name="connsiteX4-107" fmla="*/ 4061845 w 5785714"/>
              <a:gd name="connsiteY4-108" fmla="*/ 3402767 h 3402767"/>
              <a:gd name="connsiteX5-109" fmla="*/ 4196757 w 5785714"/>
              <a:gd name="connsiteY5-110" fmla="*/ 3162924 h 3402767"/>
              <a:gd name="connsiteX6-111" fmla="*/ 104443 w 5785714"/>
              <a:gd name="connsiteY6-112" fmla="*/ 0 h 3402767"/>
              <a:gd name="connsiteX0-113" fmla="*/ 104443 w 5785714"/>
              <a:gd name="connsiteY0-114" fmla="*/ 0 h 3402767"/>
              <a:gd name="connsiteX1-115" fmla="*/ 4331668 w 5785714"/>
              <a:gd name="connsiteY1-116" fmla="*/ 2353455 h 3402767"/>
              <a:gd name="connsiteX2-117" fmla="*/ 4136796 w 5785714"/>
              <a:gd name="connsiteY2-118" fmla="*/ 1933731 h 3402767"/>
              <a:gd name="connsiteX3-119" fmla="*/ 5785714 w 5785714"/>
              <a:gd name="connsiteY3-120" fmla="*/ 2893101 h 3402767"/>
              <a:gd name="connsiteX4-121" fmla="*/ 4061845 w 5785714"/>
              <a:gd name="connsiteY4-122" fmla="*/ 3402767 h 3402767"/>
              <a:gd name="connsiteX5-123" fmla="*/ 4196757 w 5785714"/>
              <a:gd name="connsiteY5-124" fmla="*/ 3162924 h 3402767"/>
              <a:gd name="connsiteX6-125" fmla="*/ 104443 w 5785714"/>
              <a:gd name="connsiteY6-126" fmla="*/ 0 h 3402767"/>
              <a:gd name="connsiteX0-127" fmla="*/ 112618 w 5569036"/>
              <a:gd name="connsiteY0-128" fmla="*/ 0 h 2908092"/>
              <a:gd name="connsiteX1-129" fmla="*/ 4114990 w 5569036"/>
              <a:gd name="connsiteY1-130" fmla="*/ 1858780 h 2908092"/>
              <a:gd name="connsiteX2-131" fmla="*/ 3920118 w 5569036"/>
              <a:gd name="connsiteY2-132" fmla="*/ 1439056 h 2908092"/>
              <a:gd name="connsiteX3-133" fmla="*/ 5569036 w 5569036"/>
              <a:gd name="connsiteY3-134" fmla="*/ 2398426 h 2908092"/>
              <a:gd name="connsiteX4-135" fmla="*/ 3845167 w 5569036"/>
              <a:gd name="connsiteY4-136" fmla="*/ 2908092 h 2908092"/>
              <a:gd name="connsiteX5-137" fmla="*/ 3980079 w 5569036"/>
              <a:gd name="connsiteY5-138" fmla="*/ 2668249 h 2908092"/>
              <a:gd name="connsiteX6-139" fmla="*/ 112618 w 5569036"/>
              <a:gd name="connsiteY6-140" fmla="*/ 0 h 2908092"/>
              <a:gd name="connsiteX0-141" fmla="*/ 113207 w 5554634"/>
              <a:gd name="connsiteY0-142" fmla="*/ 0 h 3087974"/>
              <a:gd name="connsiteX1-143" fmla="*/ 4100588 w 5554634"/>
              <a:gd name="connsiteY1-144" fmla="*/ 2038662 h 3087974"/>
              <a:gd name="connsiteX2-145" fmla="*/ 3905716 w 5554634"/>
              <a:gd name="connsiteY2-146" fmla="*/ 1618938 h 3087974"/>
              <a:gd name="connsiteX3-147" fmla="*/ 5554634 w 5554634"/>
              <a:gd name="connsiteY3-148" fmla="*/ 2578308 h 3087974"/>
              <a:gd name="connsiteX4-149" fmla="*/ 3830765 w 5554634"/>
              <a:gd name="connsiteY4-150" fmla="*/ 3087974 h 3087974"/>
              <a:gd name="connsiteX5-151" fmla="*/ 3965677 w 5554634"/>
              <a:gd name="connsiteY5-152" fmla="*/ 2848131 h 3087974"/>
              <a:gd name="connsiteX6-153" fmla="*/ 113207 w 5554634"/>
              <a:gd name="connsiteY6-154" fmla="*/ 0 h 3087974"/>
              <a:gd name="connsiteX0-155" fmla="*/ 113207 w 5554634"/>
              <a:gd name="connsiteY0-156" fmla="*/ 0 h 3087974"/>
              <a:gd name="connsiteX1-157" fmla="*/ 4100588 w 5554634"/>
              <a:gd name="connsiteY1-158" fmla="*/ 2038662 h 3087974"/>
              <a:gd name="connsiteX2-159" fmla="*/ 3905716 w 5554634"/>
              <a:gd name="connsiteY2-160" fmla="*/ 1618938 h 3087974"/>
              <a:gd name="connsiteX3-161" fmla="*/ 5554634 w 5554634"/>
              <a:gd name="connsiteY3-162" fmla="*/ 2578308 h 3087974"/>
              <a:gd name="connsiteX4-163" fmla="*/ 3830765 w 5554634"/>
              <a:gd name="connsiteY4-164" fmla="*/ 3087974 h 3087974"/>
              <a:gd name="connsiteX5-165" fmla="*/ 3965677 w 5554634"/>
              <a:gd name="connsiteY5-166" fmla="*/ 2848131 h 3087974"/>
              <a:gd name="connsiteX6-167" fmla="*/ 113207 w 5554634"/>
              <a:gd name="connsiteY6-168" fmla="*/ 0 h 3087974"/>
              <a:gd name="connsiteX0-169" fmla="*/ 113207 w 5719525"/>
              <a:gd name="connsiteY0-170" fmla="*/ 0 h 3087974"/>
              <a:gd name="connsiteX1-171" fmla="*/ 4100588 w 5719525"/>
              <a:gd name="connsiteY1-172" fmla="*/ 2038662 h 3087974"/>
              <a:gd name="connsiteX2-173" fmla="*/ 3905716 w 5719525"/>
              <a:gd name="connsiteY2-174" fmla="*/ 1618938 h 3087974"/>
              <a:gd name="connsiteX3-175" fmla="*/ 5719525 w 5719525"/>
              <a:gd name="connsiteY3-176" fmla="*/ 2323475 h 3087974"/>
              <a:gd name="connsiteX4-177" fmla="*/ 3830765 w 5719525"/>
              <a:gd name="connsiteY4-178" fmla="*/ 3087974 h 3087974"/>
              <a:gd name="connsiteX5-179" fmla="*/ 3965677 w 5719525"/>
              <a:gd name="connsiteY5-180" fmla="*/ 2848131 h 3087974"/>
              <a:gd name="connsiteX6-181" fmla="*/ 113207 w 5719525"/>
              <a:gd name="connsiteY6-182" fmla="*/ 0 h 3087974"/>
              <a:gd name="connsiteX0-183" fmla="*/ 113207 w 5719525"/>
              <a:gd name="connsiteY0-184" fmla="*/ 0 h 3087974"/>
              <a:gd name="connsiteX1-185" fmla="*/ 4100588 w 5719525"/>
              <a:gd name="connsiteY1-186" fmla="*/ 2038662 h 3087974"/>
              <a:gd name="connsiteX2-187" fmla="*/ 3920706 w 5719525"/>
              <a:gd name="connsiteY2-188" fmla="*/ 1783830 h 3087974"/>
              <a:gd name="connsiteX3-189" fmla="*/ 5719525 w 5719525"/>
              <a:gd name="connsiteY3-190" fmla="*/ 2323475 h 3087974"/>
              <a:gd name="connsiteX4-191" fmla="*/ 3830765 w 5719525"/>
              <a:gd name="connsiteY4-192" fmla="*/ 3087974 h 3087974"/>
              <a:gd name="connsiteX5-193" fmla="*/ 3965677 w 5719525"/>
              <a:gd name="connsiteY5-194" fmla="*/ 2848131 h 3087974"/>
              <a:gd name="connsiteX6-195" fmla="*/ 113207 w 5719525"/>
              <a:gd name="connsiteY6-196" fmla="*/ 0 h 3087974"/>
            </a:gdLst>
            <a:ahLst/>
            <a:cxnLst>
              <a:cxn ang="0">
                <a:pos x="connsiteX0-183" y="connsiteY0-184"/>
              </a:cxn>
              <a:cxn ang="0">
                <a:pos x="connsiteX1-185" y="connsiteY1-186"/>
              </a:cxn>
              <a:cxn ang="0">
                <a:pos x="connsiteX2-187" y="connsiteY2-188"/>
              </a:cxn>
              <a:cxn ang="0">
                <a:pos x="connsiteX3-189" y="connsiteY3-190"/>
              </a:cxn>
              <a:cxn ang="0">
                <a:pos x="connsiteX4-191" y="connsiteY4-192"/>
              </a:cxn>
              <a:cxn ang="0">
                <a:pos x="connsiteX5-193" y="connsiteY5-194"/>
              </a:cxn>
              <a:cxn ang="0">
                <a:pos x="connsiteX6-195" y="connsiteY6-196"/>
              </a:cxn>
            </a:cxnLst>
            <a:rect l="l" t="t" r="r" b="b"/>
            <a:pathLst>
              <a:path w="5719525" h="3087974">
                <a:moveTo>
                  <a:pt x="113207" y="0"/>
                </a:moveTo>
                <a:cubicBezTo>
                  <a:pt x="-366479" y="1189219"/>
                  <a:pt x="2406699" y="2603292"/>
                  <a:pt x="4100588" y="2038662"/>
                </a:cubicBezTo>
                <a:lnTo>
                  <a:pt x="3920706" y="1783830"/>
                </a:lnTo>
                <a:lnTo>
                  <a:pt x="5719525" y="2323475"/>
                </a:lnTo>
                <a:lnTo>
                  <a:pt x="3830765" y="3087974"/>
                </a:lnTo>
                <a:lnTo>
                  <a:pt x="3965677" y="2848131"/>
                </a:lnTo>
                <a:cubicBezTo>
                  <a:pt x="1687172" y="2933075"/>
                  <a:pt x="-531370" y="1249180"/>
                  <a:pt x="1132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1" name="椭圆 10"/>
          <p:cNvSpPr/>
          <p:nvPr>
            <p:custDataLst>
              <p:tags r:id="rId2"/>
            </p:custDataLst>
          </p:nvPr>
        </p:nvSpPr>
        <p:spPr bwMode="auto">
          <a:xfrm>
            <a:off x="4585055" y="3386604"/>
            <a:ext cx="752550" cy="7525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2" name="椭圆 11"/>
          <p:cNvSpPr/>
          <p:nvPr>
            <p:custDataLst>
              <p:tags r:id="rId3"/>
            </p:custDataLst>
          </p:nvPr>
        </p:nvSpPr>
        <p:spPr bwMode="auto">
          <a:xfrm>
            <a:off x="4657883" y="3459431"/>
            <a:ext cx="606894" cy="6068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3" name="椭圆 12"/>
          <p:cNvSpPr/>
          <p:nvPr>
            <p:custDataLst>
              <p:tags r:id="rId4"/>
            </p:custDataLst>
          </p:nvPr>
        </p:nvSpPr>
        <p:spPr bwMode="auto">
          <a:xfrm>
            <a:off x="4738179" y="3539728"/>
            <a:ext cx="446302" cy="4463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mtClean="0">
                <a:solidFill>
                  <a:schemeClr val="tx1"/>
                </a:solidFill>
              </a:rPr>
              <a:t>1</a:t>
            </a:r>
            <a:endParaRPr lang="zh-CN" altLang="en-US" dirty="0">
              <a:solidFill>
                <a:schemeClr val="tx1"/>
              </a:solidFill>
            </a:endParaRPr>
          </a:p>
        </p:txBody>
      </p:sp>
      <p:sp>
        <p:nvSpPr>
          <p:cNvPr id="2" name="文本框 1"/>
          <p:cNvSpPr txBox="1"/>
          <p:nvPr>
            <p:custDataLst>
              <p:tags r:id="rId5"/>
            </p:custDataLst>
          </p:nvPr>
        </p:nvSpPr>
        <p:spPr>
          <a:xfrm>
            <a:off x="1809750" y="320675"/>
            <a:ext cx="5200650" cy="1325563"/>
          </a:xfrm>
          <a:prstGeom prst="rect">
            <a:avLst/>
          </a:prstGeom>
        </p:spPr>
        <p:txBody>
          <a:bodyPr vert="horz" wrap="square" lIns="91440" tIns="45720" rIns="91440" bIns="45720" rtlCol="0" anchor="ctr">
            <a:normAutofit/>
          </a:bodyPr>
          <a:lstStyle>
            <a:lvl1pPr>
              <a:lnSpc>
                <a:spcPct val="90000"/>
              </a:lnSpc>
              <a:spcBef>
                <a:spcPct val="0"/>
              </a:spcBef>
              <a:buNone/>
              <a:defRPr sz="3200">
                <a:solidFill>
                  <a:srgbClr val="FBFBFB"/>
                </a:solidFill>
                <a:latin typeface="+mj-lt"/>
                <a:ea typeface="+mj-ea"/>
                <a:cs typeface="+mj-cs"/>
              </a:defRPr>
            </a:lvl1pPr>
          </a:lstStyle>
          <a:p>
            <a:r>
              <a:rPr lang="en-US" altLang="zh-CN" smtClean="0">
                <a:solidFill>
                  <a:schemeClr val="tx1"/>
                </a:solidFill>
              </a:rPr>
              <a:t>LOREM IPSUM DOLOR</a:t>
            </a:r>
            <a:endParaRPr lang="zh-CN" altLang="en-US" dirty="0">
              <a:solidFill>
                <a:schemeClr val="tx1"/>
              </a:solidFill>
            </a:endParaRPr>
          </a:p>
        </p:txBody>
      </p:sp>
      <p:sp>
        <p:nvSpPr>
          <p:cNvPr id="3" name="文本框 2"/>
          <p:cNvSpPr txBox="1"/>
          <p:nvPr>
            <p:custDataLst>
              <p:tags r:id="rId6"/>
            </p:custDataLst>
          </p:nvPr>
        </p:nvSpPr>
        <p:spPr>
          <a:xfrm>
            <a:off x="5410433" y="2876082"/>
            <a:ext cx="3011720" cy="886796"/>
          </a:xfrm>
          <a:prstGeom prst="rect">
            <a:avLst/>
          </a:prstGeom>
        </p:spPr>
        <p:txBody>
          <a:bodyPr wrap="square" anchor="ctr" anchorCtr="0">
            <a:normAutofit/>
          </a:bodyPr>
          <a:lstStyle>
            <a:defPPr>
              <a:defRPr lang="zh-CN"/>
            </a:defPPr>
          </a:lstStyle>
          <a:p>
            <a:r>
              <a:rPr lang="fr-FR" altLang="zh-CN" dirty="0" smtClean="0"/>
              <a:t>Lorem ipsum dolor sit amet, consecte</a:t>
            </a:r>
            <a:endParaRPr lang="zh-CN" altLang="en-US" dirty="0"/>
          </a:p>
        </p:txBody>
      </p:sp>
    </p:spTree>
    <p:custDataLst>
      <p:tags r:id="rId7"/>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custDataLst>
              <p:tags r:id="rId1"/>
            </p:custDataLst>
          </p:nvPr>
        </p:nvSpPr>
        <p:spPr>
          <a:xfrm rot="675137">
            <a:off x="3493781" y="2022941"/>
            <a:ext cx="5884256" cy="3176485"/>
          </a:xfrm>
          <a:custGeom>
            <a:avLst/>
            <a:gdLst>
              <a:gd name="connsiteX0" fmla="*/ 779489 w 5921115"/>
              <a:gd name="connsiteY0" fmla="*/ 0 h 3417757"/>
              <a:gd name="connsiteX1" fmla="*/ 4467069 w 5921115"/>
              <a:gd name="connsiteY1" fmla="*/ 2368445 h 3417757"/>
              <a:gd name="connsiteX2" fmla="*/ 4272197 w 5921115"/>
              <a:gd name="connsiteY2" fmla="*/ 1948721 h 3417757"/>
              <a:gd name="connsiteX3" fmla="*/ 5921115 w 5921115"/>
              <a:gd name="connsiteY3" fmla="*/ 2908091 h 3417757"/>
              <a:gd name="connsiteX4" fmla="*/ 4197246 w 5921115"/>
              <a:gd name="connsiteY4" fmla="*/ 3417757 h 3417757"/>
              <a:gd name="connsiteX5" fmla="*/ 4332158 w 5921115"/>
              <a:gd name="connsiteY5" fmla="*/ 3177914 h 3417757"/>
              <a:gd name="connsiteX6" fmla="*/ 0 w 5921115"/>
              <a:gd name="connsiteY6" fmla="*/ 1334124 h 3417757"/>
              <a:gd name="connsiteX7" fmla="*/ 779489 w 5921115"/>
              <a:gd name="connsiteY7" fmla="*/ 0 h 3417757"/>
              <a:gd name="connsiteX0-1" fmla="*/ 0 w 5141626"/>
              <a:gd name="connsiteY0-2" fmla="*/ 0 h 3417757"/>
              <a:gd name="connsiteX1-3" fmla="*/ 3687580 w 5141626"/>
              <a:gd name="connsiteY1-4" fmla="*/ 2368445 h 3417757"/>
              <a:gd name="connsiteX2-5" fmla="*/ 3492708 w 5141626"/>
              <a:gd name="connsiteY2-6" fmla="*/ 1948721 h 3417757"/>
              <a:gd name="connsiteX3-7" fmla="*/ 5141626 w 5141626"/>
              <a:gd name="connsiteY3-8" fmla="*/ 2908091 h 3417757"/>
              <a:gd name="connsiteX4-9" fmla="*/ 3417757 w 5141626"/>
              <a:gd name="connsiteY4-10" fmla="*/ 3417757 h 3417757"/>
              <a:gd name="connsiteX5-11" fmla="*/ 3552669 w 5141626"/>
              <a:gd name="connsiteY5-12" fmla="*/ 3177914 h 3417757"/>
              <a:gd name="connsiteX6-13" fmla="*/ 0 w 5141626"/>
              <a:gd name="connsiteY6-14" fmla="*/ 0 h 3417757"/>
              <a:gd name="connsiteX0-15" fmla="*/ 0 w 5981075"/>
              <a:gd name="connsiteY0-16" fmla="*/ 0 h 3492708"/>
              <a:gd name="connsiteX1-17" fmla="*/ 4527029 w 5981075"/>
              <a:gd name="connsiteY1-18" fmla="*/ 2443396 h 3492708"/>
              <a:gd name="connsiteX2-19" fmla="*/ 4332157 w 5981075"/>
              <a:gd name="connsiteY2-20" fmla="*/ 2023672 h 3492708"/>
              <a:gd name="connsiteX3-21" fmla="*/ 5981075 w 5981075"/>
              <a:gd name="connsiteY3-22" fmla="*/ 2983042 h 3492708"/>
              <a:gd name="connsiteX4-23" fmla="*/ 4257206 w 5981075"/>
              <a:gd name="connsiteY4-24" fmla="*/ 3492708 h 3492708"/>
              <a:gd name="connsiteX5-25" fmla="*/ 4392118 w 5981075"/>
              <a:gd name="connsiteY5-26" fmla="*/ 3252865 h 3492708"/>
              <a:gd name="connsiteX6-27" fmla="*/ 0 w 5981075"/>
              <a:gd name="connsiteY6-28" fmla="*/ 0 h 3492708"/>
              <a:gd name="connsiteX0-29" fmla="*/ 0 w 5681271"/>
              <a:gd name="connsiteY0-30" fmla="*/ 0 h 3402767"/>
              <a:gd name="connsiteX1-31" fmla="*/ 4227225 w 5681271"/>
              <a:gd name="connsiteY1-32" fmla="*/ 2353455 h 3402767"/>
              <a:gd name="connsiteX2-33" fmla="*/ 4032353 w 5681271"/>
              <a:gd name="connsiteY2-34" fmla="*/ 1933731 h 3402767"/>
              <a:gd name="connsiteX3-35" fmla="*/ 5681271 w 5681271"/>
              <a:gd name="connsiteY3-36" fmla="*/ 2893101 h 3402767"/>
              <a:gd name="connsiteX4-37" fmla="*/ 3957402 w 5681271"/>
              <a:gd name="connsiteY4-38" fmla="*/ 3402767 h 3402767"/>
              <a:gd name="connsiteX5-39" fmla="*/ 4092314 w 5681271"/>
              <a:gd name="connsiteY5-40" fmla="*/ 3162924 h 3402767"/>
              <a:gd name="connsiteX6-41" fmla="*/ 0 w 5681271"/>
              <a:gd name="connsiteY6-42" fmla="*/ 0 h 3402767"/>
              <a:gd name="connsiteX0-43" fmla="*/ 80997 w 5762268"/>
              <a:gd name="connsiteY0-44" fmla="*/ 0 h 3402767"/>
              <a:gd name="connsiteX1-45" fmla="*/ 4308222 w 5762268"/>
              <a:gd name="connsiteY1-46" fmla="*/ 2353455 h 3402767"/>
              <a:gd name="connsiteX2-47" fmla="*/ 4113350 w 5762268"/>
              <a:gd name="connsiteY2-48" fmla="*/ 1933731 h 3402767"/>
              <a:gd name="connsiteX3-49" fmla="*/ 5762268 w 5762268"/>
              <a:gd name="connsiteY3-50" fmla="*/ 2893101 h 3402767"/>
              <a:gd name="connsiteX4-51" fmla="*/ 4038399 w 5762268"/>
              <a:gd name="connsiteY4-52" fmla="*/ 3402767 h 3402767"/>
              <a:gd name="connsiteX5-53" fmla="*/ 4173311 w 5762268"/>
              <a:gd name="connsiteY5-54" fmla="*/ 3162924 h 3402767"/>
              <a:gd name="connsiteX6-55" fmla="*/ 80997 w 5762268"/>
              <a:gd name="connsiteY6-56" fmla="*/ 0 h 3402767"/>
              <a:gd name="connsiteX0-57" fmla="*/ 80997 w 5762268"/>
              <a:gd name="connsiteY0-58" fmla="*/ 0 h 3402767"/>
              <a:gd name="connsiteX1-59" fmla="*/ 4308222 w 5762268"/>
              <a:gd name="connsiteY1-60" fmla="*/ 2353455 h 3402767"/>
              <a:gd name="connsiteX2-61" fmla="*/ 4113350 w 5762268"/>
              <a:gd name="connsiteY2-62" fmla="*/ 1933731 h 3402767"/>
              <a:gd name="connsiteX3-63" fmla="*/ 5762268 w 5762268"/>
              <a:gd name="connsiteY3-64" fmla="*/ 2893101 h 3402767"/>
              <a:gd name="connsiteX4-65" fmla="*/ 4038399 w 5762268"/>
              <a:gd name="connsiteY4-66" fmla="*/ 3402767 h 3402767"/>
              <a:gd name="connsiteX5-67" fmla="*/ 4173311 w 5762268"/>
              <a:gd name="connsiteY5-68" fmla="*/ 3162924 h 3402767"/>
              <a:gd name="connsiteX6-69" fmla="*/ 80997 w 5762268"/>
              <a:gd name="connsiteY6-70" fmla="*/ 0 h 3402767"/>
              <a:gd name="connsiteX0-71" fmla="*/ 104443 w 5785714"/>
              <a:gd name="connsiteY0-72" fmla="*/ 0 h 3402767"/>
              <a:gd name="connsiteX1-73" fmla="*/ 4331668 w 5785714"/>
              <a:gd name="connsiteY1-74" fmla="*/ 2353455 h 3402767"/>
              <a:gd name="connsiteX2-75" fmla="*/ 4136796 w 5785714"/>
              <a:gd name="connsiteY2-76" fmla="*/ 1933731 h 3402767"/>
              <a:gd name="connsiteX3-77" fmla="*/ 5785714 w 5785714"/>
              <a:gd name="connsiteY3-78" fmla="*/ 2893101 h 3402767"/>
              <a:gd name="connsiteX4-79" fmla="*/ 4061845 w 5785714"/>
              <a:gd name="connsiteY4-80" fmla="*/ 3402767 h 3402767"/>
              <a:gd name="connsiteX5-81" fmla="*/ 4196757 w 5785714"/>
              <a:gd name="connsiteY5-82" fmla="*/ 3162924 h 3402767"/>
              <a:gd name="connsiteX6-83" fmla="*/ 104443 w 5785714"/>
              <a:gd name="connsiteY6-84" fmla="*/ 0 h 3402767"/>
              <a:gd name="connsiteX0-85" fmla="*/ 104443 w 5785714"/>
              <a:gd name="connsiteY0-86" fmla="*/ 0 h 3402767"/>
              <a:gd name="connsiteX1-87" fmla="*/ 4331668 w 5785714"/>
              <a:gd name="connsiteY1-88" fmla="*/ 2353455 h 3402767"/>
              <a:gd name="connsiteX2-89" fmla="*/ 4136796 w 5785714"/>
              <a:gd name="connsiteY2-90" fmla="*/ 1933731 h 3402767"/>
              <a:gd name="connsiteX3-91" fmla="*/ 5785714 w 5785714"/>
              <a:gd name="connsiteY3-92" fmla="*/ 2893101 h 3402767"/>
              <a:gd name="connsiteX4-93" fmla="*/ 4061845 w 5785714"/>
              <a:gd name="connsiteY4-94" fmla="*/ 3402767 h 3402767"/>
              <a:gd name="connsiteX5-95" fmla="*/ 4196757 w 5785714"/>
              <a:gd name="connsiteY5-96" fmla="*/ 3162924 h 3402767"/>
              <a:gd name="connsiteX6-97" fmla="*/ 104443 w 5785714"/>
              <a:gd name="connsiteY6-98" fmla="*/ 0 h 3402767"/>
              <a:gd name="connsiteX0-99" fmla="*/ 104443 w 5785714"/>
              <a:gd name="connsiteY0-100" fmla="*/ 0 h 3402767"/>
              <a:gd name="connsiteX1-101" fmla="*/ 4331668 w 5785714"/>
              <a:gd name="connsiteY1-102" fmla="*/ 2353455 h 3402767"/>
              <a:gd name="connsiteX2-103" fmla="*/ 4136796 w 5785714"/>
              <a:gd name="connsiteY2-104" fmla="*/ 1933731 h 3402767"/>
              <a:gd name="connsiteX3-105" fmla="*/ 5785714 w 5785714"/>
              <a:gd name="connsiteY3-106" fmla="*/ 2893101 h 3402767"/>
              <a:gd name="connsiteX4-107" fmla="*/ 4061845 w 5785714"/>
              <a:gd name="connsiteY4-108" fmla="*/ 3402767 h 3402767"/>
              <a:gd name="connsiteX5-109" fmla="*/ 4196757 w 5785714"/>
              <a:gd name="connsiteY5-110" fmla="*/ 3162924 h 3402767"/>
              <a:gd name="connsiteX6-111" fmla="*/ 104443 w 5785714"/>
              <a:gd name="connsiteY6-112" fmla="*/ 0 h 3402767"/>
              <a:gd name="connsiteX0-113" fmla="*/ 104443 w 5785714"/>
              <a:gd name="connsiteY0-114" fmla="*/ 0 h 3402767"/>
              <a:gd name="connsiteX1-115" fmla="*/ 4331668 w 5785714"/>
              <a:gd name="connsiteY1-116" fmla="*/ 2353455 h 3402767"/>
              <a:gd name="connsiteX2-117" fmla="*/ 4136796 w 5785714"/>
              <a:gd name="connsiteY2-118" fmla="*/ 1933731 h 3402767"/>
              <a:gd name="connsiteX3-119" fmla="*/ 5785714 w 5785714"/>
              <a:gd name="connsiteY3-120" fmla="*/ 2893101 h 3402767"/>
              <a:gd name="connsiteX4-121" fmla="*/ 4061845 w 5785714"/>
              <a:gd name="connsiteY4-122" fmla="*/ 3402767 h 3402767"/>
              <a:gd name="connsiteX5-123" fmla="*/ 4196757 w 5785714"/>
              <a:gd name="connsiteY5-124" fmla="*/ 3162924 h 3402767"/>
              <a:gd name="connsiteX6-125" fmla="*/ 104443 w 5785714"/>
              <a:gd name="connsiteY6-126" fmla="*/ 0 h 3402767"/>
              <a:gd name="connsiteX0-127" fmla="*/ 112618 w 5569036"/>
              <a:gd name="connsiteY0-128" fmla="*/ 0 h 2908092"/>
              <a:gd name="connsiteX1-129" fmla="*/ 4114990 w 5569036"/>
              <a:gd name="connsiteY1-130" fmla="*/ 1858780 h 2908092"/>
              <a:gd name="connsiteX2-131" fmla="*/ 3920118 w 5569036"/>
              <a:gd name="connsiteY2-132" fmla="*/ 1439056 h 2908092"/>
              <a:gd name="connsiteX3-133" fmla="*/ 5569036 w 5569036"/>
              <a:gd name="connsiteY3-134" fmla="*/ 2398426 h 2908092"/>
              <a:gd name="connsiteX4-135" fmla="*/ 3845167 w 5569036"/>
              <a:gd name="connsiteY4-136" fmla="*/ 2908092 h 2908092"/>
              <a:gd name="connsiteX5-137" fmla="*/ 3980079 w 5569036"/>
              <a:gd name="connsiteY5-138" fmla="*/ 2668249 h 2908092"/>
              <a:gd name="connsiteX6-139" fmla="*/ 112618 w 5569036"/>
              <a:gd name="connsiteY6-140" fmla="*/ 0 h 2908092"/>
              <a:gd name="connsiteX0-141" fmla="*/ 113207 w 5554634"/>
              <a:gd name="connsiteY0-142" fmla="*/ 0 h 3087974"/>
              <a:gd name="connsiteX1-143" fmla="*/ 4100588 w 5554634"/>
              <a:gd name="connsiteY1-144" fmla="*/ 2038662 h 3087974"/>
              <a:gd name="connsiteX2-145" fmla="*/ 3905716 w 5554634"/>
              <a:gd name="connsiteY2-146" fmla="*/ 1618938 h 3087974"/>
              <a:gd name="connsiteX3-147" fmla="*/ 5554634 w 5554634"/>
              <a:gd name="connsiteY3-148" fmla="*/ 2578308 h 3087974"/>
              <a:gd name="connsiteX4-149" fmla="*/ 3830765 w 5554634"/>
              <a:gd name="connsiteY4-150" fmla="*/ 3087974 h 3087974"/>
              <a:gd name="connsiteX5-151" fmla="*/ 3965677 w 5554634"/>
              <a:gd name="connsiteY5-152" fmla="*/ 2848131 h 3087974"/>
              <a:gd name="connsiteX6-153" fmla="*/ 113207 w 5554634"/>
              <a:gd name="connsiteY6-154" fmla="*/ 0 h 3087974"/>
              <a:gd name="connsiteX0-155" fmla="*/ 113207 w 5554634"/>
              <a:gd name="connsiteY0-156" fmla="*/ 0 h 3087974"/>
              <a:gd name="connsiteX1-157" fmla="*/ 4100588 w 5554634"/>
              <a:gd name="connsiteY1-158" fmla="*/ 2038662 h 3087974"/>
              <a:gd name="connsiteX2-159" fmla="*/ 3905716 w 5554634"/>
              <a:gd name="connsiteY2-160" fmla="*/ 1618938 h 3087974"/>
              <a:gd name="connsiteX3-161" fmla="*/ 5554634 w 5554634"/>
              <a:gd name="connsiteY3-162" fmla="*/ 2578308 h 3087974"/>
              <a:gd name="connsiteX4-163" fmla="*/ 3830765 w 5554634"/>
              <a:gd name="connsiteY4-164" fmla="*/ 3087974 h 3087974"/>
              <a:gd name="connsiteX5-165" fmla="*/ 3965677 w 5554634"/>
              <a:gd name="connsiteY5-166" fmla="*/ 2848131 h 3087974"/>
              <a:gd name="connsiteX6-167" fmla="*/ 113207 w 5554634"/>
              <a:gd name="connsiteY6-168" fmla="*/ 0 h 3087974"/>
              <a:gd name="connsiteX0-169" fmla="*/ 113207 w 5719525"/>
              <a:gd name="connsiteY0-170" fmla="*/ 0 h 3087974"/>
              <a:gd name="connsiteX1-171" fmla="*/ 4100588 w 5719525"/>
              <a:gd name="connsiteY1-172" fmla="*/ 2038662 h 3087974"/>
              <a:gd name="connsiteX2-173" fmla="*/ 3905716 w 5719525"/>
              <a:gd name="connsiteY2-174" fmla="*/ 1618938 h 3087974"/>
              <a:gd name="connsiteX3-175" fmla="*/ 5719525 w 5719525"/>
              <a:gd name="connsiteY3-176" fmla="*/ 2323475 h 3087974"/>
              <a:gd name="connsiteX4-177" fmla="*/ 3830765 w 5719525"/>
              <a:gd name="connsiteY4-178" fmla="*/ 3087974 h 3087974"/>
              <a:gd name="connsiteX5-179" fmla="*/ 3965677 w 5719525"/>
              <a:gd name="connsiteY5-180" fmla="*/ 2848131 h 3087974"/>
              <a:gd name="connsiteX6-181" fmla="*/ 113207 w 5719525"/>
              <a:gd name="connsiteY6-182" fmla="*/ 0 h 3087974"/>
              <a:gd name="connsiteX0-183" fmla="*/ 113207 w 5719525"/>
              <a:gd name="connsiteY0-184" fmla="*/ 0 h 3087974"/>
              <a:gd name="connsiteX1-185" fmla="*/ 4100588 w 5719525"/>
              <a:gd name="connsiteY1-186" fmla="*/ 2038662 h 3087974"/>
              <a:gd name="connsiteX2-187" fmla="*/ 3920706 w 5719525"/>
              <a:gd name="connsiteY2-188" fmla="*/ 1783830 h 3087974"/>
              <a:gd name="connsiteX3-189" fmla="*/ 5719525 w 5719525"/>
              <a:gd name="connsiteY3-190" fmla="*/ 2323475 h 3087974"/>
              <a:gd name="connsiteX4-191" fmla="*/ 3830765 w 5719525"/>
              <a:gd name="connsiteY4-192" fmla="*/ 3087974 h 3087974"/>
              <a:gd name="connsiteX5-193" fmla="*/ 3965677 w 5719525"/>
              <a:gd name="connsiteY5-194" fmla="*/ 2848131 h 3087974"/>
              <a:gd name="connsiteX6-195" fmla="*/ 113207 w 5719525"/>
              <a:gd name="connsiteY6-196" fmla="*/ 0 h 3087974"/>
            </a:gdLst>
            <a:ahLst/>
            <a:cxnLst>
              <a:cxn ang="0">
                <a:pos x="connsiteX0-183" y="connsiteY0-184"/>
              </a:cxn>
              <a:cxn ang="0">
                <a:pos x="connsiteX1-185" y="connsiteY1-186"/>
              </a:cxn>
              <a:cxn ang="0">
                <a:pos x="connsiteX2-187" y="connsiteY2-188"/>
              </a:cxn>
              <a:cxn ang="0">
                <a:pos x="connsiteX3-189" y="connsiteY3-190"/>
              </a:cxn>
              <a:cxn ang="0">
                <a:pos x="connsiteX4-191" y="connsiteY4-192"/>
              </a:cxn>
              <a:cxn ang="0">
                <a:pos x="connsiteX5-193" y="connsiteY5-194"/>
              </a:cxn>
              <a:cxn ang="0">
                <a:pos x="connsiteX6-195" y="connsiteY6-196"/>
              </a:cxn>
            </a:cxnLst>
            <a:rect l="l" t="t" r="r" b="b"/>
            <a:pathLst>
              <a:path w="5719525" h="3087974">
                <a:moveTo>
                  <a:pt x="113207" y="0"/>
                </a:moveTo>
                <a:cubicBezTo>
                  <a:pt x="-366479" y="1189219"/>
                  <a:pt x="2406699" y="2603292"/>
                  <a:pt x="4100588" y="2038662"/>
                </a:cubicBezTo>
                <a:lnTo>
                  <a:pt x="3920706" y="1783830"/>
                </a:lnTo>
                <a:lnTo>
                  <a:pt x="5719525" y="2323475"/>
                </a:lnTo>
                <a:lnTo>
                  <a:pt x="3830765" y="3087974"/>
                </a:lnTo>
                <a:lnTo>
                  <a:pt x="3965677" y="2848131"/>
                </a:lnTo>
                <a:cubicBezTo>
                  <a:pt x="1687172" y="2933075"/>
                  <a:pt x="-531370" y="1249180"/>
                  <a:pt x="1132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1" name="椭圆 10"/>
          <p:cNvSpPr/>
          <p:nvPr>
            <p:custDataLst>
              <p:tags r:id="rId2"/>
            </p:custDataLst>
          </p:nvPr>
        </p:nvSpPr>
        <p:spPr bwMode="auto">
          <a:xfrm>
            <a:off x="4216755" y="3158004"/>
            <a:ext cx="752550" cy="7525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2" name="椭圆 11"/>
          <p:cNvSpPr/>
          <p:nvPr>
            <p:custDataLst>
              <p:tags r:id="rId3"/>
            </p:custDataLst>
          </p:nvPr>
        </p:nvSpPr>
        <p:spPr bwMode="auto">
          <a:xfrm>
            <a:off x="4289583" y="3230831"/>
            <a:ext cx="606894" cy="6068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3" name="椭圆 12"/>
          <p:cNvSpPr/>
          <p:nvPr>
            <p:custDataLst>
              <p:tags r:id="rId4"/>
            </p:custDataLst>
          </p:nvPr>
        </p:nvSpPr>
        <p:spPr bwMode="auto">
          <a:xfrm>
            <a:off x="4369879" y="3311128"/>
            <a:ext cx="446302" cy="4463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mtClean="0">
                <a:solidFill>
                  <a:schemeClr val="tx1"/>
                </a:solidFill>
              </a:rPr>
              <a:t>1</a:t>
            </a:r>
            <a:endParaRPr lang="zh-CN" altLang="en-US" dirty="0">
              <a:solidFill>
                <a:schemeClr val="tx1"/>
              </a:solidFill>
            </a:endParaRPr>
          </a:p>
        </p:txBody>
      </p:sp>
      <p:sp>
        <p:nvSpPr>
          <p:cNvPr id="19" name="椭圆 18"/>
          <p:cNvSpPr/>
          <p:nvPr>
            <p:custDataLst>
              <p:tags r:id="rId5"/>
            </p:custDataLst>
          </p:nvPr>
        </p:nvSpPr>
        <p:spPr bwMode="auto">
          <a:xfrm>
            <a:off x="5530399" y="4013618"/>
            <a:ext cx="858989" cy="8571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20" name="椭圆 19"/>
          <p:cNvSpPr/>
          <p:nvPr>
            <p:custDataLst>
              <p:tags r:id="rId6"/>
            </p:custDataLst>
          </p:nvPr>
        </p:nvSpPr>
        <p:spPr bwMode="auto">
          <a:xfrm>
            <a:off x="5612563" y="4095782"/>
            <a:ext cx="694661" cy="6927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21" name="椭圆 20"/>
          <p:cNvSpPr/>
          <p:nvPr>
            <p:custDataLst>
              <p:tags r:id="rId7"/>
            </p:custDataLst>
          </p:nvPr>
        </p:nvSpPr>
        <p:spPr bwMode="auto">
          <a:xfrm>
            <a:off x="5704065" y="4187283"/>
            <a:ext cx="511658" cy="509792"/>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mtClean="0">
                <a:solidFill>
                  <a:schemeClr val="tx1"/>
                </a:solidFill>
              </a:rPr>
              <a:t>2</a:t>
            </a:r>
            <a:endParaRPr lang="zh-CN" altLang="en-US" dirty="0">
              <a:solidFill>
                <a:schemeClr val="tx1"/>
              </a:solidFill>
            </a:endParaRPr>
          </a:p>
        </p:txBody>
      </p:sp>
      <p:sp>
        <p:nvSpPr>
          <p:cNvPr id="2" name="文本框 1"/>
          <p:cNvSpPr txBox="1"/>
          <p:nvPr>
            <p:custDataLst>
              <p:tags r:id="rId8"/>
            </p:custDataLst>
          </p:nvPr>
        </p:nvSpPr>
        <p:spPr>
          <a:xfrm>
            <a:off x="1809750" y="320675"/>
            <a:ext cx="5200650" cy="1325563"/>
          </a:xfrm>
          <a:prstGeom prst="rect">
            <a:avLst/>
          </a:prstGeom>
        </p:spPr>
        <p:txBody>
          <a:bodyPr vert="horz" wrap="square" lIns="91440" tIns="45720" rIns="91440" bIns="45720" rtlCol="0" anchor="ctr">
            <a:normAutofit/>
          </a:bodyPr>
          <a:lstStyle>
            <a:lvl1pPr>
              <a:lnSpc>
                <a:spcPct val="90000"/>
              </a:lnSpc>
              <a:spcBef>
                <a:spcPct val="0"/>
              </a:spcBef>
              <a:buNone/>
              <a:defRPr sz="3200">
                <a:solidFill>
                  <a:srgbClr val="FBFBFB"/>
                </a:solidFill>
                <a:latin typeface="+mj-lt"/>
                <a:ea typeface="+mj-ea"/>
                <a:cs typeface="+mj-cs"/>
              </a:defRPr>
            </a:lvl1pPr>
          </a:lstStyle>
          <a:p>
            <a:r>
              <a:rPr lang="en-US" altLang="zh-CN" smtClean="0">
                <a:solidFill>
                  <a:schemeClr val="tx1"/>
                </a:solidFill>
              </a:rPr>
              <a:t>LOREM IPSUM DOLOR</a:t>
            </a:r>
            <a:endParaRPr lang="zh-CN" altLang="en-US" dirty="0">
              <a:solidFill>
                <a:schemeClr val="tx1"/>
              </a:solidFill>
            </a:endParaRPr>
          </a:p>
        </p:txBody>
      </p:sp>
      <p:sp>
        <p:nvSpPr>
          <p:cNvPr id="3" name="文本框 2"/>
          <p:cNvSpPr txBox="1"/>
          <p:nvPr>
            <p:custDataLst>
              <p:tags r:id="rId9"/>
            </p:custDataLst>
          </p:nvPr>
        </p:nvSpPr>
        <p:spPr>
          <a:xfrm>
            <a:off x="891771" y="3565414"/>
            <a:ext cx="3011720" cy="886796"/>
          </a:xfrm>
          <a:prstGeom prst="rect">
            <a:avLst/>
          </a:prstGeom>
        </p:spPr>
        <p:txBody>
          <a:bodyPr wrap="square" anchor="ctr" anchorCtr="0">
            <a:normAutofit/>
          </a:bodyPr>
          <a:lstStyle>
            <a:defPPr>
              <a:defRPr lang="zh-CN"/>
            </a:defPPr>
            <a:lvl1pPr algn="r"/>
          </a:lstStyle>
          <a:p>
            <a:r>
              <a:rPr lang="fr-FR" altLang="zh-CN" smtClean="0"/>
              <a:t>Lorem ipsum dolor sit amet, consecte</a:t>
            </a:r>
            <a:endParaRPr lang="zh-CN" altLang="en-US" dirty="0"/>
          </a:p>
        </p:txBody>
      </p:sp>
      <p:sp>
        <p:nvSpPr>
          <p:cNvPr id="6" name="文本框 5"/>
          <p:cNvSpPr txBox="1"/>
          <p:nvPr>
            <p:custDataLst>
              <p:tags r:id="rId10"/>
            </p:custDataLst>
          </p:nvPr>
        </p:nvSpPr>
        <p:spPr>
          <a:xfrm>
            <a:off x="6215723" y="3098337"/>
            <a:ext cx="3011720" cy="886796"/>
          </a:xfrm>
          <a:prstGeom prst="rect">
            <a:avLst/>
          </a:prstGeom>
        </p:spPr>
        <p:txBody>
          <a:bodyPr wrap="square" anchor="ctr" anchorCtr="0">
            <a:normAutofit/>
          </a:bodyPr>
          <a:lstStyle>
            <a:defPPr>
              <a:defRPr lang="zh-CN"/>
            </a:defPPr>
          </a:lstStyle>
          <a:p>
            <a:r>
              <a:rPr lang="fr-FR" altLang="zh-CN" smtClean="0"/>
              <a:t>Lorem ipsum dolor sit amet, consecte</a:t>
            </a:r>
            <a:endParaRPr lang="zh-CN" altLang="en-US" dirty="0"/>
          </a:p>
        </p:txBody>
      </p:sp>
    </p:spTree>
    <p:custDataLst>
      <p:tags r:id="rId1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custDataLst>
              <p:tags r:id="rId1"/>
            </p:custDataLst>
          </p:nvPr>
        </p:nvSpPr>
        <p:spPr>
          <a:xfrm>
            <a:off x="4154180" y="2233715"/>
            <a:ext cx="6728127" cy="3632030"/>
          </a:xfrm>
          <a:custGeom>
            <a:avLst/>
            <a:gdLst>
              <a:gd name="connsiteX0" fmla="*/ 779489 w 5921115"/>
              <a:gd name="connsiteY0" fmla="*/ 0 h 3417757"/>
              <a:gd name="connsiteX1" fmla="*/ 4467069 w 5921115"/>
              <a:gd name="connsiteY1" fmla="*/ 2368445 h 3417757"/>
              <a:gd name="connsiteX2" fmla="*/ 4272197 w 5921115"/>
              <a:gd name="connsiteY2" fmla="*/ 1948721 h 3417757"/>
              <a:gd name="connsiteX3" fmla="*/ 5921115 w 5921115"/>
              <a:gd name="connsiteY3" fmla="*/ 2908091 h 3417757"/>
              <a:gd name="connsiteX4" fmla="*/ 4197246 w 5921115"/>
              <a:gd name="connsiteY4" fmla="*/ 3417757 h 3417757"/>
              <a:gd name="connsiteX5" fmla="*/ 4332158 w 5921115"/>
              <a:gd name="connsiteY5" fmla="*/ 3177914 h 3417757"/>
              <a:gd name="connsiteX6" fmla="*/ 0 w 5921115"/>
              <a:gd name="connsiteY6" fmla="*/ 1334124 h 3417757"/>
              <a:gd name="connsiteX7" fmla="*/ 779489 w 5921115"/>
              <a:gd name="connsiteY7" fmla="*/ 0 h 3417757"/>
              <a:gd name="connsiteX0-1" fmla="*/ 0 w 5141626"/>
              <a:gd name="connsiteY0-2" fmla="*/ 0 h 3417757"/>
              <a:gd name="connsiteX1-3" fmla="*/ 3687580 w 5141626"/>
              <a:gd name="connsiteY1-4" fmla="*/ 2368445 h 3417757"/>
              <a:gd name="connsiteX2-5" fmla="*/ 3492708 w 5141626"/>
              <a:gd name="connsiteY2-6" fmla="*/ 1948721 h 3417757"/>
              <a:gd name="connsiteX3-7" fmla="*/ 5141626 w 5141626"/>
              <a:gd name="connsiteY3-8" fmla="*/ 2908091 h 3417757"/>
              <a:gd name="connsiteX4-9" fmla="*/ 3417757 w 5141626"/>
              <a:gd name="connsiteY4-10" fmla="*/ 3417757 h 3417757"/>
              <a:gd name="connsiteX5-11" fmla="*/ 3552669 w 5141626"/>
              <a:gd name="connsiteY5-12" fmla="*/ 3177914 h 3417757"/>
              <a:gd name="connsiteX6-13" fmla="*/ 0 w 5141626"/>
              <a:gd name="connsiteY6-14" fmla="*/ 0 h 3417757"/>
              <a:gd name="connsiteX0-15" fmla="*/ 0 w 5981075"/>
              <a:gd name="connsiteY0-16" fmla="*/ 0 h 3492708"/>
              <a:gd name="connsiteX1-17" fmla="*/ 4527029 w 5981075"/>
              <a:gd name="connsiteY1-18" fmla="*/ 2443396 h 3492708"/>
              <a:gd name="connsiteX2-19" fmla="*/ 4332157 w 5981075"/>
              <a:gd name="connsiteY2-20" fmla="*/ 2023672 h 3492708"/>
              <a:gd name="connsiteX3-21" fmla="*/ 5981075 w 5981075"/>
              <a:gd name="connsiteY3-22" fmla="*/ 2983042 h 3492708"/>
              <a:gd name="connsiteX4-23" fmla="*/ 4257206 w 5981075"/>
              <a:gd name="connsiteY4-24" fmla="*/ 3492708 h 3492708"/>
              <a:gd name="connsiteX5-25" fmla="*/ 4392118 w 5981075"/>
              <a:gd name="connsiteY5-26" fmla="*/ 3252865 h 3492708"/>
              <a:gd name="connsiteX6-27" fmla="*/ 0 w 5981075"/>
              <a:gd name="connsiteY6-28" fmla="*/ 0 h 3492708"/>
              <a:gd name="connsiteX0-29" fmla="*/ 0 w 5681271"/>
              <a:gd name="connsiteY0-30" fmla="*/ 0 h 3402767"/>
              <a:gd name="connsiteX1-31" fmla="*/ 4227225 w 5681271"/>
              <a:gd name="connsiteY1-32" fmla="*/ 2353455 h 3402767"/>
              <a:gd name="connsiteX2-33" fmla="*/ 4032353 w 5681271"/>
              <a:gd name="connsiteY2-34" fmla="*/ 1933731 h 3402767"/>
              <a:gd name="connsiteX3-35" fmla="*/ 5681271 w 5681271"/>
              <a:gd name="connsiteY3-36" fmla="*/ 2893101 h 3402767"/>
              <a:gd name="connsiteX4-37" fmla="*/ 3957402 w 5681271"/>
              <a:gd name="connsiteY4-38" fmla="*/ 3402767 h 3402767"/>
              <a:gd name="connsiteX5-39" fmla="*/ 4092314 w 5681271"/>
              <a:gd name="connsiteY5-40" fmla="*/ 3162924 h 3402767"/>
              <a:gd name="connsiteX6-41" fmla="*/ 0 w 5681271"/>
              <a:gd name="connsiteY6-42" fmla="*/ 0 h 3402767"/>
              <a:gd name="connsiteX0-43" fmla="*/ 80997 w 5762268"/>
              <a:gd name="connsiteY0-44" fmla="*/ 0 h 3402767"/>
              <a:gd name="connsiteX1-45" fmla="*/ 4308222 w 5762268"/>
              <a:gd name="connsiteY1-46" fmla="*/ 2353455 h 3402767"/>
              <a:gd name="connsiteX2-47" fmla="*/ 4113350 w 5762268"/>
              <a:gd name="connsiteY2-48" fmla="*/ 1933731 h 3402767"/>
              <a:gd name="connsiteX3-49" fmla="*/ 5762268 w 5762268"/>
              <a:gd name="connsiteY3-50" fmla="*/ 2893101 h 3402767"/>
              <a:gd name="connsiteX4-51" fmla="*/ 4038399 w 5762268"/>
              <a:gd name="connsiteY4-52" fmla="*/ 3402767 h 3402767"/>
              <a:gd name="connsiteX5-53" fmla="*/ 4173311 w 5762268"/>
              <a:gd name="connsiteY5-54" fmla="*/ 3162924 h 3402767"/>
              <a:gd name="connsiteX6-55" fmla="*/ 80997 w 5762268"/>
              <a:gd name="connsiteY6-56" fmla="*/ 0 h 3402767"/>
              <a:gd name="connsiteX0-57" fmla="*/ 80997 w 5762268"/>
              <a:gd name="connsiteY0-58" fmla="*/ 0 h 3402767"/>
              <a:gd name="connsiteX1-59" fmla="*/ 4308222 w 5762268"/>
              <a:gd name="connsiteY1-60" fmla="*/ 2353455 h 3402767"/>
              <a:gd name="connsiteX2-61" fmla="*/ 4113350 w 5762268"/>
              <a:gd name="connsiteY2-62" fmla="*/ 1933731 h 3402767"/>
              <a:gd name="connsiteX3-63" fmla="*/ 5762268 w 5762268"/>
              <a:gd name="connsiteY3-64" fmla="*/ 2893101 h 3402767"/>
              <a:gd name="connsiteX4-65" fmla="*/ 4038399 w 5762268"/>
              <a:gd name="connsiteY4-66" fmla="*/ 3402767 h 3402767"/>
              <a:gd name="connsiteX5-67" fmla="*/ 4173311 w 5762268"/>
              <a:gd name="connsiteY5-68" fmla="*/ 3162924 h 3402767"/>
              <a:gd name="connsiteX6-69" fmla="*/ 80997 w 5762268"/>
              <a:gd name="connsiteY6-70" fmla="*/ 0 h 3402767"/>
              <a:gd name="connsiteX0-71" fmla="*/ 104443 w 5785714"/>
              <a:gd name="connsiteY0-72" fmla="*/ 0 h 3402767"/>
              <a:gd name="connsiteX1-73" fmla="*/ 4331668 w 5785714"/>
              <a:gd name="connsiteY1-74" fmla="*/ 2353455 h 3402767"/>
              <a:gd name="connsiteX2-75" fmla="*/ 4136796 w 5785714"/>
              <a:gd name="connsiteY2-76" fmla="*/ 1933731 h 3402767"/>
              <a:gd name="connsiteX3-77" fmla="*/ 5785714 w 5785714"/>
              <a:gd name="connsiteY3-78" fmla="*/ 2893101 h 3402767"/>
              <a:gd name="connsiteX4-79" fmla="*/ 4061845 w 5785714"/>
              <a:gd name="connsiteY4-80" fmla="*/ 3402767 h 3402767"/>
              <a:gd name="connsiteX5-81" fmla="*/ 4196757 w 5785714"/>
              <a:gd name="connsiteY5-82" fmla="*/ 3162924 h 3402767"/>
              <a:gd name="connsiteX6-83" fmla="*/ 104443 w 5785714"/>
              <a:gd name="connsiteY6-84" fmla="*/ 0 h 3402767"/>
              <a:gd name="connsiteX0-85" fmla="*/ 104443 w 5785714"/>
              <a:gd name="connsiteY0-86" fmla="*/ 0 h 3402767"/>
              <a:gd name="connsiteX1-87" fmla="*/ 4331668 w 5785714"/>
              <a:gd name="connsiteY1-88" fmla="*/ 2353455 h 3402767"/>
              <a:gd name="connsiteX2-89" fmla="*/ 4136796 w 5785714"/>
              <a:gd name="connsiteY2-90" fmla="*/ 1933731 h 3402767"/>
              <a:gd name="connsiteX3-91" fmla="*/ 5785714 w 5785714"/>
              <a:gd name="connsiteY3-92" fmla="*/ 2893101 h 3402767"/>
              <a:gd name="connsiteX4-93" fmla="*/ 4061845 w 5785714"/>
              <a:gd name="connsiteY4-94" fmla="*/ 3402767 h 3402767"/>
              <a:gd name="connsiteX5-95" fmla="*/ 4196757 w 5785714"/>
              <a:gd name="connsiteY5-96" fmla="*/ 3162924 h 3402767"/>
              <a:gd name="connsiteX6-97" fmla="*/ 104443 w 5785714"/>
              <a:gd name="connsiteY6-98" fmla="*/ 0 h 3402767"/>
              <a:gd name="connsiteX0-99" fmla="*/ 104443 w 5785714"/>
              <a:gd name="connsiteY0-100" fmla="*/ 0 h 3402767"/>
              <a:gd name="connsiteX1-101" fmla="*/ 4331668 w 5785714"/>
              <a:gd name="connsiteY1-102" fmla="*/ 2353455 h 3402767"/>
              <a:gd name="connsiteX2-103" fmla="*/ 4136796 w 5785714"/>
              <a:gd name="connsiteY2-104" fmla="*/ 1933731 h 3402767"/>
              <a:gd name="connsiteX3-105" fmla="*/ 5785714 w 5785714"/>
              <a:gd name="connsiteY3-106" fmla="*/ 2893101 h 3402767"/>
              <a:gd name="connsiteX4-107" fmla="*/ 4061845 w 5785714"/>
              <a:gd name="connsiteY4-108" fmla="*/ 3402767 h 3402767"/>
              <a:gd name="connsiteX5-109" fmla="*/ 4196757 w 5785714"/>
              <a:gd name="connsiteY5-110" fmla="*/ 3162924 h 3402767"/>
              <a:gd name="connsiteX6-111" fmla="*/ 104443 w 5785714"/>
              <a:gd name="connsiteY6-112" fmla="*/ 0 h 3402767"/>
              <a:gd name="connsiteX0-113" fmla="*/ 104443 w 5785714"/>
              <a:gd name="connsiteY0-114" fmla="*/ 0 h 3402767"/>
              <a:gd name="connsiteX1-115" fmla="*/ 4331668 w 5785714"/>
              <a:gd name="connsiteY1-116" fmla="*/ 2353455 h 3402767"/>
              <a:gd name="connsiteX2-117" fmla="*/ 4136796 w 5785714"/>
              <a:gd name="connsiteY2-118" fmla="*/ 1933731 h 3402767"/>
              <a:gd name="connsiteX3-119" fmla="*/ 5785714 w 5785714"/>
              <a:gd name="connsiteY3-120" fmla="*/ 2893101 h 3402767"/>
              <a:gd name="connsiteX4-121" fmla="*/ 4061845 w 5785714"/>
              <a:gd name="connsiteY4-122" fmla="*/ 3402767 h 3402767"/>
              <a:gd name="connsiteX5-123" fmla="*/ 4196757 w 5785714"/>
              <a:gd name="connsiteY5-124" fmla="*/ 3162924 h 3402767"/>
              <a:gd name="connsiteX6-125" fmla="*/ 104443 w 5785714"/>
              <a:gd name="connsiteY6-126" fmla="*/ 0 h 3402767"/>
              <a:gd name="connsiteX0-127" fmla="*/ 112618 w 5569036"/>
              <a:gd name="connsiteY0-128" fmla="*/ 0 h 2908092"/>
              <a:gd name="connsiteX1-129" fmla="*/ 4114990 w 5569036"/>
              <a:gd name="connsiteY1-130" fmla="*/ 1858780 h 2908092"/>
              <a:gd name="connsiteX2-131" fmla="*/ 3920118 w 5569036"/>
              <a:gd name="connsiteY2-132" fmla="*/ 1439056 h 2908092"/>
              <a:gd name="connsiteX3-133" fmla="*/ 5569036 w 5569036"/>
              <a:gd name="connsiteY3-134" fmla="*/ 2398426 h 2908092"/>
              <a:gd name="connsiteX4-135" fmla="*/ 3845167 w 5569036"/>
              <a:gd name="connsiteY4-136" fmla="*/ 2908092 h 2908092"/>
              <a:gd name="connsiteX5-137" fmla="*/ 3980079 w 5569036"/>
              <a:gd name="connsiteY5-138" fmla="*/ 2668249 h 2908092"/>
              <a:gd name="connsiteX6-139" fmla="*/ 112618 w 5569036"/>
              <a:gd name="connsiteY6-140" fmla="*/ 0 h 2908092"/>
              <a:gd name="connsiteX0-141" fmla="*/ 113207 w 5554634"/>
              <a:gd name="connsiteY0-142" fmla="*/ 0 h 3087974"/>
              <a:gd name="connsiteX1-143" fmla="*/ 4100588 w 5554634"/>
              <a:gd name="connsiteY1-144" fmla="*/ 2038662 h 3087974"/>
              <a:gd name="connsiteX2-145" fmla="*/ 3905716 w 5554634"/>
              <a:gd name="connsiteY2-146" fmla="*/ 1618938 h 3087974"/>
              <a:gd name="connsiteX3-147" fmla="*/ 5554634 w 5554634"/>
              <a:gd name="connsiteY3-148" fmla="*/ 2578308 h 3087974"/>
              <a:gd name="connsiteX4-149" fmla="*/ 3830765 w 5554634"/>
              <a:gd name="connsiteY4-150" fmla="*/ 3087974 h 3087974"/>
              <a:gd name="connsiteX5-151" fmla="*/ 3965677 w 5554634"/>
              <a:gd name="connsiteY5-152" fmla="*/ 2848131 h 3087974"/>
              <a:gd name="connsiteX6-153" fmla="*/ 113207 w 5554634"/>
              <a:gd name="connsiteY6-154" fmla="*/ 0 h 3087974"/>
              <a:gd name="connsiteX0-155" fmla="*/ 113207 w 5554634"/>
              <a:gd name="connsiteY0-156" fmla="*/ 0 h 3087974"/>
              <a:gd name="connsiteX1-157" fmla="*/ 4100588 w 5554634"/>
              <a:gd name="connsiteY1-158" fmla="*/ 2038662 h 3087974"/>
              <a:gd name="connsiteX2-159" fmla="*/ 3905716 w 5554634"/>
              <a:gd name="connsiteY2-160" fmla="*/ 1618938 h 3087974"/>
              <a:gd name="connsiteX3-161" fmla="*/ 5554634 w 5554634"/>
              <a:gd name="connsiteY3-162" fmla="*/ 2578308 h 3087974"/>
              <a:gd name="connsiteX4-163" fmla="*/ 3830765 w 5554634"/>
              <a:gd name="connsiteY4-164" fmla="*/ 3087974 h 3087974"/>
              <a:gd name="connsiteX5-165" fmla="*/ 3965677 w 5554634"/>
              <a:gd name="connsiteY5-166" fmla="*/ 2848131 h 3087974"/>
              <a:gd name="connsiteX6-167" fmla="*/ 113207 w 5554634"/>
              <a:gd name="connsiteY6-168" fmla="*/ 0 h 3087974"/>
              <a:gd name="connsiteX0-169" fmla="*/ 113207 w 5719525"/>
              <a:gd name="connsiteY0-170" fmla="*/ 0 h 3087974"/>
              <a:gd name="connsiteX1-171" fmla="*/ 4100588 w 5719525"/>
              <a:gd name="connsiteY1-172" fmla="*/ 2038662 h 3087974"/>
              <a:gd name="connsiteX2-173" fmla="*/ 3905716 w 5719525"/>
              <a:gd name="connsiteY2-174" fmla="*/ 1618938 h 3087974"/>
              <a:gd name="connsiteX3-175" fmla="*/ 5719525 w 5719525"/>
              <a:gd name="connsiteY3-176" fmla="*/ 2323475 h 3087974"/>
              <a:gd name="connsiteX4-177" fmla="*/ 3830765 w 5719525"/>
              <a:gd name="connsiteY4-178" fmla="*/ 3087974 h 3087974"/>
              <a:gd name="connsiteX5-179" fmla="*/ 3965677 w 5719525"/>
              <a:gd name="connsiteY5-180" fmla="*/ 2848131 h 3087974"/>
              <a:gd name="connsiteX6-181" fmla="*/ 113207 w 5719525"/>
              <a:gd name="connsiteY6-182" fmla="*/ 0 h 3087974"/>
              <a:gd name="connsiteX0-183" fmla="*/ 113207 w 5719525"/>
              <a:gd name="connsiteY0-184" fmla="*/ 0 h 3087974"/>
              <a:gd name="connsiteX1-185" fmla="*/ 4100588 w 5719525"/>
              <a:gd name="connsiteY1-186" fmla="*/ 2038662 h 3087974"/>
              <a:gd name="connsiteX2-187" fmla="*/ 3920706 w 5719525"/>
              <a:gd name="connsiteY2-188" fmla="*/ 1783830 h 3087974"/>
              <a:gd name="connsiteX3-189" fmla="*/ 5719525 w 5719525"/>
              <a:gd name="connsiteY3-190" fmla="*/ 2323475 h 3087974"/>
              <a:gd name="connsiteX4-191" fmla="*/ 3830765 w 5719525"/>
              <a:gd name="connsiteY4-192" fmla="*/ 3087974 h 3087974"/>
              <a:gd name="connsiteX5-193" fmla="*/ 3965677 w 5719525"/>
              <a:gd name="connsiteY5-194" fmla="*/ 2848131 h 3087974"/>
              <a:gd name="connsiteX6-195" fmla="*/ 113207 w 5719525"/>
              <a:gd name="connsiteY6-196" fmla="*/ 0 h 3087974"/>
            </a:gdLst>
            <a:ahLst/>
            <a:cxnLst>
              <a:cxn ang="0">
                <a:pos x="connsiteX0-183" y="connsiteY0-184"/>
              </a:cxn>
              <a:cxn ang="0">
                <a:pos x="connsiteX1-185" y="connsiteY1-186"/>
              </a:cxn>
              <a:cxn ang="0">
                <a:pos x="connsiteX2-187" y="connsiteY2-188"/>
              </a:cxn>
              <a:cxn ang="0">
                <a:pos x="connsiteX3-189" y="connsiteY3-190"/>
              </a:cxn>
              <a:cxn ang="0">
                <a:pos x="connsiteX4-191" y="connsiteY4-192"/>
              </a:cxn>
              <a:cxn ang="0">
                <a:pos x="connsiteX5-193" y="connsiteY5-194"/>
              </a:cxn>
              <a:cxn ang="0">
                <a:pos x="connsiteX6-195" y="connsiteY6-196"/>
              </a:cxn>
            </a:cxnLst>
            <a:rect l="l" t="t" r="r" b="b"/>
            <a:pathLst>
              <a:path w="5719525" h="3087974">
                <a:moveTo>
                  <a:pt x="113207" y="0"/>
                </a:moveTo>
                <a:cubicBezTo>
                  <a:pt x="-366479" y="1189219"/>
                  <a:pt x="2406699" y="2603292"/>
                  <a:pt x="4100588" y="2038662"/>
                </a:cubicBezTo>
                <a:lnTo>
                  <a:pt x="3920706" y="1783830"/>
                </a:lnTo>
                <a:lnTo>
                  <a:pt x="5719525" y="2323475"/>
                </a:lnTo>
                <a:lnTo>
                  <a:pt x="3830765" y="3087974"/>
                </a:lnTo>
                <a:lnTo>
                  <a:pt x="3965677" y="2848131"/>
                </a:lnTo>
                <a:cubicBezTo>
                  <a:pt x="1687172" y="2933075"/>
                  <a:pt x="-531370" y="1249180"/>
                  <a:pt x="1132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1" name="椭圆 10"/>
          <p:cNvSpPr/>
          <p:nvPr>
            <p:custDataLst>
              <p:tags r:id="rId2"/>
            </p:custDataLst>
          </p:nvPr>
        </p:nvSpPr>
        <p:spPr bwMode="auto">
          <a:xfrm>
            <a:off x="4216755" y="3158004"/>
            <a:ext cx="752550" cy="7525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2" name="椭圆 11"/>
          <p:cNvSpPr/>
          <p:nvPr>
            <p:custDataLst>
              <p:tags r:id="rId3"/>
            </p:custDataLst>
          </p:nvPr>
        </p:nvSpPr>
        <p:spPr bwMode="auto">
          <a:xfrm>
            <a:off x="4289583" y="3230831"/>
            <a:ext cx="606894" cy="6068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3" name="椭圆 12"/>
          <p:cNvSpPr/>
          <p:nvPr>
            <p:custDataLst>
              <p:tags r:id="rId4"/>
            </p:custDataLst>
          </p:nvPr>
        </p:nvSpPr>
        <p:spPr bwMode="auto">
          <a:xfrm>
            <a:off x="4369879" y="3311128"/>
            <a:ext cx="446302" cy="4463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mtClean="0">
                <a:solidFill>
                  <a:schemeClr val="tx1"/>
                </a:solidFill>
              </a:rPr>
              <a:t>1</a:t>
            </a:r>
            <a:endParaRPr lang="zh-CN" altLang="en-US" dirty="0">
              <a:solidFill>
                <a:schemeClr val="tx1"/>
              </a:solidFill>
            </a:endParaRPr>
          </a:p>
        </p:txBody>
      </p:sp>
      <p:sp>
        <p:nvSpPr>
          <p:cNvPr id="19" name="椭圆 18"/>
          <p:cNvSpPr/>
          <p:nvPr>
            <p:custDataLst>
              <p:tags r:id="rId5"/>
            </p:custDataLst>
          </p:nvPr>
        </p:nvSpPr>
        <p:spPr bwMode="auto">
          <a:xfrm>
            <a:off x="5079351" y="3976432"/>
            <a:ext cx="858989" cy="8571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20" name="椭圆 19"/>
          <p:cNvSpPr/>
          <p:nvPr>
            <p:custDataLst>
              <p:tags r:id="rId6"/>
            </p:custDataLst>
          </p:nvPr>
        </p:nvSpPr>
        <p:spPr bwMode="auto">
          <a:xfrm>
            <a:off x="5161515" y="4058596"/>
            <a:ext cx="694661" cy="6927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21" name="椭圆 20"/>
          <p:cNvSpPr/>
          <p:nvPr>
            <p:custDataLst>
              <p:tags r:id="rId7"/>
            </p:custDataLst>
          </p:nvPr>
        </p:nvSpPr>
        <p:spPr bwMode="auto">
          <a:xfrm>
            <a:off x="5253017" y="4150097"/>
            <a:ext cx="511658" cy="509792"/>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mtClean="0">
                <a:solidFill>
                  <a:schemeClr val="tx1"/>
                </a:solidFill>
              </a:rPr>
              <a:t>2</a:t>
            </a:r>
            <a:endParaRPr lang="zh-CN" altLang="en-US" dirty="0">
              <a:solidFill>
                <a:schemeClr val="tx1"/>
              </a:solidFill>
            </a:endParaRPr>
          </a:p>
        </p:txBody>
      </p:sp>
      <p:sp>
        <p:nvSpPr>
          <p:cNvPr id="27" name="椭圆 26"/>
          <p:cNvSpPr/>
          <p:nvPr>
            <p:custDataLst>
              <p:tags r:id="rId8"/>
            </p:custDataLst>
          </p:nvPr>
        </p:nvSpPr>
        <p:spPr bwMode="auto">
          <a:xfrm>
            <a:off x="6199122" y="4386613"/>
            <a:ext cx="961694" cy="961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sz="2000">
              <a:solidFill>
                <a:schemeClr val="tx1"/>
              </a:solidFill>
            </a:endParaRPr>
          </a:p>
        </p:txBody>
      </p:sp>
      <p:sp>
        <p:nvSpPr>
          <p:cNvPr id="28" name="椭圆 27"/>
          <p:cNvSpPr/>
          <p:nvPr>
            <p:custDataLst>
              <p:tags r:id="rId9"/>
            </p:custDataLst>
          </p:nvPr>
        </p:nvSpPr>
        <p:spPr bwMode="auto">
          <a:xfrm>
            <a:off x="6290622" y="4478114"/>
            <a:ext cx="778693" cy="7786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sz="2800">
              <a:solidFill>
                <a:schemeClr val="tx1"/>
              </a:solidFill>
            </a:endParaRPr>
          </a:p>
        </p:txBody>
      </p:sp>
      <p:sp>
        <p:nvSpPr>
          <p:cNvPr id="29" name="椭圆 28"/>
          <p:cNvSpPr/>
          <p:nvPr>
            <p:custDataLst>
              <p:tags r:id="rId10"/>
            </p:custDataLst>
          </p:nvPr>
        </p:nvSpPr>
        <p:spPr bwMode="auto">
          <a:xfrm>
            <a:off x="6393328" y="4580819"/>
            <a:ext cx="573281" cy="573282"/>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mtClean="0">
                <a:solidFill>
                  <a:schemeClr val="tx1"/>
                </a:solidFill>
              </a:rPr>
              <a:t>3</a:t>
            </a:r>
            <a:endParaRPr lang="zh-CN" altLang="en-US" dirty="0">
              <a:solidFill>
                <a:schemeClr val="tx1"/>
              </a:solidFill>
            </a:endParaRPr>
          </a:p>
        </p:txBody>
      </p:sp>
      <p:sp>
        <p:nvSpPr>
          <p:cNvPr id="2" name="文本框 1"/>
          <p:cNvSpPr txBox="1"/>
          <p:nvPr>
            <p:custDataLst>
              <p:tags r:id="rId11"/>
            </p:custDataLst>
          </p:nvPr>
        </p:nvSpPr>
        <p:spPr>
          <a:xfrm>
            <a:off x="1809750" y="320675"/>
            <a:ext cx="5200650" cy="1325563"/>
          </a:xfrm>
          <a:prstGeom prst="rect">
            <a:avLst/>
          </a:prstGeom>
        </p:spPr>
        <p:txBody>
          <a:bodyPr vert="horz" wrap="square" lIns="91440" tIns="45720" rIns="91440" bIns="45720" rtlCol="0" anchor="ctr">
            <a:normAutofit/>
          </a:bodyPr>
          <a:lstStyle>
            <a:lvl1pPr>
              <a:lnSpc>
                <a:spcPct val="90000"/>
              </a:lnSpc>
              <a:spcBef>
                <a:spcPct val="0"/>
              </a:spcBef>
              <a:buNone/>
              <a:defRPr sz="3200">
                <a:solidFill>
                  <a:srgbClr val="FBFBFB"/>
                </a:solidFill>
                <a:latin typeface="+mj-lt"/>
                <a:ea typeface="+mj-ea"/>
                <a:cs typeface="+mj-cs"/>
              </a:defRPr>
            </a:lvl1pPr>
          </a:lstStyle>
          <a:p>
            <a:r>
              <a:rPr lang="en-US" altLang="zh-CN" smtClean="0">
                <a:solidFill>
                  <a:schemeClr val="tx1"/>
                </a:solidFill>
              </a:rPr>
              <a:t>LOREM IPSUM DOLOR</a:t>
            </a:r>
            <a:endParaRPr lang="zh-CN" altLang="en-US" dirty="0">
              <a:solidFill>
                <a:schemeClr val="tx1"/>
              </a:solidFill>
            </a:endParaRPr>
          </a:p>
        </p:txBody>
      </p:sp>
      <p:sp>
        <p:nvSpPr>
          <p:cNvPr id="3" name="文本框 2"/>
          <p:cNvSpPr txBox="1"/>
          <p:nvPr>
            <p:custDataLst>
              <p:tags r:id="rId12"/>
            </p:custDataLst>
          </p:nvPr>
        </p:nvSpPr>
        <p:spPr>
          <a:xfrm>
            <a:off x="891771" y="3565414"/>
            <a:ext cx="3011720" cy="886796"/>
          </a:xfrm>
          <a:prstGeom prst="rect">
            <a:avLst/>
          </a:prstGeom>
        </p:spPr>
        <p:txBody>
          <a:bodyPr wrap="square" anchor="ctr" anchorCtr="0">
            <a:normAutofit/>
          </a:bodyPr>
          <a:lstStyle>
            <a:defPPr>
              <a:defRPr lang="zh-CN"/>
            </a:defPPr>
            <a:lvl1pPr algn="r"/>
          </a:lstStyle>
          <a:p>
            <a:r>
              <a:rPr lang="fr-FR" altLang="zh-CN" smtClean="0"/>
              <a:t>Lorem ipsum dolor sit amet, consecte</a:t>
            </a:r>
            <a:endParaRPr lang="zh-CN" altLang="en-US" dirty="0"/>
          </a:p>
        </p:txBody>
      </p:sp>
      <p:sp>
        <p:nvSpPr>
          <p:cNvPr id="6" name="文本框 5"/>
          <p:cNvSpPr txBox="1"/>
          <p:nvPr>
            <p:custDataLst>
              <p:tags r:id="rId13"/>
            </p:custDataLst>
          </p:nvPr>
        </p:nvSpPr>
        <p:spPr>
          <a:xfrm>
            <a:off x="2259847" y="4856196"/>
            <a:ext cx="3011720" cy="886796"/>
          </a:xfrm>
          <a:prstGeom prst="rect">
            <a:avLst/>
          </a:prstGeom>
        </p:spPr>
        <p:txBody>
          <a:bodyPr wrap="square" anchor="ctr" anchorCtr="0">
            <a:normAutofit/>
          </a:bodyPr>
          <a:lstStyle>
            <a:defPPr>
              <a:defRPr lang="zh-CN"/>
            </a:defPPr>
            <a:lvl1pPr algn="r"/>
          </a:lstStyle>
          <a:p>
            <a:r>
              <a:rPr lang="fr-FR" altLang="zh-CN" smtClean="0"/>
              <a:t>Lorem ipsum dolor sit amet, consecte</a:t>
            </a:r>
            <a:endParaRPr lang="zh-CN" altLang="en-US" dirty="0"/>
          </a:p>
        </p:txBody>
      </p:sp>
      <p:sp>
        <p:nvSpPr>
          <p:cNvPr id="7" name="文本框 6"/>
          <p:cNvSpPr txBox="1"/>
          <p:nvPr>
            <p:custDataLst>
              <p:tags r:id="rId14"/>
            </p:custDataLst>
          </p:nvPr>
        </p:nvSpPr>
        <p:spPr>
          <a:xfrm>
            <a:off x="6710514" y="3448465"/>
            <a:ext cx="3011720" cy="886796"/>
          </a:xfrm>
          <a:prstGeom prst="rect">
            <a:avLst/>
          </a:prstGeom>
        </p:spPr>
        <p:txBody>
          <a:bodyPr wrap="square" anchor="ctr" anchorCtr="0">
            <a:normAutofit/>
          </a:bodyPr>
          <a:lstStyle>
            <a:defPPr>
              <a:defRPr lang="zh-CN"/>
            </a:defPPr>
          </a:lstStyle>
          <a:p>
            <a:r>
              <a:rPr lang="fr-FR" altLang="zh-CN" smtClean="0"/>
              <a:t>Lorem ipsum dolor sit amet, consecte</a:t>
            </a:r>
            <a:endParaRPr lang="zh-CN" altLang="en-US" dirty="0"/>
          </a:p>
        </p:txBody>
      </p:sp>
    </p:spTree>
    <p:custDataLst>
      <p:tags r:id="rId15"/>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custDataLst>
              <p:tags r:id="rId1"/>
            </p:custDataLst>
          </p:nvPr>
        </p:nvSpPr>
        <p:spPr>
          <a:xfrm>
            <a:off x="4154180" y="2233715"/>
            <a:ext cx="6728127" cy="3632030"/>
          </a:xfrm>
          <a:custGeom>
            <a:avLst/>
            <a:gdLst>
              <a:gd name="connsiteX0" fmla="*/ 779489 w 5921115"/>
              <a:gd name="connsiteY0" fmla="*/ 0 h 3417757"/>
              <a:gd name="connsiteX1" fmla="*/ 4467069 w 5921115"/>
              <a:gd name="connsiteY1" fmla="*/ 2368445 h 3417757"/>
              <a:gd name="connsiteX2" fmla="*/ 4272197 w 5921115"/>
              <a:gd name="connsiteY2" fmla="*/ 1948721 h 3417757"/>
              <a:gd name="connsiteX3" fmla="*/ 5921115 w 5921115"/>
              <a:gd name="connsiteY3" fmla="*/ 2908091 h 3417757"/>
              <a:gd name="connsiteX4" fmla="*/ 4197246 w 5921115"/>
              <a:gd name="connsiteY4" fmla="*/ 3417757 h 3417757"/>
              <a:gd name="connsiteX5" fmla="*/ 4332158 w 5921115"/>
              <a:gd name="connsiteY5" fmla="*/ 3177914 h 3417757"/>
              <a:gd name="connsiteX6" fmla="*/ 0 w 5921115"/>
              <a:gd name="connsiteY6" fmla="*/ 1334124 h 3417757"/>
              <a:gd name="connsiteX7" fmla="*/ 779489 w 5921115"/>
              <a:gd name="connsiteY7" fmla="*/ 0 h 3417757"/>
              <a:gd name="connsiteX0-1" fmla="*/ 0 w 5141626"/>
              <a:gd name="connsiteY0-2" fmla="*/ 0 h 3417757"/>
              <a:gd name="connsiteX1-3" fmla="*/ 3687580 w 5141626"/>
              <a:gd name="connsiteY1-4" fmla="*/ 2368445 h 3417757"/>
              <a:gd name="connsiteX2-5" fmla="*/ 3492708 w 5141626"/>
              <a:gd name="connsiteY2-6" fmla="*/ 1948721 h 3417757"/>
              <a:gd name="connsiteX3-7" fmla="*/ 5141626 w 5141626"/>
              <a:gd name="connsiteY3-8" fmla="*/ 2908091 h 3417757"/>
              <a:gd name="connsiteX4-9" fmla="*/ 3417757 w 5141626"/>
              <a:gd name="connsiteY4-10" fmla="*/ 3417757 h 3417757"/>
              <a:gd name="connsiteX5-11" fmla="*/ 3552669 w 5141626"/>
              <a:gd name="connsiteY5-12" fmla="*/ 3177914 h 3417757"/>
              <a:gd name="connsiteX6-13" fmla="*/ 0 w 5141626"/>
              <a:gd name="connsiteY6-14" fmla="*/ 0 h 3417757"/>
              <a:gd name="connsiteX0-15" fmla="*/ 0 w 5981075"/>
              <a:gd name="connsiteY0-16" fmla="*/ 0 h 3492708"/>
              <a:gd name="connsiteX1-17" fmla="*/ 4527029 w 5981075"/>
              <a:gd name="connsiteY1-18" fmla="*/ 2443396 h 3492708"/>
              <a:gd name="connsiteX2-19" fmla="*/ 4332157 w 5981075"/>
              <a:gd name="connsiteY2-20" fmla="*/ 2023672 h 3492708"/>
              <a:gd name="connsiteX3-21" fmla="*/ 5981075 w 5981075"/>
              <a:gd name="connsiteY3-22" fmla="*/ 2983042 h 3492708"/>
              <a:gd name="connsiteX4-23" fmla="*/ 4257206 w 5981075"/>
              <a:gd name="connsiteY4-24" fmla="*/ 3492708 h 3492708"/>
              <a:gd name="connsiteX5-25" fmla="*/ 4392118 w 5981075"/>
              <a:gd name="connsiteY5-26" fmla="*/ 3252865 h 3492708"/>
              <a:gd name="connsiteX6-27" fmla="*/ 0 w 5981075"/>
              <a:gd name="connsiteY6-28" fmla="*/ 0 h 3492708"/>
              <a:gd name="connsiteX0-29" fmla="*/ 0 w 5681271"/>
              <a:gd name="connsiteY0-30" fmla="*/ 0 h 3402767"/>
              <a:gd name="connsiteX1-31" fmla="*/ 4227225 w 5681271"/>
              <a:gd name="connsiteY1-32" fmla="*/ 2353455 h 3402767"/>
              <a:gd name="connsiteX2-33" fmla="*/ 4032353 w 5681271"/>
              <a:gd name="connsiteY2-34" fmla="*/ 1933731 h 3402767"/>
              <a:gd name="connsiteX3-35" fmla="*/ 5681271 w 5681271"/>
              <a:gd name="connsiteY3-36" fmla="*/ 2893101 h 3402767"/>
              <a:gd name="connsiteX4-37" fmla="*/ 3957402 w 5681271"/>
              <a:gd name="connsiteY4-38" fmla="*/ 3402767 h 3402767"/>
              <a:gd name="connsiteX5-39" fmla="*/ 4092314 w 5681271"/>
              <a:gd name="connsiteY5-40" fmla="*/ 3162924 h 3402767"/>
              <a:gd name="connsiteX6-41" fmla="*/ 0 w 5681271"/>
              <a:gd name="connsiteY6-42" fmla="*/ 0 h 3402767"/>
              <a:gd name="connsiteX0-43" fmla="*/ 80997 w 5762268"/>
              <a:gd name="connsiteY0-44" fmla="*/ 0 h 3402767"/>
              <a:gd name="connsiteX1-45" fmla="*/ 4308222 w 5762268"/>
              <a:gd name="connsiteY1-46" fmla="*/ 2353455 h 3402767"/>
              <a:gd name="connsiteX2-47" fmla="*/ 4113350 w 5762268"/>
              <a:gd name="connsiteY2-48" fmla="*/ 1933731 h 3402767"/>
              <a:gd name="connsiteX3-49" fmla="*/ 5762268 w 5762268"/>
              <a:gd name="connsiteY3-50" fmla="*/ 2893101 h 3402767"/>
              <a:gd name="connsiteX4-51" fmla="*/ 4038399 w 5762268"/>
              <a:gd name="connsiteY4-52" fmla="*/ 3402767 h 3402767"/>
              <a:gd name="connsiteX5-53" fmla="*/ 4173311 w 5762268"/>
              <a:gd name="connsiteY5-54" fmla="*/ 3162924 h 3402767"/>
              <a:gd name="connsiteX6-55" fmla="*/ 80997 w 5762268"/>
              <a:gd name="connsiteY6-56" fmla="*/ 0 h 3402767"/>
              <a:gd name="connsiteX0-57" fmla="*/ 80997 w 5762268"/>
              <a:gd name="connsiteY0-58" fmla="*/ 0 h 3402767"/>
              <a:gd name="connsiteX1-59" fmla="*/ 4308222 w 5762268"/>
              <a:gd name="connsiteY1-60" fmla="*/ 2353455 h 3402767"/>
              <a:gd name="connsiteX2-61" fmla="*/ 4113350 w 5762268"/>
              <a:gd name="connsiteY2-62" fmla="*/ 1933731 h 3402767"/>
              <a:gd name="connsiteX3-63" fmla="*/ 5762268 w 5762268"/>
              <a:gd name="connsiteY3-64" fmla="*/ 2893101 h 3402767"/>
              <a:gd name="connsiteX4-65" fmla="*/ 4038399 w 5762268"/>
              <a:gd name="connsiteY4-66" fmla="*/ 3402767 h 3402767"/>
              <a:gd name="connsiteX5-67" fmla="*/ 4173311 w 5762268"/>
              <a:gd name="connsiteY5-68" fmla="*/ 3162924 h 3402767"/>
              <a:gd name="connsiteX6-69" fmla="*/ 80997 w 5762268"/>
              <a:gd name="connsiteY6-70" fmla="*/ 0 h 3402767"/>
              <a:gd name="connsiteX0-71" fmla="*/ 104443 w 5785714"/>
              <a:gd name="connsiteY0-72" fmla="*/ 0 h 3402767"/>
              <a:gd name="connsiteX1-73" fmla="*/ 4331668 w 5785714"/>
              <a:gd name="connsiteY1-74" fmla="*/ 2353455 h 3402767"/>
              <a:gd name="connsiteX2-75" fmla="*/ 4136796 w 5785714"/>
              <a:gd name="connsiteY2-76" fmla="*/ 1933731 h 3402767"/>
              <a:gd name="connsiteX3-77" fmla="*/ 5785714 w 5785714"/>
              <a:gd name="connsiteY3-78" fmla="*/ 2893101 h 3402767"/>
              <a:gd name="connsiteX4-79" fmla="*/ 4061845 w 5785714"/>
              <a:gd name="connsiteY4-80" fmla="*/ 3402767 h 3402767"/>
              <a:gd name="connsiteX5-81" fmla="*/ 4196757 w 5785714"/>
              <a:gd name="connsiteY5-82" fmla="*/ 3162924 h 3402767"/>
              <a:gd name="connsiteX6-83" fmla="*/ 104443 w 5785714"/>
              <a:gd name="connsiteY6-84" fmla="*/ 0 h 3402767"/>
              <a:gd name="connsiteX0-85" fmla="*/ 104443 w 5785714"/>
              <a:gd name="connsiteY0-86" fmla="*/ 0 h 3402767"/>
              <a:gd name="connsiteX1-87" fmla="*/ 4331668 w 5785714"/>
              <a:gd name="connsiteY1-88" fmla="*/ 2353455 h 3402767"/>
              <a:gd name="connsiteX2-89" fmla="*/ 4136796 w 5785714"/>
              <a:gd name="connsiteY2-90" fmla="*/ 1933731 h 3402767"/>
              <a:gd name="connsiteX3-91" fmla="*/ 5785714 w 5785714"/>
              <a:gd name="connsiteY3-92" fmla="*/ 2893101 h 3402767"/>
              <a:gd name="connsiteX4-93" fmla="*/ 4061845 w 5785714"/>
              <a:gd name="connsiteY4-94" fmla="*/ 3402767 h 3402767"/>
              <a:gd name="connsiteX5-95" fmla="*/ 4196757 w 5785714"/>
              <a:gd name="connsiteY5-96" fmla="*/ 3162924 h 3402767"/>
              <a:gd name="connsiteX6-97" fmla="*/ 104443 w 5785714"/>
              <a:gd name="connsiteY6-98" fmla="*/ 0 h 3402767"/>
              <a:gd name="connsiteX0-99" fmla="*/ 104443 w 5785714"/>
              <a:gd name="connsiteY0-100" fmla="*/ 0 h 3402767"/>
              <a:gd name="connsiteX1-101" fmla="*/ 4331668 w 5785714"/>
              <a:gd name="connsiteY1-102" fmla="*/ 2353455 h 3402767"/>
              <a:gd name="connsiteX2-103" fmla="*/ 4136796 w 5785714"/>
              <a:gd name="connsiteY2-104" fmla="*/ 1933731 h 3402767"/>
              <a:gd name="connsiteX3-105" fmla="*/ 5785714 w 5785714"/>
              <a:gd name="connsiteY3-106" fmla="*/ 2893101 h 3402767"/>
              <a:gd name="connsiteX4-107" fmla="*/ 4061845 w 5785714"/>
              <a:gd name="connsiteY4-108" fmla="*/ 3402767 h 3402767"/>
              <a:gd name="connsiteX5-109" fmla="*/ 4196757 w 5785714"/>
              <a:gd name="connsiteY5-110" fmla="*/ 3162924 h 3402767"/>
              <a:gd name="connsiteX6-111" fmla="*/ 104443 w 5785714"/>
              <a:gd name="connsiteY6-112" fmla="*/ 0 h 3402767"/>
              <a:gd name="connsiteX0-113" fmla="*/ 104443 w 5785714"/>
              <a:gd name="connsiteY0-114" fmla="*/ 0 h 3402767"/>
              <a:gd name="connsiteX1-115" fmla="*/ 4331668 w 5785714"/>
              <a:gd name="connsiteY1-116" fmla="*/ 2353455 h 3402767"/>
              <a:gd name="connsiteX2-117" fmla="*/ 4136796 w 5785714"/>
              <a:gd name="connsiteY2-118" fmla="*/ 1933731 h 3402767"/>
              <a:gd name="connsiteX3-119" fmla="*/ 5785714 w 5785714"/>
              <a:gd name="connsiteY3-120" fmla="*/ 2893101 h 3402767"/>
              <a:gd name="connsiteX4-121" fmla="*/ 4061845 w 5785714"/>
              <a:gd name="connsiteY4-122" fmla="*/ 3402767 h 3402767"/>
              <a:gd name="connsiteX5-123" fmla="*/ 4196757 w 5785714"/>
              <a:gd name="connsiteY5-124" fmla="*/ 3162924 h 3402767"/>
              <a:gd name="connsiteX6-125" fmla="*/ 104443 w 5785714"/>
              <a:gd name="connsiteY6-126" fmla="*/ 0 h 3402767"/>
              <a:gd name="connsiteX0-127" fmla="*/ 112618 w 5569036"/>
              <a:gd name="connsiteY0-128" fmla="*/ 0 h 2908092"/>
              <a:gd name="connsiteX1-129" fmla="*/ 4114990 w 5569036"/>
              <a:gd name="connsiteY1-130" fmla="*/ 1858780 h 2908092"/>
              <a:gd name="connsiteX2-131" fmla="*/ 3920118 w 5569036"/>
              <a:gd name="connsiteY2-132" fmla="*/ 1439056 h 2908092"/>
              <a:gd name="connsiteX3-133" fmla="*/ 5569036 w 5569036"/>
              <a:gd name="connsiteY3-134" fmla="*/ 2398426 h 2908092"/>
              <a:gd name="connsiteX4-135" fmla="*/ 3845167 w 5569036"/>
              <a:gd name="connsiteY4-136" fmla="*/ 2908092 h 2908092"/>
              <a:gd name="connsiteX5-137" fmla="*/ 3980079 w 5569036"/>
              <a:gd name="connsiteY5-138" fmla="*/ 2668249 h 2908092"/>
              <a:gd name="connsiteX6-139" fmla="*/ 112618 w 5569036"/>
              <a:gd name="connsiteY6-140" fmla="*/ 0 h 2908092"/>
              <a:gd name="connsiteX0-141" fmla="*/ 113207 w 5554634"/>
              <a:gd name="connsiteY0-142" fmla="*/ 0 h 3087974"/>
              <a:gd name="connsiteX1-143" fmla="*/ 4100588 w 5554634"/>
              <a:gd name="connsiteY1-144" fmla="*/ 2038662 h 3087974"/>
              <a:gd name="connsiteX2-145" fmla="*/ 3905716 w 5554634"/>
              <a:gd name="connsiteY2-146" fmla="*/ 1618938 h 3087974"/>
              <a:gd name="connsiteX3-147" fmla="*/ 5554634 w 5554634"/>
              <a:gd name="connsiteY3-148" fmla="*/ 2578308 h 3087974"/>
              <a:gd name="connsiteX4-149" fmla="*/ 3830765 w 5554634"/>
              <a:gd name="connsiteY4-150" fmla="*/ 3087974 h 3087974"/>
              <a:gd name="connsiteX5-151" fmla="*/ 3965677 w 5554634"/>
              <a:gd name="connsiteY5-152" fmla="*/ 2848131 h 3087974"/>
              <a:gd name="connsiteX6-153" fmla="*/ 113207 w 5554634"/>
              <a:gd name="connsiteY6-154" fmla="*/ 0 h 3087974"/>
              <a:gd name="connsiteX0-155" fmla="*/ 113207 w 5554634"/>
              <a:gd name="connsiteY0-156" fmla="*/ 0 h 3087974"/>
              <a:gd name="connsiteX1-157" fmla="*/ 4100588 w 5554634"/>
              <a:gd name="connsiteY1-158" fmla="*/ 2038662 h 3087974"/>
              <a:gd name="connsiteX2-159" fmla="*/ 3905716 w 5554634"/>
              <a:gd name="connsiteY2-160" fmla="*/ 1618938 h 3087974"/>
              <a:gd name="connsiteX3-161" fmla="*/ 5554634 w 5554634"/>
              <a:gd name="connsiteY3-162" fmla="*/ 2578308 h 3087974"/>
              <a:gd name="connsiteX4-163" fmla="*/ 3830765 w 5554634"/>
              <a:gd name="connsiteY4-164" fmla="*/ 3087974 h 3087974"/>
              <a:gd name="connsiteX5-165" fmla="*/ 3965677 w 5554634"/>
              <a:gd name="connsiteY5-166" fmla="*/ 2848131 h 3087974"/>
              <a:gd name="connsiteX6-167" fmla="*/ 113207 w 5554634"/>
              <a:gd name="connsiteY6-168" fmla="*/ 0 h 3087974"/>
              <a:gd name="connsiteX0-169" fmla="*/ 113207 w 5719525"/>
              <a:gd name="connsiteY0-170" fmla="*/ 0 h 3087974"/>
              <a:gd name="connsiteX1-171" fmla="*/ 4100588 w 5719525"/>
              <a:gd name="connsiteY1-172" fmla="*/ 2038662 h 3087974"/>
              <a:gd name="connsiteX2-173" fmla="*/ 3905716 w 5719525"/>
              <a:gd name="connsiteY2-174" fmla="*/ 1618938 h 3087974"/>
              <a:gd name="connsiteX3-175" fmla="*/ 5719525 w 5719525"/>
              <a:gd name="connsiteY3-176" fmla="*/ 2323475 h 3087974"/>
              <a:gd name="connsiteX4-177" fmla="*/ 3830765 w 5719525"/>
              <a:gd name="connsiteY4-178" fmla="*/ 3087974 h 3087974"/>
              <a:gd name="connsiteX5-179" fmla="*/ 3965677 w 5719525"/>
              <a:gd name="connsiteY5-180" fmla="*/ 2848131 h 3087974"/>
              <a:gd name="connsiteX6-181" fmla="*/ 113207 w 5719525"/>
              <a:gd name="connsiteY6-182" fmla="*/ 0 h 3087974"/>
              <a:gd name="connsiteX0-183" fmla="*/ 113207 w 5719525"/>
              <a:gd name="connsiteY0-184" fmla="*/ 0 h 3087974"/>
              <a:gd name="connsiteX1-185" fmla="*/ 4100588 w 5719525"/>
              <a:gd name="connsiteY1-186" fmla="*/ 2038662 h 3087974"/>
              <a:gd name="connsiteX2-187" fmla="*/ 3920706 w 5719525"/>
              <a:gd name="connsiteY2-188" fmla="*/ 1783830 h 3087974"/>
              <a:gd name="connsiteX3-189" fmla="*/ 5719525 w 5719525"/>
              <a:gd name="connsiteY3-190" fmla="*/ 2323475 h 3087974"/>
              <a:gd name="connsiteX4-191" fmla="*/ 3830765 w 5719525"/>
              <a:gd name="connsiteY4-192" fmla="*/ 3087974 h 3087974"/>
              <a:gd name="connsiteX5-193" fmla="*/ 3965677 w 5719525"/>
              <a:gd name="connsiteY5-194" fmla="*/ 2848131 h 3087974"/>
              <a:gd name="connsiteX6-195" fmla="*/ 113207 w 5719525"/>
              <a:gd name="connsiteY6-196" fmla="*/ 0 h 3087974"/>
            </a:gdLst>
            <a:ahLst/>
            <a:cxnLst>
              <a:cxn ang="0">
                <a:pos x="connsiteX0-183" y="connsiteY0-184"/>
              </a:cxn>
              <a:cxn ang="0">
                <a:pos x="connsiteX1-185" y="connsiteY1-186"/>
              </a:cxn>
              <a:cxn ang="0">
                <a:pos x="connsiteX2-187" y="connsiteY2-188"/>
              </a:cxn>
              <a:cxn ang="0">
                <a:pos x="connsiteX3-189" y="connsiteY3-190"/>
              </a:cxn>
              <a:cxn ang="0">
                <a:pos x="connsiteX4-191" y="connsiteY4-192"/>
              </a:cxn>
              <a:cxn ang="0">
                <a:pos x="connsiteX5-193" y="connsiteY5-194"/>
              </a:cxn>
              <a:cxn ang="0">
                <a:pos x="connsiteX6-195" y="connsiteY6-196"/>
              </a:cxn>
            </a:cxnLst>
            <a:rect l="l" t="t" r="r" b="b"/>
            <a:pathLst>
              <a:path w="5719525" h="3087974">
                <a:moveTo>
                  <a:pt x="113207" y="0"/>
                </a:moveTo>
                <a:cubicBezTo>
                  <a:pt x="-366479" y="1189219"/>
                  <a:pt x="2406699" y="2603292"/>
                  <a:pt x="4100588" y="2038662"/>
                </a:cubicBezTo>
                <a:lnTo>
                  <a:pt x="3920706" y="1783830"/>
                </a:lnTo>
                <a:lnTo>
                  <a:pt x="5719525" y="2323475"/>
                </a:lnTo>
                <a:lnTo>
                  <a:pt x="3830765" y="3087974"/>
                </a:lnTo>
                <a:lnTo>
                  <a:pt x="3965677" y="2848131"/>
                </a:lnTo>
                <a:cubicBezTo>
                  <a:pt x="1687172" y="2933075"/>
                  <a:pt x="-531370" y="1249180"/>
                  <a:pt x="1132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1" name="椭圆 10"/>
          <p:cNvSpPr/>
          <p:nvPr>
            <p:custDataLst>
              <p:tags r:id="rId2"/>
            </p:custDataLst>
          </p:nvPr>
        </p:nvSpPr>
        <p:spPr bwMode="auto">
          <a:xfrm>
            <a:off x="4216755" y="3158004"/>
            <a:ext cx="752550" cy="7525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2" name="椭圆 11"/>
          <p:cNvSpPr/>
          <p:nvPr>
            <p:custDataLst>
              <p:tags r:id="rId3"/>
            </p:custDataLst>
          </p:nvPr>
        </p:nvSpPr>
        <p:spPr bwMode="auto">
          <a:xfrm>
            <a:off x="4289583" y="3230831"/>
            <a:ext cx="606894" cy="6068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3" name="椭圆 12"/>
          <p:cNvSpPr/>
          <p:nvPr>
            <p:custDataLst>
              <p:tags r:id="rId4"/>
            </p:custDataLst>
          </p:nvPr>
        </p:nvSpPr>
        <p:spPr bwMode="auto">
          <a:xfrm>
            <a:off x="4369879" y="3311128"/>
            <a:ext cx="446302" cy="4463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mtClean="0">
                <a:solidFill>
                  <a:schemeClr val="tx1"/>
                </a:solidFill>
              </a:rPr>
              <a:t>1</a:t>
            </a:r>
            <a:endParaRPr lang="zh-CN" altLang="en-US" dirty="0">
              <a:solidFill>
                <a:schemeClr val="tx1"/>
              </a:solidFill>
            </a:endParaRPr>
          </a:p>
        </p:txBody>
      </p:sp>
      <p:sp>
        <p:nvSpPr>
          <p:cNvPr id="19" name="椭圆 18"/>
          <p:cNvSpPr/>
          <p:nvPr>
            <p:custDataLst>
              <p:tags r:id="rId5"/>
            </p:custDataLst>
          </p:nvPr>
        </p:nvSpPr>
        <p:spPr bwMode="auto">
          <a:xfrm>
            <a:off x="5079351" y="3976432"/>
            <a:ext cx="858989" cy="8571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20" name="椭圆 19"/>
          <p:cNvSpPr/>
          <p:nvPr>
            <p:custDataLst>
              <p:tags r:id="rId6"/>
            </p:custDataLst>
          </p:nvPr>
        </p:nvSpPr>
        <p:spPr bwMode="auto">
          <a:xfrm>
            <a:off x="5161515" y="4058596"/>
            <a:ext cx="694661" cy="6927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21" name="椭圆 20"/>
          <p:cNvSpPr/>
          <p:nvPr>
            <p:custDataLst>
              <p:tags r:id="rId7"/>
            </p:custDataLst>
          </p:nvPr>
        </p:nvSpPr>
        <p:spPr bwMode="auto">
          <a:xfrm>
            <a:off x="5253017" y="4150097"/>
            <a:ext cx="511658" cy="509792"/>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mtClean="0">
                <a:solidFill>
                  <a:schemeClr val="tx1"/>
                </a:solidFill>
              </a:rPr>
              <a:t>2</a:t>
            </a:r>
            <a:endParaRPr lang="zh-CN" altLang="en-US" dirty="0">
              <a:solidFill>
                <a:schemeClr val="tx1"/>
              </a:solidFill>
            </a:endParaRPr>
          </a:p>
        </p:txBody>
      </p:sp>
      <p:sp>
        <p:nvSpPr>
          <p:cNvPr id="23" name="椭圆 22"/>
          <p:cNvSpPr/>
          <p:nvPr>
            <p:custDataLst>
              <p:tags r:id="rId8"/>
            </p:custDataLst>
          </p:nvPr>
        </p:nvSpPr>
        <p:spPr bwMode="auto">
          <a:xfrm>
            <a:off x="7481830" y="4618343"/>
            <a:ext cx="1068134" cy="10681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sz="2400">
              <a:solidFill>
                <a:schemeClr val="tx1"/>
              </a:solidFill>
            </a:endParaRPr>
          </a:p>
        </p:txBody>
      </p:sp>
      <p:sp>
        <p:nvSpPr>
          <p:cNvPr id="24" name="椭圆 23"/>
          <p:cNvSpPr/>
          <p:nvPr>
            <p:custDataLst>
              <p:tags r:id="rId9"/>
            </p:custDataLst>
          </p:nvPr>
        </p:nvSpPr>
        <p:spPr bwMode="auto">
          <a:xfrm>
            <a:off x="7584536" y="4721047"/>
            <a:ext cx="862723" cy="862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sz="2400">
              <a:solidFill>
                <a:schemeClr val="tx1"/>
              </a:solidFill>
            </a:endParaRPr>
          </a:p>
        </p:txBody>
      </p:sp>
      <p:sp>
        <p:nvSpPr>
          <p:cNvPr id="25" name="椭圆 24"/>
          <p:cNvSpPr/>
          <p:nvPr>
            <p:custDataLst>
              <p:tags r:id="rId10"/>
            </p:custDataLst>
          </p:nvPr>
        </p:nvSpPr>
        <p:spPr bwMode="auto">
          <a:xfrm>
            <a:off x="7698445" y="4834958"/>
            <a:ext cx="634905" cy="634905"/>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mtClean="0">
                <a:solidFill>
                  <a:schemeClr val="tx1"/>
                </a:solidFill>
              </a:rPr>
              <a:t>4</a:t>
            </a:r>
            <a:endParaRPr lang="zh-CN" altLang="en-US" dirty="0">
              <a:solidFill>
                <a:schemeClr val="tx1"/>
              </a:solidFill>
            </a:endParaRPr>
          </a:p>
        </p:txBody>
      </p:sp>
      <p:sp>
        <p:nvSpPr>
          <p:cNvPr id="27" name="椭圆 26"/>
          <p:cNvSpPr/>
          <p:nvPr>
            <p:custDataLst>
              <p:tags r:id="rId11"/>
            </p:custDataLst>
          </p:nvPr>
        </p:nvSpPr>
        <p:spPr bwMode="auto">
          <a:xfrm>
            <a:off x="6199122" y="4386613"/>
            <a:ext cx="961694" cy="961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sz="2000">
              <a:solidFill>
                <a:schemeClr val="tx1"/>
              </a:solidFill>
            </a:endParaRPr>
          </a:p>
        </p:txBody>
      </p:sp>
      <p:sp>
        <p:nvSpPr>
          <p:cNvPr id="28" name="椭圆 27"/>
          <p:cNvSpPr/>
          <p:nvPr>
            <p:custDataLst>
              <p:tags r:id="rId12"/>
            </p:custDataLst>
          </p:nvPr>
        </p:nvSpPr>
        <p:spPr bwMode="auto">
          <a:xfrm>
            <a:off x="6290622" y="4478114"/>
            <a:ext cx="778693" cy="7786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sz="2800">
              <a:solidFill>
                <a:schemeClr val="tx1"/>
              </a:solidFill>
            </a:endParaRPr>
          </a:p>
        </p:txBody>
      </p:sp>
      <p:sp>
        <p:nvSpPr>
          <p:cNvPr id="29" name="椭圆 28"/>
          <p:cNvSpPr/>
          <p:nvPr>
            <p:custDataLst>
              <p:tags r:id="rId13"/>
            </p:custDataLst>
          </p:nvPr>
        </p:nvSpPr>
        <p:spPr bwMode="auto">
          <a:xfrm>
            <a:off x="6393328" y="4580819"/>
            <a:ext cx="573281" cy="573282"/>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mtClean="0">
                <a:solidFill>
                  <a:schemeClr val="tx1"/>
                </a:solidFill>
              </a:rPr>
              <a:t>3</a:t>
            </a:r>
            <a:endParaRPr lang="zh-CN" altLang="en-US" dirty="0">
              <a:solidFill>
                <a:schemeClr val="tx1"/>
              </a:solidFill>
            </a:endParaRPr>
          </a:p>
        </p:txBody>
      </p:sp>
      <p:sp>
        <p:nvSpPr>
          <p:cNvPr id="2" name="文本框 1"/>
          <p:cNvSpPr txBox="1"/>
          <p:nvPr>
            <p:custDataLst>
              <p:tags r:id="rId14"/>
            </p:custDataLst>
          </p:nvPr>
        </p:nvSpPr>
        <p:spPr>
          <a:xfrm>
            <a:off x="1809750" y="320675"/>
            <a:ext cx="5200650" cy="1325563"/>
          </a:xfrm>
          <a:prstGeom prst="rect">
            <a:avLst/>
          </a:prstGeom>
        </p:spPr>
        <p:txBody>
          <a:bodyPr vert="horz" wrap="square" lIns="91440" tIns="45720" rIns="91440" bIns="45720" rtlCol="0" anchor="ctr">
            <a:normAutofit/>
          </a:bodyPr>
          <a:lstStyle>
            <a:lvl1pPr>
              <a:lnSpc>
                <a:spcPct val="90000"/>
              </a:lnSpc>
              <a:spcBef>
                <a:spcPct val="0"/>
              </a:spcBef>
              <a:buNone/>
              <a:defRPr sz="3200">
                <a:solidFill>
                  <a:srgbClr val="FBFBFB"/>
                </a:solidFill>
                <a:latin typeface="+mj-lt"/>
                <a:ea typeface="+mj-ea"/>
                <a:cs typeface="+mj-cs"/>
              </a:defRPr>
            </a:lvl1pPr>
          </a:lstStyle>
          <a:p>
            <a:r>
              <a:rPr lang="en-US" altLang="zh-CN" smtClean="0">
                <a:solidFill>
                  <a:schemeClr val="tx1"/>
                </a:solidFill>
              </a:rPr>
              <a:t>LOREM IPSUM DOLOR</a:t>
            </a:r>
            <a:endParaRPr lang="zh-CN" altLang="en-US" dirty="0">
              <a:solidFill>
                <a:schemeClr val="tx1"/>
              </a:solidFill>
            </a:endParaRPr>
          </a:p>
        </p:txBody>
      </p:sp>
      <p:sp>
        <p:nvSpPr>
          <p:cNvPr id="3" name="文本框 2"/>
          <p:cNvSpPr txBox="1"/>
          <p:nvPr>
            <p:custDataLst>
              <p:tags r:id="rId15"/>
            </p:custDataLst>
          </p:nvPr>
        </p:nvSpPr>
        <p:spPr>
          <a:xfrm>
            <a:off x="891771" y="3565414"/>
            <a:ext cx="3011720" cy="886796"/>
          </a:xfrm>
          <a:prstGeom prst="rect">
            <a:avLst/>
          </a:prstGeom>
        </p:spPr>
        <p:txBody>
          <a:bodyPr wrap="square" anchor="ctr" anchorCtr="0">
            <a:normAutofit/>
          </a:bodyPr>
          <a:lstStyle>
            <a:defPPr>
              <a:defRPr lang="zh-CN"/>
            </a:defPPr>
            <a:lvl1pPr algn="r"/>
          </a:lstStyle>
          <a:p>
            <a:r>
              <a:rPr lang="fr-FR" altLang="zh-CN" smtClean="0"/>
              <a:t>Lorem ipsum dolor sit amet, consecte</a:t>
            </a:r>
            <a:endParaRPr lang="zh-CN" altLang="en-US" dirty="0"/>
          </a:p>
        </p:txBody>
      </p:sp>
      <p:sp>
        <p:nvSpPr>
          <p:cNvPr id="6" name="文本框 5"/>
          <p:cNvSpPr txBox="1"/>
          <p:nvPr>
            <p:custDataLst>
              <p:tags r:id="rId16"/>
            </p:custDataLst>
          </p:nvPr>
        </p:nvSpPr>
        <p:spPr>
          <a:xfrm>
            <a:off x="2259847" y="4856196"/>
            <a:ext cx="3011720" cy="886796"/>
          </a:xfrm>
          <a:prstGeom prst="rect">
            <a:avLst/>
          </a:prstGeom>
        </p:spPr>
        <p:txBody>
          <a:bodyPr wrap="square" anchor="ctr" anchorCtr="0">
            <a:normAutofit/>
          </a:bodyPr>
          <a:lstStyle>
            <a:defPPr>
              <a:defRPr lang="zh-CN"/>
            </a:defPPr>
            <a:lvl1pPr algn="r"/>
          </a:lstStyle>
          <a:p>
            <a:r>
              <a:rPr lang="fr-FR" altLang="zh-CN" smtClean="0"/>
              <a:t>Lorem ipsum dolor sit amet, consecte</a:t>
            </a:r>
            <a:endParaRPr lang="zh-CN" altLang="en-US" dirty="0"/>
          </a:p>
        </p:txBody>
      </p:sp>
      <p:sp>
        <p:nvSpPr>
          <p:cNvPr id="7" name="文本框 6"/>
          <p:cNvSpPr txBox="1"/>
          <p:nvPr>
            <p:custDataLst>
              <p:tags r:id="rId17"/>
            </p:custDataLst>
          </p:nvPr>
        </p:nvSpPr>
        <p:spPr>
          <a:xfrm>
            <a:off x="6941399" y="3370262"/>
            <a:ext cx="3011720" cy="886796"/>
          </a:xfrm>
          <a:prstGeom prst="rect">
            <a:avLst/>
          </a:prstGeom>
        </p:spPr>
        <p:txBody>
          <a:bodyPr wrap="square" anchor="ctr" anchorCtr="0">
            <a:normAutofit/>
          </a:bodyPr>
          <a:lstStyle>
            <a:defPPr>
              <a:defRPr lang="zh-CN"/>
            </a:defPPr>
          </a:lstStyle>
          <a:p>
            <a:r>
              <a:rPr lang="fr-FR" altLang="zh-CN" smtClean="0"/>
              <a:t>Lorem ipsum dolor sit amet, consecte</a:t>
            </a:r>
            <a:endParaRPr lang="zh-CN" altLang="en-US" dirty="0"/>
          </a:p>
        </p:txBody>
      </p:sp>
      <p:sp>
        <p:nvSpPr>
          <p:cNvPr id="8" name="文本框 7"/>
          <p:cNvSpPr txBox="1"/>
          <p:nvPr>
            <p:custDataLst>
              <p:tags r:id="rId18"/>
            </p:custDataLst>
          </p:nvPr>
        </p:nvSpPr>
        <p:spPr>
          <a:xfrm>
            <a:off x="4515862" y="5686477"/>
            <a:ext cx="3011720" cy="886796"/>
          </a:xfrm>
          <a:prstGeom prst="rect">
            <a:avLst/>
          </a:prstGeom>
        </p:spPr>
        <p:txBody>
          <a:bodyPr wrap="square" anchor="ctr" anchorCtr="0">
            <a:normAutofit/>
          </a:bodyPr>
          <a:lstStyle>
            <a:defPPr>
              <a:defRPr lang="zh-CN"/>
            </a:defPPr>
            <a:lvl1pPr algn="r"/>
          </a:lstStyle>
          <a:p>
            <a:r>
              <a:rPr lang="fr-FR" altLang="zh-CN" smtClean="0"/>
              <a:t>Lorem ipsum dolor sit amet, consecte</a:t>
            </a:r>
            <a:endParaRPr lang="zh-CN" altLang="en-US" dirty="0"/>
          </a:p>
        </p:txBody>
      </p:sp>
    </p:spTree>
    <p:custDataLst>
      <p:tags r:id="rId19"/>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809750" y="320675"/>
            <a:ext cx="6845935" cy="1325880"/>
          </a:xfrm>
        </p:spPr>
        <p:txBody>
          <a:bodyPr/>
          <a:lstStyle/>
          <a:p>
            <a:r>
              <a:rPr lang="en-US" altLang="zh-CN" dirty="0">
                <a:sym typeface="+mn-ea"/>
              </a:rPr>
              <a:t>1. The ZooKeeper  Introduce</a:t>
            </a:r>
            <a:endParaRPr lang="zh-CN" altLang="en-US" dirty="0"/>
          </a:p>
        </p:txBody>
      </p:sp>
      <p:sp>
        <p:nvSpPr>
          <p:cNvPr id="3" name="内容占位符 2"/>
          <p:cNvSpPr>
            <a:spLocks noGrp="1"/>
          </p:cNvSpPr>
          <p:nvPr>
            <p:ph sz="half" idx="1"/>
            <p:custDataLst>
              <p:tags r:id="rId2"/>
            </p:custDataLst>
          </p:nvPr>
        </p:nvSpPr>
        <p:spPr>
          <a:xfrm>
            <a:off x="838200" y="1825625"/>
            <a:ext cx="10445750" cy="4351655"/>
          </a:xfrm>
        </p:spPr>
        <p:txBody>
          <a:bodyPr/>
          <a:lstStyle/>
          <a:p>
            <a:r>
              <a:rPr lang="en-US" altLang="zh-CN" smtClean="0"/>
              <a:t>In the past couple of decades, the Internet has changed the way we live our lives. Services offered over the Internet are often backed up by complex software systems, which span over a large number of servers and are often located geographically apart. Such systems are known as distributed systems in computer science terminology. In order to run these large systems correctly and efficiently, processes within these systems should have some sort of agreement among themselves; this agreement is also known as </a:t>
            </a:r>
            <a:r>
              <a:rPr lang="en-US" altLang="zh-CN" sz="3200" b="1" smtClean="0">
                <a:solidFill>
                  <a:srgbClr val="FF0000"/>
                </a:solidFill>
                <a:effectLst>
                  <a:outerShdw blurRad="38100" dist="38100" dir="2700000" algn="tl">
                    <a:srgbClr val="000000">
                      <a:alpha val="43137"/>
                    </a:srgbClr>
                  </a:outerShdw>
                </a:effectLst>
              </a:rPr>
              <a:t>distributed coordination. </a:t>
            </a:r>
            <a:endParaRPr lang="en-US" altLang="zh-CN" sz="3200" b="1" smtClean="0">
              <a:solidFill>
                <a:srgbClr val="FF0000"/>
              </a:solidFill>
              <a:effectLst>
                <a:outerShdw blurRad="38100" dist="38100" dir="2700000" algn="tl">
                  <a:srgbClr val="000000">
                    <a:alpha val="43137"/>
                  </a:srgbClr>
                </a:outerShdw>
              </a:effectLst>
            </a:endParaRPr>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custDataLst>
              <p:tags r:id="rId1"/>
            </p:custDataLst>
          </p:nvPr>
        </p:nvSpPr>
        <p:spPr>
          <a:xfrm>
            <a:off x="4154180" y="2233715"/>
            <a:ext cx="6728127" cy="3632030"/>
          </a:xfrm>
          <a:custGeom>
            <a:avLst/>
            <a:gdLst>
              <a:gd name="connsiteX0" fmla="*/ 779489 w 5921115"/>
              <a:gd name="connsiteY0" fmla="*/ 0 h 3417757"/>
              <a:gd name="connsiteX1" fmla="*/ 4467069 w 5921115"/>
              <a:gd name="connsiteY1" fmla="*/ 2368445 h 3417757"/>
              <a:gd name="connsiteX2" fmla="*/ 4272197 w 5921115"/>
              <a:gd name="connsiteY2" fmla="*/ 1948721 h 3417757"/>
              <a:gd name="connsiteX3" fmla="*/ 5921115 w 5921115"/>
              <a:gd name="connsiteY3" fmla="*/ 2908091 h 3417757"/>
              <a:gd name="connsiteX4" fmla="*/ 4197246 w 5921115"/>
              <a:gd name="connsiteY4" fmla="*/ 3417757 h 3417757"/>
              <a:gd name="connsiteX5" fmla="*/ 4332158 w 5921115"/>
              <a:gd name="connsiteY5" fmla="*/ 3177914 h 3417757"/>
              <a:gd name="connsiteX6" fmla="*/ 0 w 5921115"/>
              <a:gd name="connsiteY6" fmla="*/ 1334124 h 3417757"/>
              <a:gd name="connsiteX7" fmla="*/ 779489 w 5921115"/>
              <a:gd name="connsiteY7" fmla="*/ 0 h 3417757"/>
              <a:gd name="connsiteX0-1" fmla="*/ 0 w 5141626"/>
              <a:gd name="connsiteY0-2" fmla="*/ 0 h 3417757"/>
              <a:gd name="connsiteX1-3" fmla="*/ 3687580 w 5141626"/>
              <a:gd name="connsiteY1-4" fmla="*/ 2368445 h 3417757"/>
              <a:gd name="connsiteX2-5" fmla="*/ 3492708 w 5141626"/>
              <a:gd name="connsiteY2-6" fmla="*/ 1948721 h 3417757"/>
              <a:gd name="connsiteX3-7" fmla="*/ 5141626 w 5141626"/>
              <a:gd name="connsiteY3-8" fmla="*/ 2908091 h 3417757"/>
              <a:gd name="connsiteX4-9" fmla="*/ 3417757 w 5141626"/>
              <a:gd name="connsiteY4-10" fmla="*/ 3417757 h 3417757"/>
              <a:gd name="connsiteX5-11" fmla="*/ 3552669 w 5141626"/>
              <a:gd name="connsiteY5-12" fmla="*/ 3177914 h 3417757"/>
              <a:gd name="connsiteX6-13" fmla="*/ 0 w 5141626"/>
              <a:gd name="connsiteY6-14" fmla="*/ 0 h 3417757"/>
              <a:gd name="connsiteX0-15" fmla="*/ 0 w 5981075"/>
              <a:gd name="connsiteY0-16" fmla="*/ 0 h 3492708"/>
              <a:gd name="connsiteX1-17" fmla="*/ 4527029 w 5981075"/>
              <a:gd name="connsiteY1-18" fmla="*/ 2443396 h 3492708"/>
              <a:gd name="connsiteX2-19" fmla="*/ 4332157 w 5981075"/>
              <a:gd name="connsiteY2-20" fmla="*/ 2023672 h 3492708"/>
              <a:gd name="connsiteX3-21" fmla="*/ 5981075 w 5981075"/>
              <a:gd name="connsiteY3-22" fmla="*/ 2983042 h 3492708"/>
              <a:gd name="connsiteX4-23" fmla="*/ 4257206 w 5981075"/>
              <a:gd name="connsiteY4-24" fmla="*/ 3492708 h 3492708"/>
              <a:gd name="connsiteX5-25" fmla="*/ 4392118 w 5981075"/>
              <a:gd name="connsiteY5-26" fmla="*/ 3252865 h 3492708"/>
              <a:gd name="connsiteX6-27" fmla="*/ 0 w 5981075"/>
              <a:gd name="connsiteY6-28" fmla="*/ 0 h 3492708"/>
              <a:gd name="connsiteX0-29" fmla="*/ 0 w 5681271"/>
              <a:gd name="connsiteY0-30" fmla="*/ 0 h 3402767"/>
              <a:gd name="connsiteX1-31" fmla="*/ 4227225 w 5681271"/>
              <a:gd name="connsiteY1-32" fmla="*/ 2353455 h 3402767"/>
              <a:gd name="connsiteX2-33" fmla="*/ 4032353 w 5681271"/>
              <a:gd name="connsiteY2-34" fmla="*/ 1933731 h 3402767"/>
              <a:gd name="connsiteX3-35" fmla="*/ 5681271 w 5681271"/>
              <a:gd name="connsiteY3-36" fmla="*/ 2893101 h 3402767"/>
              <a:gd name="connsiteX4-37" fmla="*/ 3957402 w 5681271"/>
              <a:gd name="connsiteY4-38" fmla="*/ 3402767 h 3402767"/>
              <a:gd name="connsiteX5-39" fmla="*/ 4092314 w 5681271"/>
              <a:gd name="connsiteY5-40" fmla="*/ 3162924 h 3402767"/>
              <a:gd name="connsiteX6-41" fmla="*/ 0 w 5681271"/>
              <a:gd name="connsiteY6-42" fmla="*/ 0 h 3402767"/>
              <a:gd name="connsiteX0-43" fmla="*/ 80997 w 5762268"/>
              <a:gd name="connsiteY0-44" fmla="*/ 0 h 3402767"/>
              <a:gd name="connsiteX1-45" fmla="*/ 4308222 w 5762268"/>
              <a:gd name="connsiteY1-46" fmla="*/ 2353455 h 3402767"/>
              <a:gd name="connsiteX2-47" fmla="*/ 4113350 w 5762268"/>
              <a:gd name="connsiteY2-48" fmla="*/ 1933731 h 3402767"/>
              <a:gd name="connsiteX3-49" fmla="*/ 5762268 w 5762268"/>
              <a:gd name="connsiteY3-50" fmla="*/ 2893101 h 3402767"/>
              <a:gd name="connsiteX4-51" fmla="*/ 4038399 w 5762268"/>
              <a:gd name="connsiteY4-52" fmla="*/ 3402767 h 3402767"/>
              <a:gd name="connsiteX5-53" fmla="*/ 4173311 w 5762268"/>
              <a:gd name="connsiteY5-54" fmla="*/ 3162924 h 3402767"/>
              <a:gd name="connsiteX6-55" fmla="*/ 80997 w 5762268"/>
              <a:gd name="connsiteY6-56" fmla="*/ 0 h 3402767"/>
              <a:gd name="connsiteX0-57" fmla="*/ 80997 w 5762268"/>
              <a:gd name="connsiteY0-58" fmla="*/ 0 h 3402767"/>
              <a:gd name="connsiteX1-59" fmla="*/ 4308222 w 5762268"/>
              <a:gd name="connsiteY1-60" fmla="*/ 2353455 h 3402767"/>
              <a:gd name="connsiteX2-61" fmla="*/ 4113350 w 5762268"/>
              <a:gd name="connsiteY2-62" fmla="*/ 1933731 h 3402767"/>
              <a:gd name="connsiteX3-63" fmla="*/ 5762268 w 5762268"/>
              <a:gd name="connsiteY3-64" fmla="*/ 2893101 h 3402767"/>
              <a:gd name="connsiteX4-65" fmla="*/ 4038399 w 5762268"/>
              <a:gd name="connsiteY4-66" fmla="*/ 3402767 h 3402767"/>
              <a:gd name="connsiteX5-67" fmla="*/ 4173311 w 5762268"/>
              <a:gd name="connsiteY5-68" fmla="*/ 3162924 h 3402767"/>
              <a:gd name="connsiteX6-69" fmla="*/ 80997 w 5762268"/>
              <a:gd name="connsiteY6-70" fmla="*/ 0 h 3402767"/>
              <a:gd name="connsiteX0-71" fmla="*/ 104443 w 5785714"/>
              <a:gd name="connsiteY0-72" fmla="*/ 0 h 3402767"/>
              <a:gd name="connsiteX1-73" fmla="*/ 4331668 w 5785714"/>
              <a:gd name="connsiteY1-74" fmla="*/ 2353455 h 3402767"/>
              <a:gd name="connsiteX2-75" fmla="*/ 4136796 w 5785714"/>
              <a:gd name="connsiteY2-76" fmla="*/ 1933731 h 3402767"/>
              <a:gd name="connsiteX3-77" fmla="*/ 5785714 w 5785714"/>
              <a:gd name="connsiteY3-78" fmla="*/ 2893101 h 3402767"/>
              <a:gd name="connsiteX4-79" fmla="*/ 4061845 w 5785714"/>
              <a:gd name="connsiteY4-80" fmla="*/ 3402767 h 3402767"/>
              <a:gd name="connsiteX5-81" fmla="*/ 4196757 w 5785714"/>
              <a:gd name="connsiteY5-82" fmla="*/ 3162924 h 3402767"/>
              <a:gd name="connsiteX6-83" fmla="*/ 104443 w 5785714"/>
              <a:gd name="connsiteY6-84" fmla="*/ 0 h 3402767"/>
              <a:gd name="connsiteX0-85" fmla="*/ 104443 w 5785714"/>
              <a:gd name="connsiteY0-86" fmla="*/ 0 h 3402767"/>
              <a:gd name="connsiteX1-87" fmla="*/ 4331668 w 5785714"/>
              <a:gd name="connsiteY1-88" fmla="*/ 2353455 h 3402767"/>
              <a:gd name="connsiteX2-89" fmla="*/ 4136796 w 5785714"/>
              <a:gd name="connsiteY2-90" fmla="*/ 1933731 h 3402767"/>
              <a:gd name="connsiteX3-91" fmla="*/ 5785714 w 5785714"/>
              <a:gd name="connsiteY3-92" fmla="*/ 2893101 h 3402767"/>
              <a:gd name="connsiteX4-93" fmla="*/ 4061845 w 5785714"/>
              <a:gd name="connsiteY4-94" fmla="*/ 3402767 h 3402767"/>
              <a:gd name="connsiteX5-95" fmla="*/ 4196757 w 5785714"/>
              <a:gd name="connsiteY5-96" fmla="*/ 3162924 h 3402767"/>
              <a:gd name="connsiteX6-97" fmla="*/ 104443 w 5785714"/>
              <a:gd name="connsiteY6-98" fmla="*/ 0 h 3402767"/>
              <a:gd name="connsiteX0-99" fmla="*/ 104443 w 5785714"/>
              <a:gd name="connsiteY0-100" fmla="*/ 0 h 3402767"/>
              <a:gd name="connsiteX1-101" fmla="*/ 4331668 w 5785714"/>
              <a:gd name="connsiteY1-102" fmla="*/ 2353455 h 3402767"/>
              <a:gd name="connsiteX2-103" fmla="*/ 4136796 w 5785714"/>
              <a:gd name="connsiteY2-104" fmla="*/ 1933731 h 3402767"/>
              <a:gd name="connsiteX3-105" fmla="*/ 5785714 w 5785714"/>
              <a:gd name="connsiteY3-106" fmla="*/ 2893101 h 3402767"/>
              <a:gd name="connsiteX4-107" fmla="*/ 4061845 w 5785714"/>
              <a:gd name="connsiteY4-108" fmla="*/ 3402767 h 3402767"/>
              <a:gd name="connsiteX5-109" fmla="*/ 4196757 w 5785714"/>
              <a:gd name="connsiteY5-110" fmla="*/ 3162924 h 3402767"/>
              <a:gd name="connsiteX6-111" fmla="*/ 104443 w 5785714"/>
              <a:gd name="connsiteY6-112" fmla="*/ 0 h 3402767"/>
              <a:gd name="connsiteX0-113" fmla="*/ 104443 w 5785714"/>
              <a:gd name="connsiteY0-114" fmla="*/ 0 h 3402767"/>
              <a:gd name="connsiteX1-115" fmla="*/ 4331668 w 5785714"/>
              <a:gd name="connsiteY1-116" fmla="*/ 2353455 h 3402767"/>
              <a:gd name="connsiteX2-117" fmla="*/ 4136796 w 5785714"/>
              <a:gd name="connsiteY2-118" fmla="*/ 1933731 h 3402767"/>
              <a:gd name="connsiteX3-119" fmla="*/ 5785714 w 5785714"/>
              <a:gd name="connsiteY3-120" fmla="*/ 2893101 h 3402767"/>
              <a:gd name="connsiteX4-121" fmla="*/ 4061845 w 5785714"/>
              <a:gd name="connsiteY4-122" fmla="*/ 3402767 h 3402767"/>
              <a:gd name="connsiteX5-123" fmla="*/ 4196757 w 5785714"/>
              <a:gd name="connsiteY5-124" fmla="*/ 3162924 h 3402767"/>
              <a:gd name="connsiteX6-125" fmla="*/ 104443 w 5785714"/>
              <a:gd name="connsiteY6-126" fmla="*/ 0 h 3402767"/>
              <a:gd name="connsiteX0-127" fmla="*/ 112618 w 5569036"/>
              <a:gd name="connsiteY0-128" fmla="*/ 0 h 2908092"/>
              <a:gd name="connsiteX1-129" fmla="*/ 4114990 w 5569036"/>
              <a:gd name="connsiteY1-130" fmla="*/ 1858780 h 2908092"/>
              <a:gd name="connsiteX2-131" fmla="*/ 3920118 w 5569036"/>
              <a:gd name="connsiteY2-132" fmla="*/ 1439056 h 2908092"/>
              <a:gd name="connsiteX3-133" fmla="*/ 5569036 w 5569036"/>
              <a:gd name="connsiteY3-134" fmla="*/ 2398426 h 2908092"/>
              <a:gd name="connsiteX4-135" fmla="*/ 3845167 w 5569036"/>
              <a:gd name="connsiteY4-136" fmla="*/ 2908092 h 2908092"/>
              <a:gd name="connsiteX5-137" fmla="*/ 3980079 w 5569036"/>
              <a:gd name="connsiteY5-138" fmla="*/ 2668249 h 2908092"/>
              <a:gd name="connsiteX6-139" fmla="*/ 112618 w 5569036"/>
              <a:gd name="connsiteY6-140" fmla="*/ 0 h 2908092"/>
              <a:gd name="connsiteX0-141" fmla="*/ 113207 w 5554634"/>
              <a:gd name="connsiteY0-142" fmla="*/ 0 h 3087974"/>
              <a:gd name="connsiteX1-143" fmla="*/ 4100588 w 5554634"/>
              <a:gd name="connsiteY1-144" fmla="*/ 2038662 h 3087974"/>
              <a:gd name="connsiteX2-145" fmla="*/ 3905716 w 5554634"/>
              <a:gd name="connsiteY2-146" fmla="*/ 1618938 h 3087974"/>
              <a:gd name="connsiteX3-147" fmla="*/ 5554634 w 5554634"/>
              <a:gd name="connsiteY3-148" fmla="*/ 2578308 h 3087974"/>
              <a:gd name="connsiteX4-149" fmla="*/ 3830765 w 5554634"/>
              <a:gd name="connsiteY4-150" fmla="*/ 3087974 h 3087974"/>
              <a:gd name="connsiteX5-151" fmla="*/ 3965677 w 5554634"/>
              <a:gd name="connsiteY5-152" fmla="*/ 2848131 h 3087974"/>
              <a:gd name="connsiteX6-153" fmla="*/ 113207 w 5554634"/>
              <a:gd name="connsiteY6-154" fmla="*/ 0 h 3087974"/>
              <a:gd name="connsiteX0-155" fmla="*/ 113207 w 5554634"/>
              <a:gd name="connsiteY0-156" fmla="*/ 0 h 3087974"/>
              <a:gd name="connsiteX1-157" fmla="*/ 4100588 w 5554634"/>
              <a:gd name="connsiteY1-158" fmla="*/ 2038662 h 3087974"/>
              <a:gd name="connsiteX2-159" fmla="*/ 3905716 w 5554634"/>
              <a:gd name="connsiteY2-160" fmla="*/ 1618938 h 3087974"/>
              <a:gd name="connsiteX3-161" fmla="*/ 5554634 w 5554634"/>
              <a:gd name="connsiteY3-162" fmla="*/ 2578308 h 3087974"/>
              <a:gd name="connsiteX4-163" fmla="*/ 3830765 w 5554634"/>
              <a:gd name="connsiteY4-164" fmla="*/ 3087974 h 3087974"/>
              <a:gd name="connsiteX5-165" fmla="*/ 3965677 w 5554634"/>
              <a:gd name="connsiteY5-166" fmla="*/ 2848131 h 3087974"/>
              <a:gd name="connsiteX6-167" fmla="*/ 113207 w 5554634"/>
              <a:gd name="connsiteY6-168" fmla="*/ 0 h 3087974"/>
              <a:gd name="connsiteX0-169" fmla="*/ 113207 w 5719525"/>
              <a:gd name="connsiteY0-170" fmla="*/ 0 h 3087974"/>
              <a:gd name="connsiteX1-171" fmla="*/ 4100588 w 5719525"/>
              <a:gd name="connsiteY1-172" fmla="*/ 2038662 h 3087974"/>
              <a:gd name="connsiteX2-173" fmla="*/ 3905716 w 5719525"/>
              <a:gd name="connsiteY2-174" fmla="*/ 1618938 h 3087974"/>
              <a:gd name="connsiteX3-175" fmla="*/ 5719525 w 5719525"/>
              <a:gd name="connsiteY3-176" fmla="*/ 2323475 h 3087974"/>
              <a:gd name="connsiteX4-177" fmla="*/ 3830765 w 5719525"/>
              <a:gd name="connsiteY4-178" fmla="*/ 3087974 h 3087974"/>
              <a:gd name="connsiteX5-179" fmla="*/ 3965677 w 5719525"/>
              <a:gd name="connsiteY5-180" fmla="*/ 2848131 h 3087974"/>
              <a:gd name="connsiteX6-181" fmla="*/ 113207 w 5719525"/>
              <a:gd name="connsiteY6-182" fmla="*/ 0 h 3087974"/>
              <a:gd name="connsiteX0-183" fmla="*/ 113207 w 5719525"/>
              <a:gd name="connsiteY0-184" fmla="*/ 0 h 3087974"/>
              <a:gd name="connsiteX1-185" fmla="*/ 4100588 w 5719525"/>
              <a:gd name="connsiteY1-186" fmla="*/ 2038662 h 3087974"/>
              <a:gd name="connsiteX2-187" fmla="*/ 3920706 w 5719525"/>
              <a:gd name="connsiteY2-188" fmla="*/ 1783830 h 3087974"/>
              <a:gd name="connsiteX3-189" fmla="*/ 5719525 w 5719525"/>
              <a:gd name="connsiteY3-190" fmla="*/ 2323475 h 3087974"/>
              <a:gd name="connsiteX4-191" fmla="*/ 3830765 w 5719525"/>
              <a:gd name="connsiteY4-192" fmla="*/ 3087974 h 3087974"/>
              <a:gd name="connsiteX5-193" fmla="*/ 3965677 w 5719525"/>
              <a:gd name="connsiteY5-194" fmla="*/ 2848131 h 3087974"/>
              <a:gd name="connsiteX6-195" fmla="*/ 113207 w 5719525"/>
              <a:gd name="connsiteY6-196" fmla="*/ 0 h 3087974"/>
            </a:gdLst>
            <a:ahLst/>
            <a:cxnLst>
              <a:cxn ang="0">
                <a:pos x="connsiteX0-183" y="connsiteY0-184"/>
              </a:cxn>
              <a:cxn ang="0">
                <a:pos x="connsiteX1-185" y="connsiteY1-186"/>
              </a:cxn>
              <a:cxn ang="0">
                <a:pos x="connsiteX2-187" y="connsiteY2-188"/>
              </a:cxn>
              <a:cxn ang="0">
                <a:pos x="connsiteX3-189" y="connsiteY3-190"/>
              </a:cxn>
              <a:cxn ang="0">
                <a:pos x="connsiteX4-191" y="connsiteY4-192"/>
              </a:cxn>
              <a:cxn ang="0">
                <a:pos x="connsiteX5-193" y="connsiteY5-194"/>
              </a:cxn>
              <a:cxn ang="0">
                <a:pos x="connsiteX6-195" y="connsiteY6-196"/>
              </a:cxn>
            </a:cxnLst>
            <a:rect l="l" t="t" r="r" b="b"/>
            <a:pathLst>
              <a:path w="5719525" h="3087974">
                <a:moveTo>
                  <a:pt x="113207" y="0"/>
                </a:moveTo>
                <a:cubicBezTo>
                  <a:pt x="-366479" y="1189219"/>
                  <a:pt x="2406699" y="2603292"/>
                  <a:pt x="4100588" y="2038662"/>
                </a:cubicBezTo>
                <a:lnTo>
                  <a:pt x="3920706" y="1783830"/>
                </a:lnTo>
                <a:lnTo>
                  <a:pt x="5719525" y="2323475"/>
                </a:lnTo>
                <a:lnTo>
                  <a:pt x="3830765" y="3087974"/>
                </a:lnTo>
                <a:lnTo>
                  <a:pt x="3965677" y="2848131"/>
                </a:lnTo>
                <a:cubicBezTo>
                  <a:pt x="1687172" y="2933075"/>
                  <a:pt x="-531370" y="1249180"/>
                  <a:pt x="1132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7" name="椭圆 6"/>
          <p:cNvSpPr/>
          <p:nvPr>
            <p:custDataLst>
              <p:tags r:id="rId2"/>
            </p:custDataLst>
          </p:nvPr>
        </p:nvSpPr>
        <p:spPr bwMode="auto">
          <a:xfrm>
            <a:off x="3933831" y="2116071"/>
            <a:ext cx="543405" cy="54340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8" name="椭圆 7"/>
          <p:cNvSpPr/>
          <p:nvPr>
            <p:custDataLst>
              <p:tags r:id="rId3"/>
            </p:custDataLst>
          </p:nvPr>
        </p:nvSpPr>
        <p:spPr bwMode="auto">
          <a:xfrm>
            <a:off x="3986117" y="2168357"/>
            <a:ext cx="438832" cy="4388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9" name="椭圆 8"/>
          <p:cNvSpPr/>
          <p:nvPr>
            <p:custDataLst>
              <p:tags r:id="rId4"/>
            </p:custDataLst>
          </p:nvPr>
        </p:nvSpPr>
        <p:spPr bwMode="auto">
          <a:xfrm>
            <a:off x="4044006" y="2226245"/>
            <a:ext cx="323054" cy="323055"/>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dirty="0">
                <a:solidFill>
                  <a:schemeClr val="tx1"/>
                </a:solidFill>
              </a:rPr>
              <a:t>1</a:t>
            </a:r>
            <a:endParaRPr lang="zh-CN" altLang="en-US" dirty="0">
              <a:solidFill>
                <a:schemeClr val="tx1"/>
              </a:solidFill>
            </a:endParaRPr>
          </a:p>
        </p:txBody>
      </p:sp>
      <p:sp>
        <p:nvSpPr>
          <p:cNvPr id="11" name="椭圆 10"/>
          <p:cNvSpPr/>
          <p:nvPr>
            <p:custDataLst>
              <p:tags r:id="rId5"/>
            </p:custDataLst>
          </p:nvPr>
        </p:nvSpPr>
        <p:spPr bwMode="auto">
          <a:xfrm>
            <a:off x="4216755" y="3158004"/>
            <a:ext cx="752550" cy="7525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2" name="椭圆 11"/>
          <p:cNvSpPr/>
          <p:nvPr>
            <p:custDataLst>
              <p:tags r:id="rId6"/>
            </p:custDataLst>
          </p:nvPr>
        </p:nvSpPr>
        <p:spPr bwMode="auto">
          <a:xfrm>
            <a:off x="4289583" y="3230831"/>
            <a:ext cx="606894" cy="6068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3" name="椭圆 12"/>
          <p:cNvSpPr/>
          <p:nvPr>
            <p:custDataLst>
              <p:tags r:id="rId7"/>
            </p:custDataLst>
          </p:nvPr>
        </p:nvSpPr>
        <p:spPr bwMode="auto">
          <a:xfrm>
            <a:off x="4369879" y="3311128"/>
            <a:ext cx="446302" cy="4463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mtClean="0">
                <a:solidFill>
                  <a:schemeClr val="tx1"/>
                </a:solidFill>
              </a:rPr>
              <a:t>2</a:t>
            </a:r>
            <a:endParaRPr lang="zh-CN" altLang="en-US" dirty="0">
              <a:solidFill>
                <a:schemeClr val="tx1"/>
              </a:solidFill>
            </a:endParaRPr>
          </a:p>
        </p:txBody>
      </p:sp>
      <p:sp>
        <p:nvSpPr>
          <p:cNvPr id="19" name="椭圆 18"/>
          <p:cNvSpPr/>
          <p:nvPr>
            <p:custDataLst>
              <p:tags r:id="rId8"/>
            </p:custDataLst>
          </p:nvPr>
        </p:nvSpPr>
        <p:spPr bwMode="auto">
          <a:xfrm>
            <a:off x="5079351" y="3976432"/>
            <a:ext cx="858989" cy="8571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20" name="椭圆 19"/>
          <p:cNvSpPr/>
          <p:nvPr>
            <p:custDataLst>
              <p:tags r:id="rId9"/>
            </p:custDataLst>
          </p:nvPr>
        </p:nvSpPr>
        <p:spPr bwMode="auto">
          <a:xfrm>
            <a:off x="5161515" y="4058596"/>
            <a:ext cx="694661" cy="6927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21" name="椭圆 20"/>
          <p:cNvSpPr/>
          <p:nvPr>
            <p:custDataLst>
              <p:tags r:id="rId10"/>
            </p:custDataLst>
          </p:nvPr>
        </p:nvSpPr>
        <p:spPr bwMode="auto">
          <a:xfrm>
            <a:off x="5253017" y="4150097"/>
            <a:ext cx="511658" cy="509792"/>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mtClean="0">
                <a:solidFill>
                  <a:schemeClr val="tx1"/>
                </a:solidFill>
              </a:rPr>
              <a:t>3</a:t>
            </a:r>
            <a:endParaRPr lang="zh-CN" altLang="en-US" dirty="0">
              <a:solidFill>
                <a:schemeClr val="tx1"/>
              </a:solidFill>
            </a:endParaRPr>
          </a:p>
        </p:txBody>
      </p:sp>
      <p:sp>
        <p:nvSpPr>
          <p:cNvPr id="23" name="椭圆 22"/>
          <p:cNvSpPr/>
          <p:nvPr>
            <p:custDataLst>
              <p:tags r:id="rId11"/>
            </p:custDataLst>
          </p:nvPr>
        </p:nvSpPr>
        <p:spPr bwMode="auto">
          <a:xfrm>
            <a:off x="7481830" y="4618343"/>
            <a:ext cx="1068134" cy="10681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sz="2400">
              <a:solidFill>
                <a:schemeClr val="tx1"/>
              </a:solidFill>
            </a:endParaRPr>
          </a:p>
        </p:txBody>
      </p:sp>
      <p:sp>
        <p:nvSpPr>
          <p:cNvPr id="24" name="椭圆 23"/>
          <p:cNvSpPr/>
          <p:nvPr>
            <p:custDataLst>
              <p:tags r:id="rId12"/>
            </p:custDataLst>
          </p:nvPr>
        </p:nvSpPr>
        <p:spPr bwMode="auto">
          <a:xfrm>
            <a:off x="7584536" y="4721047"/>
            <a:ext cx="862723" cy="862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sz="2400">
              <a:solidFill>
                <a:schemeClr val="tx1"/>
              </a:solidFill>
            </a:endParaRPr>
          </a:p>
        </p:txBody>
      </p:sp>
      <p:sp>
        <p:nvSpPr>
          <p:cNvPr id="25" name="椭圆 24"/>
          <p:cNvSpPr/>
          <p:nvPr>
            <p:custDataLst>
              <p:tags r:id="rId13"/>
            </p:custDataLst>
          </p:nvPr>
        </p:nvSpPr>
        <p:spPr bwMode="auto">
          <a:xfrm>
            <a:off x="7698445" y="4834958"/>
            <a:ext cx="634905" cy="634905"/>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mtClean="0">
                <a:solidFill>
                  <a:schemeClr val="tx1"/>
                </a:solidFill>
              </a:rPr>
              <a:t>5</a:t>
            </a:r>
            <a:endParaRPr lang="zh-CN" altLang="en-US" dirty="0">
              <a:solidFill>
                <a:schemeClr val="tx1"/>
              </a:solidFill>
            </a:endParaRPr>
          </a:p>
        </p:txBody>
      </p:sp>
      <p:sp>
        <p:nvSpPr>
          <p:cNvPr id="27" name="椭圆 26"/>
          <p:cNvSpPr/>
          <p:nvPr>
            <p:custDataLst>
              <p:tags r:id="rId14"/>
            </p:custDataLst>
          </p:nvPr>
        </p:nvSpPr>
        <p:spPr bwMode="auto">
          <a:xfrm>
            <a:off x="6199122" y="4386613"/>
            <a:ext cx="961694" cy="961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sz="2000">
              <a:solidFill>
                <a:schemeClr val="tx1"/>
              </a:solidFill>
            </a:endParaRPr>
          </a:p>
        </p:txBody>
      </p:sp>
      <p:sp>
        <p:nvSpPr>
          <p:cNvPr id="28" name="椭圆 27"/>
          <p:cNvSpPr/>
          <p:nvPr>
            <p:custDataLst>
              <p:tags r:id="rId15"/>
            </p:custDataLst>
          </p:nvPr>
        </p:nvSpPr>
        <p:spPr bwMode="auto">
          <a:xfrm>
            <a:off x="6290622" y="4478114"/>
            <a:ext cx="778693" cy="7786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sz="2800">
              <a:solidFill>
                <a:schemeClr val="tx1"/>
              </a:solidFill>
            </a:endParaRPr>
          </a:p>
        </p:txBody>
      </p:sp>
      <p:sp>
        <p:nvSpPr>
          <p:cNvPr id="29" name="椭圆 28"/>
          <p:cNvSpPr/>
          <p:nvPr>
            <p:custDataLst>
              <p:tags r:id="rId16"/>
            </p:custDataLst>
          </p:nvPr>
        </p:nvSpPr>
        <p:spPr bwMode="auto">
          <a:xfrm>
            <a:off x="6393328" y="4580819"/>
            <a:ext cx="573281" cy="573282"/>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smtClean="0">
                <a:solidFill>
                  <a:schemeClr val="tx1"/>
                </a:solidFill>
              </a:rPr>
              <a:t>4</a:t>
            </a:r>
            <a:endParaRPr lang="zh-CN" altLang="en-US" dirty="0">
              <a:solidFill>
                <a:schemeClr val="tx1"/>
              </a:solidFill>
            </a:endParaRPr>
          </a:p>
        </p:txBody>
      </p:sp>
      <p:sp>
        <p:nvSpPr>
          <p:cNvPr id="2" name="文本框 1"/>
          <p:cNvSpPr txBox="1"/>
          <p:nvPr>
            <p:custDataLst>
              <p:tags r:id="rId17"/>
            </p:custDataLst>
          </p:nvPr>
        </p:nvSpPr>
        <p:spPr>
          <a:xfrm>
            <a:off x="1809750" y="320675"/>
            <a:ext cx="5200650" cy="1325563"/>
          </a:xfrm>
          <a:prstGeom prst="rect">
            <a:avLst/>
          </a:prstGeom>
        </p:spPr>
        <p:txBody>
          <a:bodyPr vert="horz" wrap="square" lIns="91440" tIns="45720" rIns="91440" bIns="45720" rtlCol="0" anchor="ctr">
            <a:normAutofit/>
          </a:bodyPr>
          <a:lstStyle>
            <a:lvl1pPr>
              <a:lnSpc>
                <a:spcPct val="90000"/>
              </a:lnSpc>
              <a:spcBef>
                <a:spcPct val="0"/>
              </a:spcBef>
              <a:buNone/>
              <a:defRPr sz="3200">
                <a:solidFill>
                  <a:srgbClr val="FBFBFB"/>
                </a:solidFill>
                <a:latin typeface="+mj-lt"/>
                <a:ea typeface="+mj-ea"/>
                <a:cs typeface="+mj-cs"/>
              </a:defRPr>
            </a:lvl1pPr>
          </a:lstStyle>
          <a:p>
            <a:r>
              <a:rPr lang="en-US" altLang="zh-CN" smtClean="0">
                <a:solidFill>
                  <a:schemeClr val="tx1"/>
                </a:solidFill>
              </a:rPr>
              <a:t>LOREM IPSUM DOLOR</a:t>
            </a:r>
            <a:endParaRPr lang="zh-CN" altLang="en-US" dirty="0">
              <a:solidFill>
                <a:schemeClr val="tx1"/>
              </a:solidFill>
            </a:endParaRPr>
          </a:p>
        </p:txBody>
      </p:sp>
      <p:sp>
        <p:nvSpPr>
          <p:cNvPr id="3" name="文本框 2"/>
          <p:cNvSpPr txBox="1"/>
          <p:nvPr>
            <p:custDataLst>
              <p:tags r:id="rId18"/>
            </p:custDataLst>
          </p:nvPr>
        </p:nvSpPr>
        <p:spPr>
          <a:xfrm>
            <a:off x="4838743" y="1618036"/>
            <a:ext cx="3011720" cy="886796"/>
          </a:xfrm>
          <a:prstGeom prst="rect">
            <a:avLst/>
          </a:prstGeom>
        </p:spPr>
        <p:txBody>
          <a:bodyPr wrap="square" anchor="ctr" anchorCtr="0">
            <a:normAutofit/>
          </a:bodyPr>
          <a:lstStyle>
            <a:defPPr>
              <a:defRPr lang="zh-CN"/>
            </a:defPPr>
          </a:lstStyle>
          <a:p>
            <a:r>
              <a:rPr lang="fr-FR" altLang="zh-CN" smtClean="0"/>
              <a:t>Lorem ipsum dolor sit amet, consecte</a:t>
            </a:r>
            <a:endParaRPr lang="zh-CN" altLang="en-US" dirty="0"/>
          </a:p>
        </p:txBody>
      </p:sp>
      <p:sp>
        <p:nvSpPr>
          <p:cNvPr id="6" name="文本框 5"/>
          <p:cNvSpPr txBox="1"/>
          <p:nvPr>
            <p:custDataLst>
              <p:tags r:id="rId19"/>
            </p:custDataLst>
          </p:nvPr>
        </p:nvSpPr>
        <p:spPr>
          <a:xfrm>
            <a:off x="891771" y="3565414"/>
            <a:ext cx="3011720" cy="886796"/>
          </a:xfrm>
          <a:prstGeom prst="rect">
            <a:avLst/>
          </a:prstGeom>
        </p:spPr>
        <p:txBody>
          <a:bodyPr wrap="square" anchor="ctr" anchorCtr="0">
            <a:normAutofit/>
          </a:bodyPr>
          <a:lstStyle>
            <a:defPPr>
              <a:defRPr lang="zh-CN"/>
            </a:defPPr>
            <a:lvl1pPr algn="r"/>
          </a:lstStyle>
          <a:p>
            <a:r>
              <a:rPr lang="fr-FR" altLang="zh-CN" smtClean="0"/>
              <a:t>Lorem ipsum dolor sit amet, consecte</a:t>
            </a:r>
            <a:endParaRPr lang="zh-CN" altLang="en-US" dirty="0"/>
          </a:p>
        </p:txBody>
      </p:sp>
      <p:sp>
        <p:nvSpPr>
          <p:cNvPr id="10" name="文本框 9"/>
          <p:cNvSpPr txBox="1"/>
          <p:nvPr>
            <p:custDataLst>
              <p:tags r:id="rId20"/>
            </p:custDataLst>
          </p:nvPr>
        </p:nvSpPr>
        <p:spPr>
          <a:xfrm>
            <a:off x="2259847" y="4856196"/>
            <a:ext cx="3011720" cy="886796"/>
          </a:xfrm>
          <a:prstGeom prst="rect">
            <a:avLst/>
          </a:prstGeom>
        </p:spPr>
        <p:txBody>
          <a:bodyPr wrap="square" anchor="ctr" anchorCtr="0">
            <a:normAutofit/>
          </a:bodyPr>
          <a:lstStyle>
            <a:defPPr>
              <a:defRPr lang="zh-CN"/>
            </a:defPPr>
            <a:lvl1pPr algn="r"/>
          </a:lstStyle>
          <a:p>
            <a:r>
              <a:rPr lang="fr-FR" altLang="zh-CN" smtClean="0"/>
              <a:t>Lorem ipsum dolor sit amet, consecte</a:t>
            </a:r>
            <a:endParaRPr lang="zh-CN" altLang="en-US" dirty="0"/>
          </a:p>
        </p:txBody>
      </p:sp>
      <p:sp>
        <p:nvSpPr>
          <p:cNvPr id="14" name="文本框 13"/>
          <p:cNvSpPr txBox="1"/>
          <p:nvPr>
            <p:custDataLst>
              <p:tags r:id="rId21"/>
            </p:custDataLst>
          </p:nvPr>
        </p:nvSpPr>
        <p:spPr>
          <a:xfrm>
            <a:off x="6941399" y="3370262"/>
            <a:ext cx="3011720" cy="886796"/>
          </a:xfrm>
          <a:prstGeom prst="rect">
            <a:avLst/>
          </a:prstGeom>
        </p:spPr>
        <p:txBody>
          <a:bodyPr wrap="square" anchor="ctr" anchorCtr="0">
            <a:normAutofit/>
          </a:bodyPr>
          <a:lstStyle>
            <a:defPPr>
              <a:defRPr lang="zh-CN"/>
            </a:defPPr>
          </a:lstStyle>
          <a:p>
            <a:r>
              <a:rPr lang="fr-FR" altLang="zh-CN" smtClean="0"/>
              <a:t>Lorem ipsum dolor sit amet, consecte</a:t>
            </a:r>
            <a:endParaRPr lang="zh-CN" altLang="en-US" dirty="0"/>
          </a:p>
        </p:txBody>
      </p:sp>
      <p:sp>
        <p:nvSpPr>
          <p:cNvPr id="15" name="文本框 14"/>
          <p:cNvSpPr txBox="1"/>
          <p:nvPr>
            <p:custDataLst>
              <p:tags r:id="rId22"/>
            </p:custDataLst>
          </p:nvPr>
        </p:nvSpPr>
        <p:spPr>
          <a:xfrm>
            <a:off x="4515862" y="5686477"/>
            <a:ext cx="3011720" cy="886796"/>
          </a:xfrm>
          <a:prstGeom prst="rect">
            <a:avLst/>
          </a:prstGeom>
        </p:spPr>
        <p:txBody>
          <a:bodyPr wrap="square" anchor="ctr" anchorCtr="0">
            <a:normAutofit/>
          </a:bodyPr>
          <a:lstStyle>
            <a:defPPr>
              <a:defRPr lang="zh-CN"/>
            </a:defPPr>
            <a:lvl1pPr algn="r"/>
          </a:lstStyle>
          <a:p>
            <a:r>
              <a:rPr lang="fr-FR" altLang="zh-CN" smtClean="0"/>
              <a:t>Lorem ipsum dolor sit amet, consecte</a:t>
            </a:r>
            <a:endParaRPr lang="zh-CN" altLang="en-US" dirty="0"/>
          </a:p>
        </p:txBody>
      </p:sp>
    </p:spTree>
    <p:custDataLst>
      <p:tags r:id="rId2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custDataLst>
              <p:tags r:id="rId1"/>
            </p:custDataLst>
          </p:nvPr>
        </p:nvSpPr>
        <p:spPr>
          <a:xfrm>
            <a:off x="4154180" y="2233715"/>
            <a:ext cx="6728127" cy="3632030"/>
          </a:xfrm>
          <a:custGeom>
            <a:avLst/>
            <a:gdLst>
              <a:gd name="connsiteX0" fmla="*/ 779489 w 5921115"/>
              <a:gd name="connsiteY0" fmla="*/ 0 h 3417757"/>
              <a:gd name="connsiteX1" fmla="*/ 4467069 w 5921115"/>
              <a:gd name="connsiteY1" fmla="*/ 2368445 h 3417757"/>
              <a:gd name="connsiteX2" fmla="*/ 4272197 w 5921115"/>
              <a:gd name="connsiteY2" fmla="*/ 1948721 h 3417757"/>
              <a:gd name="connsiteX3" fmla="*/ 5921115 w 5921115"/>
              <a:gd name="connsiteY3" fmla="*/ 2908091 h 3417757"/>
              <a:gd name="connsiteX4" fmla="*/ 4197246 w 5921115"/>
              <a:gd name="connsiteY4" fmla="*/ 3417757 h 3417757"/>
              <a:gd name="connsiteX5" fmla="*/ 4332158 w 5921115"/>
              <a:gd name="connsiteY5" fmla="*/ 3177914 h 3417757"/>
              <a:gd name="connsiteX6" fmla="*/ 0 w 5921115"/>
              <a:gd name="connsiteY6" fmla="*/ 1334124 h 3417757"/>
              <a:gd name="connsiteX7" fmla="*/ 779489 w 5921115"/>
              <a:gd name="connsiteY7" fmla="*/ 0 h 3417757"/>
              <a:gd name="connsiteX0-1" fmla="*/ 0 w 5141626"/>
              <a:gd name="connsiteY0-2" fmla="*/ 0 h 3417757"/>
              <a:gd name="connsiteX1-3" fmla="*/ 3687580 w 5141626"/>
              <a:gd name="connsiteY1-4" fmla="*/ 2368445 h 3417757"/>
              <a:gd name="connsiteX2-5" fmla="*/ 3492708 w 5141626"/>
              <a:gd name="connsiteY2-6" fmla="*/ 1948721 h 3417757"/>
              <a:gd name="connsiteX3-7" fmla="*/ 5141626 w 5141626"/>
              <a:gd name="connsiteY3-8" fmla="*/ 2908091 h 3417757"/>
              <a:gd name="connsiteX4-9" fmla="*/ 3417757 w 5141626"/>
              <a:gd name="connsiteY4-10" fmla="*/ 3417757 h 3417757"/>
              <a:gd name="connsiteX5-11" fmla="*/ 3552669 w 5141626"/>
              <a:gd name="connsiteY5-12" fmla="*/ 3177914 h 3417757"/>
              <a:gd name="connsiteX6-13" fmla="*/ 0 w 5141626"/>
              <a:gd name="connsiteY6-14" fmla="*/ 0 h 3417757"/>
              <a:gd name="connsiteX0-15" fmla="*/ 0 w 5981075"/>
              <a:gd name="connsiteY0-16" fmla="*/ 0 h 3492708"/>
              <a:gd name="connsiteX1-17" fmla="*/ 4527029 w 5981075"/>
              <a:gd name="connsiteY1-18" fmla="*/ 2443396 h 3492708"/>
              <a:gd name="connsiteX2-19" fmla="*/ 4332157 w 5981075"/>
              <a:gd name="connsiteY2-20" fmla="*/ 2023672 h 3492708"/>
              <a:gd name="connsiteX3-21" fmla="*/ 5981075 w 5981075"/>
              <a:gd name="connsiteY3-22" fmla="*/ 2983042 h 3492708"/>
              <a:gd name="connsiteX4-23" fmla="*/ 4257206 w 5981075"/>
              <a:gd name="connsiteY4-24" fmla="*/ 3492708 h 3492708"/>
              <a:gd name="connsiteX5-25" fmla="*/ 4392118 w 5981075"/>
              <a:gd name="connsiteY5-26" fmla="*/ 3252865 h 3492708"/>
              <a:gd name="connsiteX6-27" fmla="*/ 0 w 5981075"/>
              <a:gd name="connsiteY6-28" fmla="*/ 0 h 3492708"/>
              <a:gd name="connsiteX0-29" fmla="*/ 0 w 5681271"/>
              <a:gd name="connsiteY0-30" fmla="*/ 0 h 3402767"/>
              <a:gd name="connsiteX1-31" fmla="*/ 4227225 w 5681271"/>
              <a:gd name="connsiteY1-32" fmla="*/ 2353455 h 3402767"/>
              <a:gd name="connsiteX2-33" fmla="*/ 4032353 w 5681271"/>
              <a:gd name="connsiteY2-34" fmla="*/ 1933731 h 3402767"/>
              <a:gd name="connsiteX3-35" fmla="*/ 5681271 w 5681271"/>
              <a:gd name="connsiteY3-36" fmla="*/ 2893101 h 3402767"/>
              <a:gd name="connsiteX4-37" fmla="*/ 3957402 w 5681271"/>
              <a:gd name="connsiteY4-38" fmla="*/ 3402767 h 3402767"/>
              <a:gd name="connsiteX5-39" fmla="*/ 4092314 w 5681271"/>
              <a:gd name="connsiteY5-40" fmla="*/ 3162924 h 3402767"/>
              <a:gd name="connsiteX6-41" fmla="*/ 0 w 5681271"/>
              <a:gd name="connsiteY6-42" fmla="*/ 0 h 3402767"/>
              <a:gd name="connsiteX0-43" fmla="*/ 80997 w 5762268"/>
              <a:gd name="connsiteY0-44" fmla="*/ 0 h 3402767"/>
              <a:gd name="connsiteX1-45" fmla="*/ 4308222 w 5762268"/>
              <a:gd name="connsiteY1-46" fmla="*/ 2353455 h 3402767"/>
              <a:gd name="connsiteX2-47" fmla="*/ 4113350 w 5762268"/>
              <a:gd name="connsiteY2-48" fmla="*/ 1933731 h 3402767"/>
              <a:gd name="connsiteX3-49" fmla="*/ 5762268 w 5762268"/>
              <a:gd name="connsiteY3-50" fmla="*/ 2893101 h 3402767"/>
              <a:gd name="connsiteX4-51" fmla="*/ 4038399 w 5762268"/>
              <a:gd name="connsiteY4-52" fmla="*/ 3402767 h 3402767"/>
              <a:gd name="connsiteX5-53" fmla="*/ 4173311 w 5762268"/>
              <a:gd name="connsiteY5-54" fmla="*/ 3162924 h 3402767"/>
              <a:gd name="connsiteX6-55" fmla="*/ 80997 w 5762268"/>
              <a:gd name="connsiteY6-56" fmla="*/ 0 h 3402767"/>
              <a:gd name="connsiteX0-57" fmla="*/ 80997 w 5762268"/>
              <a:gd name="connsiteY0-58" fmla="*/ 0 h 3402767"/>
              <a:gd name="connsiteX1-59" fmla="*/ 4308222 w 5762268"/>
              <a:gd name="connsiteY1-60" fmla="*/ 2353455 h 3402767"/>
              <a:gd name="connsiteX2-61" fmla="*/ 4113350 w 5762268"/>
              <a:gd name="connsiteY2-62" fmla="*/ 1933731 h 3402767"/>
              <a:gd name="connsiteX3-63" fmla="*/ 5762268 w 5762268"/>
              <a:gd name="connsiteY3-64" fmla="*/ 2893101 h 3402767"/>
              <a:gd name="connsiteX4-65" fmla="*/ 4038399 w 5762268"/>
              <a:gd name="connsiteY4-66" fmla="*/ 3402767 h 3402767"/>
              <a:gd name="connsiteX5-67" fmla="*/ 4173311 w 5762268"/>
              <a:gd name="connsiteY5-68" fmla="*/ 3162924 h 3402767"/>
              <a:gd name="connsiteX6-69" fmla="*/ 80997 w 5762268"/>
              <a:gd name="connsiteY6-70" fmla="*/ 0 h 3402767"/>
              <a:gd name="connsiteX0-71" fmla="*/ 104443 w 5785714"/>
              <a:gd name="connsiteY0-72" fmla="*/ 0 h 3402767"/>
              <a:gd name="connsiteX1-73" fmla="*/ 4331668 w 5785714"/>
              <a:gd name="connsiteY1-74" fmla="*/ 2353455 h 3402767"/>
              <a:gd name="connsiteX2-75" fmla="*/ 4136796 w 5785714"/>
              <a:gd name="connsiteY2-76" fmla="*/ 1933731 h 3402767"/>
              <a:gd name="connsiteX3-77" fmla="*/ 5785714 w 5785714"/>
              <a:gd name="connsiteY3-78" fmla="*/ 2893101 h 3402767"/>
              <a:gd name="connsiteX4-79" fmla="*/ 4061845 w 5785714"/>
              <a:gd name="connsiteY4-80" fmla="*/ 3402767 h 3402767"/>
              <a:gd name="connsiteX5-81" fmla="*/ 4196757 w 5785714"/>
              <a:gd name="connsiteY5-82" fmla="*/ 3162924 h 3402767"/>
              <a:gd name="connsiteX6-83" fmla="*/ 104443 w 5785714"/>
              <a:gd name="connsiteY6-84" fmla="*/ 0 h 3402767"/>
              <a:gd name="connsiteX0-85" fmla="*/ 104443 w 5785714"/>
              <a:gd name="connsiteY0-86" fmla="*/ 0 h 3402767"/>
              <a:gd name="connsiteX1-87" fmla="*/ 4331668 w 5785714"/>
              <a:gd name="connsiteY1-88" fmla="*/ 2353455 h 3402767"/>
              <a:gd name="connsiteX2-89" fmla="*/ 4136796 w 5785714"/>
              <a:gd name="connsiteY2-90" fmla="*/ 1933731 h 3402767"/>
              <a:gd name="connsiteX3-91" fmla="*/ 5785714 w 5785714"/>
              <a:gd name="connsiteY3-92" fmla="*/ 2893101 h 3402767"/>
              <a:gd name="connsiteX4-93" fmla="*/ 4061845 w 5785714"/>
              <a:gd name="connsiteY4-94" fmla="*/ 3402767 h 3402767"/>
              <a:gd name="connsiteX5-95" fmla="*/ 4196757 w 5785714"/>
              <a:gd name="connsiteY5-96" fmla="*/ 3162924 h 3402767"/>
              <a:gd name="connsiteX6-97" fmla="*/ 104443 w 5785714"/>
              <a:gd name="connsiteY6-98" fmla="*/ 0 h 3402767"/>
              <a:gd name="connsiteX0-99" fmla="*/ 104443 w 5785714"/>
              <a:gd name="connsiteY0-100" fmla="*/ 0 h 3402767"/>
              <a:gd name="connsiteX1-101" fmla="*/ 4331668 w 5785714"/>
              <a:gd name="connsiteY1-102" fmla="*/ 2353455 h 3402767"/>
              <a:gd name="connsiteX2-103" fmla="*/ 4136796 w 5785714"/>
              <a:gd name="connsiteY2-104" fmla="*/ 1933731 h 3402767"/>
              <a:gd name="connsiteX3-105" fmla="*/ 5785714 w 5785714"/>
              <a:gd name="connsiteY3-106" fmla="*/ 2893101 h 3402767"/>
              <a:gd name="connsiteX4-107" fmla="*/ 4061845 w 5785714"/>
              <a:gd name="connsiteY4-108" fmla="*/ 3402767 h 3402767"/>
              <a:gd name="connsiteX5-109" fmla="*/ 4196757 w 5785714"/>
              <a:gd name="connsiteY5-110" fmla="*/ 3162924 h 3402767"/>
              <a:gd name="connsiteX6-111" fmla="*/ 104443 w 5785714"/>
              <a:gd name="connsiteY6-112" fmla="*/ 0 h 3402767"/>
              <a:gd name="connsiteX0-113" fmla="*/ 104443 w 5785714"/>
              <a:gd name="connsiteY0-114" fmla="*/ 0 h 3402767"/>
              <a:gd name="connsiteX1-115" fmla="*/ 4331668 w 5785714"/>
              <a:gd name="connsiteY1-116" fmla="*/ 2353455 h 3402767"/>
              <a:gd name="connsiteX2-117" fmla="*/ 4136796 w 5785714"/>
              <a:gd name="connsiteY2-118" fmla="*/ 1933731 h 3402767"/>
              <a:gd name="connsiteX3-119" fmla="*/ 5785714 w 5785714"/>
              <a:gd name="connsiteY3-120" fmla="*/ 2893101 h 3402767"/>
              <a:gd name="connsiteX4-121" fmla="*/ 4061845 w 5785714"/>
              <a:gd name="connsiteY4-122" fmla="*/ 3402767 h 3402767"/>
              <a:gd name="connsiteX5-123" fmla="*/ 4196757 w 5785714"/>
              <a:gd name="connsiteY5-124" fmla="*/ 3162924 h 3402767"/>
              <a:gd name="connsiteX6-125" fmla="*/ 104443 w 5785714"/>
              <a:gd name="connsiteY6-126" fmla="*/ 0 h 3402767"/>
              <a:gd name="connsiteX0-127" fmla="*/ 112618 w 5569036"/>
              <a:gd name="connsiteY0-128" fmla="*/ 0 h 2908092"/>
              <a:gd name="connsiteX1-129" fmla="*/ 4114990 w 5569036"/>
              <a:gd name="connsiteY1-130" fmla="*/ 1858780 h 2908092"/>
              <a:gd name="connsiteX2-131" fmla="*/ 3920118 w 5569036"/>
              <a:gd name="connsiteY2-132" fmla="*/ 1439056 h 2908092"/>
              <a:gd name="connsiteX3-133" fmla="*/ 5569036 w 5569036"/>
              <a:gd name="connsiteY3-134" fmla="*/ 2398426 h 2908092"/>
              <a:gd name="connsiteX4-135" fmla="*/ 3845167 w 5569036"/>
              <a:gd name="connsiteY4-136" fmla="*/ 2908092 h 2908092"/>
              <a:gd name="connsiteX5-137" fmla="*/ 3980079 w 5569036"/>
              <a:gd name="connsiteY5-138" fmla="*/ 2668249 h 2908092"/>
              <a:gd name="connsiteX6-139" fmla="*/ 112618 w 5569036"/>
              <a:gd name="connsiteY6-140" fmla="*/ 0 h 2908092"/>
              <a:gd name="connsiteX0-141" fmla="*/ 113207 w 5554634"/>
              <a:gd name="connsiteY0-142" fmla="*/ 0 h 3087974"/>
              <a:gd name="connsiteX1-143" fmla="*/ 4100588 w 5554634"/>
              <a:gd name="connsiteY1-144" fmla="*/ 2038662 h 3087974"/>
              <a:gd name="connsiteX2-145" fmla="*/ 3905716 w 5554634"/>
              <a:gd name="connsiteY2-146" fmla="*/ 1618938 h 3087974"/>
              <a:gd name="connsiteX3-147" fmla="*/ 5554634 w 5554634"/>
              <a:gd name="connsiteY3-148" fmla="*/ 2578308 h 3087974"/>
              <a:gd name="connsiteX4-149" fmla="*/ 3830765 w 5554634"/>
              <a:gd name="connsiteY4-150" fmla="*/ 3087974 h 3087974"/>
              <a:gd name="connsiteX5-151" fmla="*/ 3965677 w 5554634"/>
              <a:gd name="connsiteY5-152" fmla="*/ 2848131 h 3087974"/>
              <a:gd name="connsiteX6-153" fmla="*/ 113207 w 5554634"/>
              <a:gd name="connsiteY6-154" fmla="*/ 0 h 3087974"/>
              <a:gd name="connsiteX0-155" fmla="*/ 113207 w 5554634"/>
              <a:gd name="connsiteY0-156" fmla="*/ 0 h 3087974"/>
              <a:gd name="connsiteX1-157" fmla="*/ 4100588 w 5554634"/>
              <a:gd name="connsiteY1-158" fmla="*/ 2038662 h 3087974"/>
              <a:gd name="connsiteX2-159" fmla="*/ 3905716 w 5554634"/>
              <a:gd name="connsiteY2-160" fmla="*/ 1618938 h 3087974"/>
              <a:gd name="connsiteX3-161" fmla="*/ 5554634 w 5554634"/>
              <a:gd name="connsiteY3-162" fmla="*/ 2578308 h 3087974"/>
              <a:gd name="connsiteX4-163" fmla="*/ 3830765 w 5554634"/>
              <a:gd name="connsiteY4-164" fmla="*/ 3087974 h 3087974"/>
              <a:gd name="connsiteX5-165" fmla="*/ 3965677 w 5554634"/>
              <a:gd name="connsiteY5-166" fmla="*/ 2848131 h 3087974"/>
              <a:gd name="connsiteX6-167" fmla="*/ 113207 w 5554634"/>
              <a:gd name="connsiteY6-168" fmla="*/ 0 h 3087974"/>
              <a:gd name="connsiteX0-169" fmla="*/ 113207 w 5719525"/>
              <a:gd name="connsiteY0-170" fmla="*/ 0 h 3087974"/>
              <a:gd name="connsiteX1-171" fmla="*/ 4100588 w 5719525"/>
              <a:gd name="connsiteY1-172" fmla="*/ 2038662 h 3087974"/>
              <a:gd name="connsiteX2-173" fmla="*/ 3905716 w 5719525"/>
              <a:gd name="connsiteY2-174" fmla="*/ 1618938 h 3087974"/>
              <a:gd name="connsiteX3-175" fmla="*/ 5719525 w 5719525"/>
              <a:gd name="connsiteY3-176" fmla="*/ 2323475 h 3087974"/>
              <a:gd name="connsiteX4-177" fmla="*/ 3830765 w 5719525"/>
              <a:gd name="connsiteY4-178" fmla="*/ 3087974 h 3087974"/>
              <a:gd name="connsiteX5-179" fmla="*/ 3965677 w 5719525"/>
              <a:gd name="connsiteY5-180" fmla="*/ 2848131 h 3087974"/>
              <a:gd name="connsiteX6-181" fmla="*/ 113207 w 5719525"/>
              <a:gd name="connsiteY6-182" fmla="*/ 0 h 3087974"/>
              <a:gd name="connsiteX0-183" fmla="*/ 113207 w 5719525"/>
              <a:gd name="connsiteY0-184" fmla="*/ 0 h 3087974"/>
              <a:gd name="connsiteX1-185" fmla="*/ 4100588 w 5719525"/>
              <a:gd name="connsiteY1-186" fmla="*/ 2038662 h 3087974"/>
              <a:gd name="connsiteX2-187" fmla="*/ 3920706 w 5719525"/>
              <a:gd name="connsiteY2-188" fmla="*/ 1783830 h 3087974"/>
              <a:gd name="connsiteX3-189" fmla="*/ 5719525 w 5719525"/>
              <a:gd name="connsiteY3-190" fmla="*/ 2323475 h 3087974"/>
              <a:gd name="connsiteX4-191" fmla="*/ 3830765 w 5719525"/>
              <a:gd name="connsiteY4-192" fmla="*/ 3087974 h 3087974"/>
              <a:gd name="connsiteX5-193" fmla="*/ 3965677 w 5719525"/>
              <a:gd name="connsiteY5-194" fmla="*/ 2848131 h 3087974"/>
              <a:gd name="connsiteX6-195" fmla="*/ 113207 w 5719525"/>
              <a:gd name="connsiteY6-196" fmla="*/ 0 h 3087974"/>
            </a:gdLst>
            <a:ahLst/>
            <a:cxnLst>
              <a:cxn ang="0">
                <a:pos x="connsiteX0-183" y="connsiteY0-184"/>
              </a:cxn>
              <a:cxn ang="0">
                <a:pos x="connsiteX1-185" y="connsiteY1-186"/>
              </a:cxn>
              <a:cxn ang="0">
                <a:pos x="connsiteX2-187" y="connsiteY2-188"/>
              </a:cxn>
              <a:cxn ang="0">
                <a:pos x="connsiteX3-189" y="connsiteY3-190"/>
              </a:cxn>
              <a:cxn ang="0">
                <a:pos x="connsiteX4-191" y="connsiteY4-192"/>
              </a:cxn>
              <a:cxn ang="0">
                <a:pos x="connsiteX5-193" y="connsiteY5-194"/>
              </a:cxn>
              <a:cxn ang="0">
                <a:pos x="connsiteX6-195" y="connsiteY6-196"/>
              </a:cxn>
            </a:cxnLst>
            <a:rect l="l" t="t" r="r" b="b"/>
            <a:pathLst>
              <a:path w="5719525" h="3087974">
                <a:moveTo>
                  <a:pt x="113207" y="0"/>
                </a:moveTo>
                <a:cubicBezTo>
                  <a:pt x="-366479" y="1189219"/>
                  <a:pt x="2406699" y="2603292"/>
                  <a:pt x="4100588" y="2038662"/>
                </a:cubicBezTo>
                <a:lnTo>
                  <a:pt x="3920706" y="1783830"/>
                </a:lnTo>
                <a:lnTo>
                  <a:pt x="5719525" y="2323475"/>
                </a:lnTo>
                <a:lnTo>
                  <a:pt x="3830765" y="3087974"/>
                </a:lnTo>
                <a:lnTo>
                  <a:pt x="3965677" y="2848131"/>
                </a:lnTo>
                <a:cubicBezTo>
                  <a:pt x="1687172" y="2933075"/>
                  <a:pt x="-531370" y="1249180"/>
                  <a:pt x="1132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7" name="椭圆 6"/>
          <p:cNvSpPr/>
          <p:nvPr>
            <p:custDataLst>
              <p:tags r:id="rId2"/>
            </p:custDataLst>
          </p:nvPr>
        </p:nvSpPr>
        <p:spPr bwMode="auto">
          <a:xfrm>
            <a:off x="3933831" y="2116071"/>
            <a:ext cx="543405" cy="54340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8" name="椭圆 7"/>
          <p:cNvSpPr/>
          <p:nvPr>
            <p:custDataLst>
              <p:tags r:id="rId3"/>
            </p:custDataLst>
          </p:nvPr>
        </p:nvSpPr>
        <p:spPr bwMode="auto">
          <a:xfrm>
            <a:off x="3986117" y="2168357"/>
            <a:ext cx="438832" cy="4388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9" name="椭圆 8"/>
          <p:cNvSpPr/>
          <p:nvPr>
            <p:custDataLst>
              <p:tags r:id="rId4"/>
            </p:custDataLst>
          </p:nvPr>
        </p:nvSpPr>
        <p:spPr bwMode="auto">
          <a:xfrm>
            <a:off x="4044006" y="2226245"/>
            <a:ext cx="323054" cy="323055"/>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dirty="0">
                <a:solidFill>
                  <a:schemeClr val="tx1"/>
                </a:solidFill>
              </a:rPr>
              <a:t>1</a:t>
            </a:r>
            <a:endParaRPr lang="zh-CN" altLang="en-US" dirty="0">
              <a:solidFill>
                <a:schemeClr val="tx1"/>
              </a:solidFill>
            </a:endParaRPr>
          </a:p>
        </p:txBody>
      </p:sp>
      <p:sp>
        <p:nvSpPr>
          <p:cNvPr id="11" name="椭圆 10"/>
          <p:cNvSpPr/>
          <p:nvPr>
            <p:custDataLst>
              <p:tags r:id="rId5"/>
            </p:custDataLst>
          </p:nvPr>
        </p:nvSpPr>
        <p:spPr bwMode="auto">
          <a:xfrm>
            <a:off x="4501511" y="3550209"/>
            <a:ext cx="752550" cy="7525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2" name="椭圆 11"/>
          <p:cNvSpPr/>
          <p:nvPr>
            <p:custDataLst>
              <p:tags r:id="rId6"/>
            </p:custDataLst>
          </p:nvPr>
        </p:nvSpPr>
        <p:spPr bwMode="auto">
          <a:xfrm>
            <a:off x="4574339" y="3623036"/>
            <a:ext cx="606894" cy="6068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3" name="椭圆 12"/>
          <p:cNvSpPr/>
          <p:nvPr>
            <p:custDataLst>
              <p:tags r:id="rId7"/>
            </p:custDataLst>
          </p:nvPr>
        </p:nvSpPr>
        <p:spPr bwMode="auto">
          <a:xfrm>
            <a:off x="4654635" y="3703333"/>
            <a:ext cx="446302" cy="4463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dirty="0">
                <a:solidFill>
                  <a:schemeClr val="tx1"/>
                </a:solidFill>
              </a:rPr>
              <a:t>3</a:t>
            </a:r>
            <a:endParaRPr lang="zh-CN" altLang="en-US" dirty="0">
              <a:solidFill>
                <a:schemeClr val="tx1"/>
              </a:solidFill>
            </a:endParaRPr>
          </a:p>
        </p:txBody>
      </p:sp>
      <p:sp>
        <p:nvSpPr>
          <p:cNvPr id="15" name="椭圆 14"/>
          <p:cNvSpPr/>
          <p:nvPr>
            <p:custDataLst>
              <p:tags r:id="rId8"/>
            </p:custDataLst>
          </p:nvPr>
        </p:nvSpPr>
        <p:spPr bwMode="auto">
          <a:xfrm>
            <a:off x="4058945" y="2874222"/>
            <a:ext cx="647976" cy="64984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sz="2400">
              <a:solidFill>
                <a:schemeClr val="tx1"/>
              </a:solidFill>
            </a:endParaRPr>
          </a:p>
        </p:txBody>
      </p:sp>
      <p:sp>
        <p:nvSpPr>
          <p:cNvPr id="16" name="椭圆 15"/>
          <p:cNvSpPr/>
          <p:nvPr>
            <p:custDataLst>
              <p:tags r:id="rId9"/>
            </p:custDataLst>
          </p:nvPr>
        </p:nvSpPr>
        <p:spPr bwMode="auto">
          <a:xfrm>
            <a:off x="4120567" y="2935845"/>
            <a:ext cx="524731" cy="5265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sz="2400">
              <a:solidFill>
                <a:schemeClr val="tx1"/>
              </a:solidFill>
            </a:endParaRPr>
          </a:p>
        </p:txBody>
      </p:sp>
      <p:sp>
        <p:nvSpPr>
          <p:cNvPr id="17" name="椭圆 16"/>
          <p:cNvSpPr/>
          <p:nvPr>
            <p:custDataLst>
              <p:tags r:id="rId10"/>
            </p:custDataLst>
          </p:nvPr>
        </p:nvSpPr>
        <p:spPr bwMode="auto">
          <a:xfrm>
            <a:off x="4189661" y="3006805"/>
            <a:ext cx="386544" cy="384678"/>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dirty="0">
                <a:solidFill>
                  <a:schemeClr val="tx1"/>
                </a:solidFill>
              </a:rPr>
              <a:t>2</a:t>
            </a:r>
            <a:endParaRPr lang="zh-CN" altLang="en-US" dirty="0">
              <a:solidFill>
                <a:schemeClr val="tx1"/>
              </a:solidFill>
            </a:endParaRPr>
          </a:p>
        </p:txBody>
      </p:sp>
      <p:sp>
        <p:nvSpPr>
          <p:cNvPr id="19" name="椭圆 18"/>
          <p:cNvSpPr/>
          <p:nvPr>
            <p:custDataLst>
              <p:tags r:id="rId11"/>
            </p:custDataLst>
          </p:nvPr>
        </p:nvSpPr>
        <p:spPr bwMode="auto">
          <a:xfrm>
            <a:off x="5308214" y="4073072"/>
            <a:ext cx="858989" cy="8571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20" name="椭圆 19"/>
          <p:cNvSpPr/>
          <p:nvPr>
            <p:custDataLst>
              <p:tags r:id="rId12"/>
            </p:custDataLst>
          </p:nvPr>
        </p:nvSpPr>
        <p:spPr bwMode="auto">
          <a:xfrm>
            <a:off x="5390378" y="4155236"/>
            <a:ext cx="694661" cy="6927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21" name="椭圆 20"/>
          <p:cNvSpPr/>
          <p:nvPr>
            <p:custDataLst>
              <p:tags r:id="rId13"/>
            </p:custDataLst>
          </p:nvPr>
        </p:nvSpPr>
        <p:spPr bwMode="auto">
          <a:xfrm>
            <a:off x="5481880" y="4246737"/>
            <a:ext cx="511658" cy="509792"/>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dirty="0">
                <a:solidFill>
                  <a:schemeClr val="tx1"/>
                </a:solidFill>
              </a:rPr>
              <a:t>4</a:t>
            </a:r>
            <a:endParaRPr lang="zh-CN" altLang="en-US" dirty="0">
              <a:solidFill>
                <a:schemeClr val="tx1"/>
              </a:solidFill>
            </a:endParaRPr>
          </a:p>
        </p:txBody>
      </p:sp>
      <p:sp>
        <p:nvSpPr>
          <p:cNvPr id="23" name="椭圆 22"/>
          <p:cNvSpPr/>
          <p:nvPr>
            <p:custDataLst>
              <p:tags r:id="rId14"/>
            </p:custDataLst>
          </p:nvPr>
        </p:nvSpPr>
        <p:spPr bwMode="auto">
          <a:xfrm>
            <a:off x="7481830" y="4618343"/>
            <a:ext cx="1068134" cy="10681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sz="2400">
              <a:solidFill>
                <a:schemeClr val="tx1"/>
              </a:solidFill>
            </a:endParaRPr>
          </a:p>
        </p:txBody>
      </p:sp>
      <p:sp>
        <p:nvSpPr>
          <p:cNvPr id="24" name="椭圆 23"/>
          <p:cNvSpPr/>
          <p:nvPr>
            <p:custDataLst>
              <p:tags r:id="rId15"/>
            </p:custDataLst>
          </p:nvPr>
        </p:nvSpPr>
        <p:spPr bwMode="auto">
          <a:xfrm>
            <a:off x="7584536" y="4721047"/>
            <a:ext cx="862723" cy="862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sz="2400">
              <a:solidFill>
                <a:schemeClr val="tx1"/>
              </a:solidFill>
            </a:endParaRPr>
          </a:p>
        </p:txBody>
      </p:sp>
      <p:sp>
        <p:nvSpPr>
          <p:cNvPr id="25" name="椭圆 24"/>
          <p:cNvSpPr/>
          <p:nvPr>
            <p:custDataLst>
              <p:tags r:id="rId16"/>
            </p:custDataLst>
          </p:nvPr>
        </p:nvSpPr>
        <p:spPr bwMode="auto">
          <a:xfrm>
            <a:off x="7698445" y="4834958"/>
            <a:ext cx="634905" cy="634905"/>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dirty="0">
                <a:solidFill>
                  <a:schemeClr val="tx1"/>
                </a:solidFill>
              </a:rPr>
              <a:t>6</a:t>
            </a:r>
            <a:endParaRPr lang="zh-CN" altLang="en-US" dirty="0">
              <a:solidFill>
                <a:schemeClr val="tx1"/>
              </a:solidFill>
            </a:endParaRPr>
          </a:p>
        </p:txBody>
      </p:sp>
      <p:sp>
        <p:nvSpPr>
          <p:cNvPr id="27" name="椭圆 26"/>
          <p:cNvSpPr/>
          <p:nvPr>
            <p:custDataLst>
              <p:tags r:id="rId17"/>
            </p:custDataLst>
          </p:nvPr>
        </p:nvSpPr>
        <p:spPr bwMode="auto">
          <a:xfrm>
            <a:off x="6344603" y="4414800"/>
            <a:ext cx="961694" cy="961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sz="2000">
              <a:solidFill>
                <a:schemeClr val="tx1"/>
              </a:solidFill>
            </a:endParaRPr>
          </a:p>
        </p:txBody>
      </p:sp>
      <p:sp>
        <p:nvSpPr>
          <p:cNvPr id="28" name="椭圆 27"/>
          <p:cNvSpPr/>
          <p:nvPr>
            <p:custDataLst>
              <p:tags r:id="rId18"/>
            </p:custDataLst>
          </p:nvPr>
        </p:nvSpPr>
        <p:spPr bwMode="auto">
          <a:xfrm>
            <a:off x="6436103" y="4506301"/>
            <a:ext cx="778693" cy="7786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sz="2800">
              <a:solidFill>
                <a:schemeClr val="tx1"/>
              </a:solidFill>
            </a:endParaRPr>
          </a:p>
        </p:txBody>
      </p:sp>
      <p:sp>
        <p:nvSpPr>
          <p:cNvPr id="29" name="椭圆 28"/>
          <p:cNvSpPr/>
          <p:nvPr>
            <p:custDataLst>
              <p:tags r:id="rId19"/>
            </p:custDataLst>
          </p:nvPr>
        </p:nvSpPr>
        <p:spPr bwMode="auto">
          <a:xfrm>
            <a:off x="6538809" y="4609006"/>
            <a:ext cx="573281" cy="573282"/>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r>
              <a:rPr lang="en-US" altLang="zh-CN" dirty="0">
                <a:solidFill>
                  <a:schemeClr val="tx1"/>
                </a:solidFill>
              </a:rPr>
              <a:t>5</a:t>
            </a:r>
            <a:endParaRPr lang="zh-CN" altLang="en-US" dirty="0">
              <a:solidFill>
                <a:schemeClr val="tx1"/>
              </a:solidFill>
            </a:endParaRPr>
          </a:p>
        </p:txBody>
      </p:sp>
      <p:sp>
        <p:nvSpPr>
          <p:cNvPr id="2" name="文本框 1"/>
          <p:cNvSpPr txBox="1"/>
          <p:nvPr>
            <p:custDataLst>
              <p:tags r:id="rId20"/>
            </p:custDataLst>
          </p:nvPr>
        </p:nvSpPr>
        <p:spPr>
          <a:xfrm>
            <a:off x="1809750" y="320675"/>
            <a:ext cx="5200650" cy="1325563"/>
          </a:xfrm>
          <a:prstGeom prst="rect">
            <a:avLst/>
          </a:prstGeom>
        </p:spPr>
        <p:txBody>
          <a:bodyPr vert="horz" wrap="square" lIns="91440" tIns="45720" rIns="91440" bIns="45720" rtlCol="0" anchor="ctr">
            <a:normAutofit/>
          </a:bodyPr>
          <a:lstStyle>
            <a:lvl1pPr>
              <a:lnSpc>
                <a:spcPct val="90000"/>
              </a:lnSpc>
              <a:spcBef>
                <a:spcPct val="0"/>
              </a:spcBef>
              <a:buNone/>
              <a:defRPr sz="3200">
                <a:solidFill>
                  <a:srgbClr val="FBFBFB"/>
                </a:solidFill>
                <a:latin typeface="+mj-lt"/>
                <a:ea typeface="+mj-ea"/>
                <a:cs typeface="+mj-cs"/>
              </a:defRPr>
            </a:lvl1pPr>
          </a:lstStyle>
          <a:p>
            <a:r>
              <a:rPr lang="en-US" altLang="zh-CN" smtClean="0">
                <a:solidFill>
                  <a:schemeClr val="tx1"/>
                </a:solidFill>
              </a:rPr>
              <a:t>LOREM IPSUM DOLOR</a:t>
            </a:r>
            <a:endParaRPr lang="zh-CN" altLang="en-US" dirty="0">
              <a:solidFill>
                <a:schemeClr val="tx1"/>
              </a:solidFill>
            </a:endParaRPr>
          </a:p>
        </p:txBody>
      </p:sp>
      <p:sp>
        <p:nvSpPr>
          <p:cNvPr id="3" name="文本框 2"/>
          <p:cNvSpPr txBox="1"/>
          <p:nvPr>
            <p:custDataLst>
              <p:tags r:id="rId21"/>
            </p:custDataLst>
          </p:nvPr>
        </p:nvSpPr>
        <p:spPr>
          <a:xfrm>
            <a:off x="4838743" y="1618036"/>
            <a:ext cx="3011720" cy="886796"/>
          </a:xfrm>
          <a:prstGeom prst="rect">
            <a:avLst/>
          </a:prstGeom>
        </p:spPr>
        <p:txBody>
          <a:bodyPr wrap="square" anchor="ctr" anchorCtr="0">
            <a:normAutofit/>
          </a:bodyPr>
          <a:lstStyle>
            <a:defPPr>
              <a:defRPr lang="zh-CN"/>
            </a:defPPr>
          </a:lstStyle>
          <a:p>
            <a:r>
              <a:rPr lang="fr-FR" altLang="zh-CN" smtClean="0"/>
              <a:t>Lorem ipsum dolor sit amet, consecte</a:t>
            </a:r>
            <a:endParaRPr lang="zh-CN" altLang="en-US" dirty="0"/>
          </a:p>
        </p:txBody>
      </p:sp>
      <p:sp>
        <p:nvSpPr>
          <p:cNvPr id="6" name="文本框 5"/>
          <p:cNvSpPr txBox="1"/>
          <p:nvPr>
            <p:custDataLst>
              <p:tags r:id="rId22"/>
            </p:custDataLst>
          </p:nvPr>
        </p:nvSpPr>
        <p:spPr>
          <a:xfrm>
            <a:off x="5890071" y="2494149"/>
            <a:ext cx="3011720" cy="886796"/>
          </a:xfrm>
          <a:prstGeom prst="rect">
            <a:avLst/>
          </a:prstGeom>
        </p:spPr>
        <p:txBody>
          <a:bodyPr wrap="square" anchor="ctr" anchorCtr="0">
            <a:normAutofit/>
          </a:bodyPr>
          <a:lstStyle>
            <a:defPPr>
              <a:defRPr lang="zh-CN"/>
            </a:defPPr>
          </a:lstStyle>
          <a:p>
            <a:r>
              <a:rPr lang="fr-FR" altLang="zh-CN" smtClean="0"/>
              <a:t>Lorem ipsum dolor sit amet, consecte</a:t>
            </a:r>
            <a:endParaRPr lang="zh-CN" altLang="en-US" dirty="0"/>
          </a:p>
        </p:txBody>
      </p:sp>
      <p:sp>
        <p:nvSpPr>
          <p:cNvPr id="10" name="文本框 9"/>
          <p:cNvSpPr txBox="1"/>
          <p:nvPr>
            <p:custDataLst>
              <p:tags r:id="rId23"/>
            </p:custDataLst>
          </p:nvPr>
        </p:nvSpPr>
        <p:spPr>
          <a:xfrm>
            <a:off x="1176527" y="3957619"/>
            <a:ext cx="3011720" cy="886796"/>
          </a:xfrm>
          <a:prstGeom prst="rect">
            <a:avLst/>
          </a:prstGeom>
        </p:spPr>
        <p:txBody>
          <a:bodyPr wrap="square" anchor="ctr" anchorCtr="0">
            <a:normAutofit/>
          </a:bodyPr>
          <a:lstStyle>
            <a:defPPr>
              <a:defRPr lang="zh-CN"/>
            </a:defPPr>
            <a:lvl1pPr algn="r"/>
          </a:lstStyle>
          <a:p>
            <a:r>
              <a:rPr lang="fr-FR" altLang="zh-CN" smtClean="0"/>
              <a:t>Lorem ipsum dolor sit amet, consecte</a:t>
            </a:r>
            <a:endParaRPr lang="zh-CN" altLang="en-US" dirty="0"/>
          </a:p>
        </p:txBody>
      </p:sp>
      <p:sp>
        <p:nvSpPr>
          <p:cNvPr id="14" name="文本框 13"/>
          <p:cNvSpPr txBox="1"/>
          <p:nvPr>
            <p:custDataLst>
              <p:tags r:id="rId24"/>
            </p:custDataLst>
          </p:nvPr>
        </p:nvSpPr>
        <p:spPr>
          <a:xfrm>
            <a:off x="6941399" y="3370262"/>
            <a:ext cx="3011720" cy="886796"/>
          </a:xfrm>
          <a:prstGeom prst="rect">
            <a:avLst/>
          </a:prstGeom>
        </p:spPr>
        <p:txBody>
          <a:bodyPr wrap="square" anchor="ctr" anchorCtr="0">
            <a:normAutofit/>
          </a:bodyPr>
          <a:lstStyle>
            <a:defPPr>
              <a:defRPr lang="zh-CN"/>
            </a:defPPr>
          </a:lstStyle>
          <a:p>
            <a:r>
              <a:rPr lang="fr-FR" altLang="zh-CN" smtClean="0"/>
              <a:t>Lorem ipsum dolor sit amet, consecte</a:t>
            </a:r>
            <a:endParaRPr lang="zh-CN" altLang="en-US" dirty="0"/>
          </a:p>
        </p:txBody>
      </p:sp>
      <p:sp>
        <p:nvSpPr>
          <p:cNvPr id="18" name="文本框 17"/>
          <p:cNvSpPr txBox="1"/>
          <p:nvPr>
            <p:custDataLst>
              <p:tags r:id="rId25"/>
            </p:custDataLst>
          </p:nvPr>
        </p:nvSpPr>
        <p:spPr>
          <a:xfrm>
            <a:off x="2488710" y="4952836"/>
            <a:ext cx="3011720" cy="886796"/>
          </a:xfrm>
          <a:prstGeom prst="rect">
            <a:avLst/>
          </a:prstGeom>
        </p:spPr>
        <p:txBody>
          <a:bodyPr wrap="square" anchor="ctr" anchorCtr="0">
            <a:normAutofit/>
          </a:bodyPr>
          <a:lstStyle>
            <a:defPPr>
              <a:defRPr lang="zh-CN"/>
            </a:defPPr>
            <a:lvl1pPr algn="r"/>
          </a:lstStyle>
          <a:p>
            <a:r>
              <a:rPr lang="fr-FR" altLang="zh-CN" smtClean="0"/>
              <a:t>Lorem ipsum dolor sit amet, consecte</a:t>
            </a:r>
            <a:endParaRPr lang="zh-CN" altLang="en-US" dirty="0"/>
          </a:p>
        </p:txBody>
      </p:sp>
      <p:sp>
        <p:nvSpPr>
          <p:cNvPr id="22" name="文本框 21"/>
          <p:cNvSpPr txBox="1"/>
          <p:nvPr>
            <p:custDataLst>
              <p:tags r:id="rId26"/>
            </p:custDataLst>
          </p:nvPr>
        </p:nvSpPr>
        <p:spPr>
          <a:xfrm>
            <a:off x="4661343" y="5714664"/>
            <a:ext cx="3011720" cy="886796"/>
          </a:xfrm>
          <a:prstGeom prst="rect">
            <a:avLst/>
          </a:prstGeom>
        </p:spPr>
        <p:txBody>
          <a:bodyPr wrap="square" anchor="ctr" anchorCtr="0">
            <a:normAutofit/>
          </a:bodyPr>
          <a:lstStyle>
            <a:defPPr>
              <a:defRPr lang="zh-CN"/>
            </a:defPPr>
            <a:lvl1pPr algn="r"/>
          </a:lstStyle>
          <a:p>
            <a:r>
              <a:rPr lang="fr-FR" altLang="zh-CN" smtClean="0"/>
              <a:t>Lorem ipsum dolor sit amet, consecte</a:t>
            </a:r>
            <a:endParaRPr lang="zh-CN" altLang="en-US" dirty="0"/>
          </a:p>
        </p:txBody>
      </p:sp>
    </p:spTree>
    <p:custDataLst>
      <p:tags r:id="rId27"/>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等腰三角形 2"/>
          <p:cNvSpPr/>
          <p:nvPr>
            <p:custDataLst>
              <p:tags r:id="rId1"/>
            </p:custDataLst>
          </p:nvPr>
        </p:nvSpPr>
        <p:spPr>
          <a:xfrm rot="5400000">
            <a:off x="4298951" y="3106738"/>
            <a:ext cx="158750" cy="13652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7" name="椭圆 16"/>
          <p:cNvSpPr/>
          <p:nvPr>
            <p:custDataLst>
              <p:tags r:id="rId2"/>
            </p:custDataLst>
          </p:nvPr>
        </p:nvSpPr>
        <p:spPr bwMode="auto">
          <a:xfrm>
            <a:off x="2133600" y="2690814"/>
            <a:ext cx="1830388" cy="1831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8" name="椭圆 17"/>
          <p:cNvSpPr/>
          <p:nvPr>
            <p:custDataLst>
              <p:tags r:id="rId3"/>
            </p:custDataLst>
          </p:nvPr>
        </p:nvSpPr>
        <p:spPr bwMode="auto">
          <a:xfrm>
            <a:off x="2222500" y="2779714"/>
            <a:ext cx="1652588" cy="1654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pic>
        <p:nvPicPr>
          <p:cNvPr id="16" name="Picture 6"/>
          <p:cNvPicPr>
            <a:picLocks noChangeArrowheads="1"/>
          </p:cNvPicPr>
          <p:nvPr>
            <p:custDataLst>
              <p:tags r:id="rId4"/>
            </p:custDataLst>
          </p:nvPr>
        </p:nvPicPr>
        <p:blipFill rotWithShape="1">
          <a:blip r:embed="rId5" cstate="print">
            <a:extLst>
              <a:ext uri="{28A0092B-C50C-407E-A947-70E740481C1C}">
                <a14:useLocalDpi xmlns:a14="http://schemas.microsoft.com/office/drawing/2010/main" val="0"/>
              </a:ext>
            </a:extLst>
          </a:blip>
          <a:srcRect r="9173"/>
          <a:stretch>
            <a:fillRect/>
          </a:stretch>
        </p:blipFill>
        <p:spPr bwMode="auto">
          <a:xfrm>
            <a:off x="2339442" y="2896772"/>
            <a:ext cx="1419257" cy="1420059"/>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椭圆 11"/>
          <p:cNvSpPr/>
          <p:nvPr>
            <p:custDataLst>
              <p:tags r:id="rId6"/>
            </p:custDataLst>
          </p:nvPr>
        </p:nvSpPr>
        <p:spPr bwMode="auto">
          <a:xfrm>
            <a:off x="3494088" y="3781426"/>
            <a:ext cx="679450" cy="6810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3" name="椭圆 12"/>
          <p:cNvSpPr/>
          <p:nvPr>
            <p:custDataLst>
              <p:tags r:id="rId7"/>
            </p:custDataLst>
          </p:nvPr>
        </p:nvSpPr>
        <p:spPr bwMode="auto">
          <a:xfrm>
            <a:off x="3559175" y="3846514"/>
            <a:ext cx="549275" cy="5508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4" name="椭圆 13"/>
          <p:cNvSpPr/>
          <p:nvPr>
            <p:custDataLst>
              <p:tags r:id="rId8"/>
            </p:custDataLst>
          </p:nvPr>
        </p:nvSpPr>
        <p:spPr bwMode="auto">
          <a:xfrm>
            <a:off x="3632200" y="3919539"/>
            <a:ext cx="403225" cy="4048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dirty="0">
              <a:solidFill>
                <a:schemeClr val="tx1"/>
              </a:solidFill>
            </a:endParaRPr>
          </a:p>
        </p:txBody>
      </p:sp>
      <p:sp>
        <p:nvSpPr>
          <p:cNvPr id="9" name="椭圆 8"/>
          <p:cNvSpPr/>
          <p:nvPr>
            <p:custDataLst>
              <p:tags r:id="rId9"/>
            </p:custDataLst>
          </p:nvPr>
        </p:nvSpPr>
        <p:spPr bwMode="auto">
          <a:xfrm>
            <a:off x="3319463" y="4084639"/>
            <a:ext cx="438150" cy="4381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0" name="椭圆 9"/>
          <p:cNvSpPr/>
          <p:nvPr>
            <p:custDataLst>
              <p:tags r:id="rId10"/>
            </p:custDataLst>
          </p:nvPr>
        </p:nvSpPr>
        <p:spPr bwMode="auto">
          <a:xfrm>
            <a:off x="3360738" y="4125914"/>
            <a:ext cx="355600" cy="355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1" name="椭圆 10"/>
          <p:cNvSpPr/>
          <p:nvPr>
            <p:custDataLst>
              <p:tags r:id="rId11"/>
            </p:custDataLst>
          </p:nvPr>
        </p:nvSpPr>
        <p:spPr bwMode="auto">
          <a:xfrm>
            <a:off x="3408363" y="4173539"/>
            <a:ext cx="260350" cy="260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2" name="文本框 1"/>
          <p:cNvSpPr txBox="1"/>
          <p:nvPr>
            <p:custDataLst>
              <p:tags r:id="rId12"/>
            </p:custDataLst>
          </p:nvPr>
        </p:nvSpPr>
        <p:spPr>
          <a:xfrm>
            <a:off x="1809750" y="320675"/>
            <a:ext cx="5200650" cy="1325563"/>
          </a:xfrm>
          <a:prstGeom prst="rect">
            <a:avLst/>
          </a:prstGeom>
        </p:spPr>
        <p:txBody>
          <a:bodyPr vert="horz" wrap="square" lIns="91440" tIns="45720" rIns="91440" bIns="45720" rtlCol="0" anchor="ctr">
            <a:normAutofit/>
          </a:bodyPr>
          <a:lstStyle>
            <a:lvl1pPr>
              <a:lnSpc>
                <a:spcPct val="90000"/>
              </a:lnSpc>
              <a:spcBef>
                <a:spcPct val="0"/>
              </a:spcBef>
              <a:buNone/>
              <a:defRPr sz="3200">
                <a:solidFill>
                  <a:srgbClr val="FBFBFB"/>
                </a:solidFill>
                <a:latin typeface="+mj-lt"/>
                <a:ea typeface="+mj-ea"/>
                <a:cs typeface="+mj-cs"/>
              </a:defRPr>
            </a:lvl1pPr>
          </a:lstStyle>
          <a:p>
            <a:r>
              <a:rPr lang="en-US" altLang="zh-CN" smtClean="0">
                <a:solidFill>
                  <a:schemeClr val="tx1"/>
                </a:solidFill>
              </a:rPr>
              <a:t>LOREM IPSUM DOLOR</a:t>
            </a:r>
            <a:endParaRPr lang="zh-CN" altLang="en-US" dirty="0">
              <a:solidFill>
                <a:schemeClr val="tx1"/>
              </a:solidFill>
            </a:endParaRPr>
          </a:p>
        </p:txBody>
      </p:sp>
      <p:sp>
        <p:nvSpPr>
          <p:cNvPr id="5" name="文本框 4"/>
          <p:cNvSpPr txBox="1"/>
          <p:nvPr>
            <p:custDataLst>
              <p:tags r:id="rId13"/>
            </p:custDataLst>
          </p:nvPr>
        </p:nvSpPr>
        <p:spPr>
          <a:xfrm>
            <a:off x="5118634" y="2019301"/>
            <a:ext cx="5752566" cy="3829955"/>
          </a:xfrm>
          <a:prstGeom prst="rect">
            <a:avLst/>
          </a:prstGeom>
        </p:spPr>
        <p:txBody>
          <a:bodyPr wrap="square" anchor="ctr" anchorCtr="0">
            <a:normAutofit/>
          </a:bodyPr>
          <a:lstStyle>
            <a:defPPr>
              <a:defRPr lang="zh-CN"/>
            </a:defPPr>
            <a:lvl1pPr>
              <a:lnSpc>
                <a:spcPct val="150000"/>
              </a:lnSpc>
            </a:lvl1pPr>
          </a:lstStyle>
          <a:p>
            <a:r>
              <a:rPr lang="en-US" altLang="zh-CN" smtClean="0"/>
              <a:t>Lorem ipsum dolor sit amet, consectetur adipisicing elit, sed do eiusmod tempor incididunt ut labore et dolore magna aliqua. Ut enim ad minim veniam, quis nostrud exercitation ullamco laboris nisi ut aliquip ex ea commodo consequat.</a:t>
            </a:r>
            <a:endParaRPr lang="zh-CN" altLang="en-US" dirty="0"/>
          </a:p>
        </p:txBody>
      </p:sp>
    </p:spTree>
    <p:custDataLst>
      <p:tags r:id="rId14"/>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等腰三角形 2"/>
          <p:cNvSpPr/>
          <p:nvPr>
            <p:custDataLst>
              <p:tags r:id="rId1"/>
            </p:custDataLst>
          </p:nvPr>
        </p:nvSpPr>
        <p:spPr>
          <a:xfrm rot="5400000">
            <a:off x="4298951" y="2401888"/>
            <a:ext cx="158750" cy="13652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7" name="椭圆 16"/>
          <p:cNvSpPr/>
          <p:nvPr>
            <p:custDataLst>
              <p:tags r:id="rId2"/>
            </p:custDataLst>
          </p:nvPr>
        </p:nvSpPr>
        <p:spPr bwMode="auto">
          <a:xfrm>
            <a:off x="2133600" y="1985964"/>
            <a:ext cx="1830388" cy="1831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8" name="椭圆 17"/>
          <p:cNvSpPr/>
          <p:nvPr>
            <p:custDataLst>
              <p:tags r:id="rId3"/>
            </p:custDataLst>
          </p:nvPr>
        </p:nvSpPr>
        <p:spPr bwMode="auto">
          <a:xfrm>
            <a:off x="2222500" y="2074864"/>
            <a:ext cx="1652588" cy="1654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pic>
        <p:nvPicPr>
          <p:cNvPr id="16" name="Picture 6"/>
          <p:cNvPicPr>
            <a:picLocks noChangeArrowheads="1"/>
          </p:cNvPicPr>
          <p:nvPr>
            <p:custDataLst>
              <p:tags r:id="rId4"/>
            </p:custDataLst>
          </p:nvPr>
        </p:nvPicPr>
        <p:blipFill rotWithShape="1">
          <a:blip r:embed="rId5" cstate="print">
            <a:extLst>
              <a:ext uri="{28A0092B-C50C-407E-A947-70E740481C1C}">
                <a14:useLocalDpi xmlns:a14="http://schemas.microsoft.com/office/drawing/2010/main" val="0"/>
              </a:ext>
            </a:extLst>
          </a:blip>
          <a:srcRect r="9173"/>
          <a:stretch>
            <a:fillRect/>
          </a:stretch>
        </p:blipFill>
        <p:spPr bwMode="auto">
          <a:xfrm>
            <a:off x="2339442" y="2191922"/>
            <a:ext cx="1419257" cy="1420059"/>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椭圆 11"/>
          <p:cNvSpPr/>
          <p:nvPr>
            <p:custDataLst>
              <p:tags r:id="rId6"/>
            </p:custDataLst>
          </p:nvPr>
        </p:nvSpPr>
        <p:spPr bwMode="auto">
          <a:xfrm>
            <a:off x="3494088" y="3076576"/>
            <a:ext cx="679450" cy="6810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3" name="椭圆 12"/>
          <p:cNvSpPr/>
          <p:nvPr>
            <p:custDataLst>
              <p:tags r:id="rId7"/>
            </p:custDataLst>
          </p:nvPr>
        </p:nvSpPr>
        <p:spPr bwMode="auto">
          <a:xfrm>
            <a:off x="3559175" y="3141664"/>
            <a:ext cx="549275" cy="5508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4" name="椭圆 13"/>
          <p:cNvSpPr/>
          <p:nvPr>
            <p:custDataLst>
              <p:tags r:id="rId8"/>
            </p:custDataLst>
          </p:nvPr>
        </p:nvSpPr>
        <p:spPr bwMode="auto">
          <a:xfrm>
            <a:off x="3632200" y="3214689"/>
            <a:ext cx="403225" cy="4048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dirty="0">
              <a:solidFill>
                <a:schemeClr val="tx1"/>
              </a:solidFill>
            </a:endParaRPr>
          </a:p>
        </p:txBody>
      </p:sp>
      <p:sp>
        <p:nvSpPr>
          <p:cNvPr id="9" name="椭圆 8"/>
          <p:cNvSpPr/>
          <p:nvPr>
            <p:custDataLst>
              <p:tags r:id="rId9"/>
            </p:custDataLst>
          </p:nvPr>
        </p:nvSpPr>
        <p:spPr bwMode="auto">
          <a:xfrm>
            <a:off x="3319463" y="3379789"/>
            <a:ext cx="438150" cy="4381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0" name="椭圆 9"/>
          <p:cNvSpPr/>
          <p:nvPr>
            <p:custDataLst>
              <p:tags r:id="rId10"/>
            </p:custDataLst>
          </p:nvPr>
        </p:nvSpPr>
        <p:spPr bwMode="auto">
          <a:xfrm>
            <a:off x="3360738" y="3421064"/>
            <a:ext cx="355600" cy="355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1" name="椭圆 10"/>
          <p:cNvSpPr/>
          <p:nvPr>
            <p:custDataLst>
              <p:tags r:id="rId11"/>
            </p:custDataLst>
          </p:nvPr>
        </p:nvSpPr>
        <p:spPr bwMode="auto">
          <a:xfrm>
            <a:off x="3408363" y="3468689"/>
            <a:ext cx="260350" cy="260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5" name="等腰三角形 14"/>
          <p:cNvSpPr/>
          <p:nvPr>
            <p:custDataLst>
              <p:tags r:id="rId12"/>
            </p:custDataLst>
          </p:nvPr>
        </p:nvSpPr>
        <p:spPr>
          <a:xfrm rot="5400000">
            <a:off x="4298951" y="4641852"/>
            <a:ext cx="158750" cy="13652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20" name="椭圆 19"/>
          <p:cNvSpPr/>
          <p:nvPr>
            <p:custDataLst>
              <p:tags r:id="rId13"/>
            </p:custDataLst>
          </p:nvPr>
        </p:nvSpPr>
        <p:spPr bwMode="auto">
          <a:xfrm>
            <a:off x="2133600" y="4225928"/>
            <a:ext cx="1830388" cy="1831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21" name="椭圆 20"/>
          <p:cNvSpPr/>
          <p:nvPr>
            <p:custDataLst>
              <p:tags r:id="rId14"/>
            </p:custDataLst>
          </p:nvPr>
        </p:nvSpPr>
        <p:spPr bwMode="auto">
          <a:xfrm>
            <a:off x="2222500" y="4314828"/>
            <a:ext cx="1652588" cy="1654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23" name="椭圆 22"/>
          <p:cNvSpPr/>
          <p:nvPr>
            <p:custDataLst>
              <p:tags r:id="rId15"/>
            </p:custDataLst>
          </p:nvPr>
        </p:nvSpPr>
        <p:spPr bwMode="auto">
          <a:xfrm>
            <a:off x="3494088" y="5316540"/>
            <a:ext cx="679450" cy="6810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24" name="椭圆 23"/>
          <p:cNvSpPr/>
          <p:nvPr>
            <p:custDataLst>
              <p:tags r:id="rId16"/>
            </p:custDataLst>
          </p:nvPr>
        </p:nvSpPr>
        <p:spPr bwMode="auto">
          <a:xfrm>
            <a:off x="3559175" y="5381628"/>
            <a:ext cx="549275" cy="5508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25" name="椭圆 24"/>
          <p:cNvSpPr/>
          <p:nvPr>
            <p:custDataLst>
              <p:tags r:id="rId17"/>
            </p:custDataLst>
          </p:nvPr>
        </p:nvSpPr>
        <p:spPr bwMode="auto">
          <a:xfrm>
            <a:off x="3632200" y="5454653"/>
            <a:ext cx="403225" cy="4048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dirty="0">
              <a:solidFill>
                <a:schemeClr val="tx1"/>
              </a:solidFill>
            </a:endParaRPr>
          </a:p>
        </p:txBody>
      </p:sp>
      <p:sp>
        <p:nvSpPr>
          <p:cNvPr id="26" name="椭圆 25"/>
          <p:cNvSpPr/>
          <p:nvPr>
            <p:custDataLst>
              <p:tags r:id="rId18"/>
            </p:custDataLst>
          </p:nvPr>
        </p:nvSpPr>
        <p:spPr bwMode="auto">
          <a:xfrm>
            <a:off x="3319463" y="5619753"/>
            <a:ext cx="438150" cy="4381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27" name="椭圆 26"/>
          <p:cNvSpPr/>
          <p:nvPr>
            <p:custDataLst>
              <p:tags r:id="rId19"/>
            </p:custDataLst>
          </p:nvPr>
        </p:nvSpPr>
        <p:spPr bwMode="auto">
          <a:xfrm>
            <a:off x="3360738" y="5661028"/>
            <a:ext cx="355600" cy="355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28" name="椭圆 27"/>
          <p:cNvSpPr/>
          <p:nvPr>
            <p:custDataLst>
              <p:tags r:id="rId20"/>
            </p:custDataLst>
          </p:nvPr>
        </p:nvSpPr>
        <p:spPr bwMode="auto">
          <a:xfrm>
            <a:off x="3408363" y="5708653"/>
            <a:ext cx="260350" cy="260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pic>
        <p:nvPicPr>
          <p:cNvPr id="32" name="Picture 4"/>
          <p:cNvPicPr>
            <a:picLocks noChangeArrowheads="1"/>
          </p:cNvPicPr>
          <p:nvPr>
            <p:custDataLst>
              <p:tags r:id="rId21"/>
            </p:custDataLst>
          </p:nvPr>
        </p:nvPicPr>
        <p:blipFill rotWithShape="1">
          <a:blip r:embed="rId22" cstate="print">
            <a:extLst>
              <a:ext uri="{28A0092B-C50C-407E-A947-70E740481C1C}">
                <a14:useLocalDpi xmlns:a14="http://schemas.microsoft.com/office/drawing/2010/main" val="0"/>
              </a:ext>
            </a:extLst>
          </a:blip>
          <a:srcRect l="8401" t="-684" r="5321" b="684"/>
          <a:stretch>
            <a:fillRect/>
          </a:stretch>
        </p:blipFill>
        <p:spPr bwMode="auto">
          <a:xfrm>
            <a:off x="2336510" y="4439565"/>
            <a:ext cx="1421104" cy="141848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p:cNvSpPr txBox="1"/>
          <p:nvPr>
            <p:custDataLst>
              <p:tags r:id="rId23"/>
            </p:custDataLst>
          </p:nvPr>
        </p:nvSpPr>
        <p:spPr>
          <a:xfrm>
            <a:off x="1809750" y="320675"/>
            <a:ext cx="5200650" cy="1325563"/>
          </a:xfrm>
          <a:prstGeom prst="rect">
            <a:avLst/>
          </a:prstGeom>
        </p:spPr>
        <p:txBody>
          <a:bodyPr vert="horz" wrap="square" lIns="91440" tIns="45720" rIns="91440" bIns="45720" rtlCol="0" anchor="ctr">
            <a:normAutofit/>
          </a:bodyPr>
          <a:lstStyle>
            <a:lvl1pPr>
              <a:lnSpc>
                <a:spcPct val="90000"/>
              </a:lnSpc>
              <a:spcBef>
                <a:spcPct val="0"/>
              </a:spcBef>
              <a:buNone/>
              <a:defRPr sz="3200">
                <a:solidFill>
                  <a:srgbClr val="FBFBFB"/>
                </a:solidFill>
                <a:latin typeface="+mj-lt"/>
                <a:ea typeface="+mj-ea"/>
                <a:cs typeface="+mj-cs"/>
              </a:defRPr>
            </a:lvl1pPr>
          </a:lstStyle>
          <a:p>
            <a:r>
              <a:rPr lang="en-US" altLang="zh-CN" smtClean="0">
                <a:solidFill>
                  <a:schemeClr val="tx1"/>
                </a:solidFill>
              </a:rPr>
              <a:t>LOREM IPSUM DOLOR</a:t>
            </a:r>
            <a:endParaRPr lang="zh-CN" altLang="en-US" dirty="0">
              <a:solidFill>
                <a:schemeClr val="tx1"/>
              </a:solidFill>
            </a:endParaRPr>
          </a:p>
        </p:txBody>
      </p:sp>
      <p:sp>
        <p:nvSpPr>
          <p:cNvPr id="5" name="文本框 4"/>
          <p:cNvSpPr txBox="1"/>
          <p:nvPr>
            <p:custDataLst>
              <p:tags r:id="rId24"/>
            </p:custDataLst>
          </p:nvPr>
        </p:nvSpPr>
        <p:spPr>
          <a:xfrm>
            <a:off x="5118634" y="1917701"/>
            <a:ext cx="5752566" cy="1900238"/>
          </a:xfrm>
          <a:prstGeom prst="rect">
            <a:avLst/>
          </a:prstGeom>
        </p:spPr>
        <p:txBody>
          <a:bodyPr wrap="square" anchor="ctr" anchorCtr="0">
            <a:normAutofit/>
          </a:bodyPr>
          <a:lstStyle>
            <a:defPPr>
              <a:defRPr lang="zh-CN"/>
            </a:defPPr>
            <a:lvl1pPr>
              <a:lnSpc>
                <a:spcPct val="150000"/>
              </a:lnSpc>
            </a:lvl1pPr>
          </a:lstStyle>
          <a:p>
            <a:r>
              <a:rPr lang="en-US" altLang="zh-CN" smtClean="0"/>
              <a:t>Lorem ipsum dolor sit amet, consectetur adipisicing elit, sed do eiusmod tempor incididunt ut labore et dolore magna aliqua.</a:t>
            </a:r>
            <a:endParaRPr lang="zh-CN" altLang="en-US" dirty="0"/>
          </a:p>
        </p:txBody>
      </p:sp>
      <p:sp>
        <p:nvSpPr>
          <p:cNvPr id="6" name="文本框 5"/>
          <p:cNvSpPr txBox="1"/>
          <p:nvPr>
            <p:custDataLst>
              <p:tags r:id="rId25"/>
            </p:custDataLst>
          </p:nvPr>
        </p:nvSpPr>
        <p:spPr>
          <a:xfrm>
            <a:off x="5118634" y="4157665"/>
            <a:ext cx="5752566" cy="1900238"/>
          </a:xfrm>
          <a:prstGeom prst="rect">
            <a:avLst/>
          </a:prstGeom>
        </p:spPr>
        <p:txBody>
          <a:bodyPr wrap="square" anchor="ctr" anchorCtr="0">
            <a:normAutofit/>
          </a:bodyPr>
          <a:lstStyle>
            <a:defPPr>
              <a:defRPr lang="zh-CN"/>
            </a:defPPr>
            <a:lvl1pPr>
              <a:lnSpc>
                <a:spcPct val="150000"/>
              </a:lnSpc>
            </a:lvl1pPr>
          </a:lstStyle>
          <a:p>
            <a:r>
              <a:rPr lang="en-US" altLang="zh-CN" smtClean="0"/>
              <a:t>Lorem ipsum dolor sit amet, consectetur adipisicing elit, sed do eiusmod tempor incididunt ut labore et dolore magna aliqua.</a:t>
            </a:r>
            <a:endParaRPr lang="zh-CN" altLang="en-US" dirty="0"/>
          </a:p>
        </p:txBody>
      </p:sp>
    </p:spTree>
    <p:custDataLst>
      <p:tags r:id="rId26"/>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64"/>
          <p:cNvSpPr/>
          <p:nvPr>
            <p:custDataLst>
              <p:tags r:id="rId1"/>
            </p:custDataLst>
          </p:nvPr>
        </p:nvSpPr>
        <p:spPr bwMode="auto">
          <a:xfrm rot="21088808">
            <a:off x="1562100" y="2674938"/>
            <a:ext cx="2647950" cy="2647950"/>
          </a:xfrm>
          <a:prstGeom prst="roundRect">
            <a:avLst>
              <a:gd name="adj" fmla="val 34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pic>
        <p:nvPicPr>
          <p:cNvPr id="6" name="Picture 5"/>
          <p:cNvPicPr>
            <a:picLocks noChangeArrowheads="1"/>
          </p:cNvPicPr>
          <p:nvPr>
            <p:custDataLst>
              <p:tags r:id="rId2"/>
            </p:custDataLst>
          </p:nvPr>
        </p:nvPicPr>
        <p:blipFill>
          <a:blip r:embed="rId3">
            <a:extLst>
              <a:ext uri="{28A0092B-C50C-407E-A947-70E740481C1C}">
                <a14:useLocalDpi xmlns:a14="http://schemas.microsoft.com/office/drawing/2010/main" val="0"/>
              </a:ext>
            </a:extLst>
          </a:blip>
          <a:srcRect r="7179"/>
          <a:stretch>
            <a:fillRect/>
          </a:stretch>
        </p:blipFill>
        <p:spPr bwMode="auto">
          <a:xfrm rot="21088808">
            <a:off x="1680806" y="2796136"/>
            <a:ext cx="2402831" cy="2406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p:cNvSpPr txBox="1"/>
          <p:nvPr>
            <p:custDataLst>
              <p:tags r:id="rId4"/>
            </p:custDataLst>
          </p:nvPr>
        </p:nvSpPr>
        <p:spPr>
          <a:xfrm>
            <a:off x="1809750" y="320675"/>
            <a:ext cx="5200650" cy="1325563"/>
          </a:xfrm>
          <a:prstGeom prst="rect">
            <a:avLst/>
          </a:prstGeom>
        </p:spPr>
        <p:txBody>
          <a:bodyPr vert="horz" wrap="square" lIns="91440" tIns="45720" rIns="91440" bIns="45720" rtlCol="0" anchor="ctr">
            <a:normAutofit/>
          </a:bodyPr>
          <a:lstStyle>
            <a:lvl1pPr>
              <a:lnSpc>
                <a:spcPct val="90000"/>
              </a:lnSpc>
              <a:spcBef>
                <a:spcPct val="0"/>
              </a:spcBef>
              <a:buNone/>
              <a:defRPr sz="3200">
                <a:solidFill>
                  <a:srgbClr val="FBFBFB"/>
                </a:solidFill>
                <a:latin typeface="+mj-lt"/>
                <a:ea typeface="+mj-ea"/>
                <a:cs typeface="+mj-cs"/>
              </a:defRPr>
            </a:lvl1pPr>
          </a:lstStyle>
          <a:p>
            <a:r>
              <a:rPr lang="en-US" altLang="zh-CN" smtClean="0">
                <a:solidFill>
                  <a:schemeClr val="tx1"/>
                </a:solidFill>
              </a:rPr>
              <a:t>LOREM IPSUM DOLOR</a:t>
            </a:r>
            <a:endParaRPr lang="zh-CN" altLang="en-US" dirty="0">
              <a:solidFill>
                <a:schemeClr val="tx1"/>
              </a:solidFill>
            </a:endParaRPr>
          </a:p>
        </p:txBody>
      </p:sp>
      <p:sp>
        <p:nvSpPr>
          <p:cNvPr id="3" name="文本框 2"/>
          <p:cNvSpPr txBox="1"/>
          <p:nvPr>
            <p:custDataLst>
              <p:tags r:id="rId5"/>
            </p:custDataLst>
          </p:nvPr>
        </p:nvSpPr>
        <p:spPr>
          <a:xfrm>
            <a:off x="5118634" y="2019301"/>
            <a:ext cx="5752566" cy="3829955"/>
          </a:xfrm>
          <a:prstGeom prst="rect">
            <a:avLst/>
          </a:prstGeom>
        </p:spPr>
        <p:txBody>
          <a:bodyPr wrap="square" anchor="ctr" anchorCtr="0">
            <a:normAutofit/>
          </a:bodyPr>
          <a:lstStyle>
            <a:defPPr>
              <a:defRPr lang="zh-CN"/>
            </a:defPPr>
            <a:lvl1pPr>
              <a:lnSpc>
                <a:spcPct val="150000"/>
              </a:lnSpc>
            </a:lvl1pPr>
          </a:lstStyle>
          <a:p>
            <a:r>
              <a:rPr lang="en-US" altLang="zh-CN" smtClean="0"/>
              <a:t>Lorem ipsum dolor sit amet, consectetur adipisicing elit, sed do eiusmod tempor incididunt ut labore et dolore magna aliqua. Ut enim ad minim veniam, quis nostrud exercitation ullamco laboris nisi ut aliquip ex ea commodo consequat.</a:t>
            </a:r>
            <a:endParaRPr lang="zh-CN" altLang="en-US" dirty="0"/>
          </a:p>
        </p:txBody>
      </p:sp>
    </p:spTree>
    <p:custDataLst>
      <p:tags r:id="rId6"/>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64"/>
          <p:cNvSpPr/>
          <p:nvPr>
            <p:custDataLst>
              <p:tags r:id="rId1"/>
            </p:custDataLst>
          </p:nvPr>
        </p:nvSpPr>
        <p:spPr bwMode="auto">
          <a:xfrm rot="21088808">
            <a:off x="1085850" y="2644776"/>
            <a:ext cx="2550144" cy="2550144"/>
          </a:xfrm>
          <a:prstGeom prst="roundRect">
            <a:avLst>
              <a:gd name="adj" fmla="val 348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pic>
        <p:nvPicPr>
          <p:cNvPr id="6" name="Picture 5"/>
          <p:cNvPicPr>
            <a:picLocks noChangeArrowheads="1"/>
          </p:cNvPicPr>
          <p:nvPr>
            <p:custDataLst>
              <p:tags r:id="rId2"/>
            </p:custDataLst>
          </p:nvPr>
        </p:nvPicPr>
        <p:blipFill>
          <a:blip r:embed="rId3">
            <a:extLst>
              <a:ext uri="{28A0092B-C50C-407E-A947-70E740481C1C}">
                <a14:useLocalDpi xmlns:a14="http://schemas.microsoft.com/office/drawing/2010/main" val="0"/>
              </a:ext>
            </a:extLst>
          </a:blip>
          <a:srcRect r="7179"/>
          <a:stretch>
            <a:fillRect/>
          </a:stretch>
        </p:blipFill>
        <p:spPr bwMode="auto">
          <a:xfrm rot="21088808">
            <a:off x="1200172" y="2761498"/>
            <a:ext cx="2314079" cy="231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椭圆 64"/>
          <p:cNvSpPr/>
          <p:nvPr>
            <p:custDataLst>
              <p:tags r:id="rId4"/>
            </p:custDataLst>
          </p:nvPr>
        </p:nvSpPr>
        <p:spPr bwMode="auto">
          <a:xfrm rot="437169">
            <a:off x="3460277" y="2669557"/>
            <a:ext cx="2547890" cy="2550144"/>
          </a:xfrm>
          <a:prstGeom prst="roundRect">
            <a:avLst>
              <a:gd name="adj" fmla="val 34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pic>
        <p:nvPicPr>
          <p:cNvPr id="9" name="Picture 7"/>
          <p:cNvPicPr>
            <a:picLocks noChangeArrowheads="1"/>
          </p:cNvPicPr>
          <p:nvPr>
            <p:custDataLst>
              <p:tags r:id="rId5"/>
            </p:custDataLst>
          </p:nvPr>
        </p:nvPicPr>
        <p:blipFill>
          <a:blip r:embed="rId6">
            <a:extLst>
              <a:ext uri="{28A0092B-C50C-407E-A947-70E740481C1C}">
                <a14:useLocalDpi xmlns:a14="http://schemas.microsoft.com/office/drawing/2010/main" val="0"/>
              </a:ext>
            </a:extLst>
          </a:blip>
          <a:srcRect r="11800"/>
          <a:stretch>
            <a:fillRect/>
          </a:stretch>
        </p:blipFill>
        <p:spPr bwMode="auto">
          <a:xfrm rot="437169">
            <a:off x="3576341" y="2785724"/>
            <a:ext cx="2315763" cy="231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p:cNvSpPr txBox="1"/>
          <p:nvPr>
            <p:custDataLst>
              <p:tags r:id="rId7"/>
            </p:custDataLst>
          </p:nvPr>
        </p:nvSpPr>
        <p:spPr>
          <a:xfrm>
            <a:off x="1809750" y="320675"/>
            <a:ext cx="5200650" cy="1325563"/>
          </a:xfrm>
          <a:prstGeom prst="rect">
            <a:avLst/>
          </a:prstGeom>
        </p:spPr>
        <p:txBody>
          <a:bodyPr vert="horz" wrap="square" lIns="91440" tIns="45720" rIns="91440" bIns="45720" rtlCol="0" anchor="ctr">
            <a:normAutofit/>
          </a:bodyPr>
          <a:lstStyle>
            <a:lvl1pPr>
              <a:lnSpc>
                <a:spcPct val="90000"/>
              </a:lnSpc>
              <a:spcBef>
                <a:spcPct val="0"/>
              </a:spcBef>
              <a:buNone/>
              <a:defRPr sz="3200">
                <a:solidFill>
                  <a:srgbClr val="FBFBFB"/>
                </a:solidFill>
                <a:latin typeface="+mj-lt"/>
                <a:ea typeface="+mj-ea"/>
                <a:cs typeface="+mj-cs"/>
              </a:defRPr>
            </a:lvl1pPr>
          </a:lstStyle>
          <a:p>
            <a:r>
              <a:rPr lang="en-US" altLang="zh-CN" smtClean="0">
                <a:solidFill>
                  <a:schemeClr val="tx1"/>
                </a:solidFill>
              </a:rPr>
              <a:t>LOREM IPSUM DOLOR</a:t>
            </a:r>
            <a:endParaRPr lang="zh-CN" altLang="en-US" dirty="0">
              <a:solidFill>
                <a:schemeClr val="tx1"/>
              </a:solidFill>
            </a:endParaRPr>
          </a:p>
        </p:txBody>
      </p:sp>
      <p:sp>
        <p:nvSpPr>
          <p:cNvPr id="3" name="文本框 2"/>
          <p:cNvSpPr txBox="1"/>
          <p:nvPr>
            <p:custDataLst>
              <p:tags r:id="rId8"/>
            </p:custDataLst>
          </p:nvPr>
        </p:nvSpPr>
        <p:spPr>
          <a:xfrm>
            <a:off x="6534150" y="1934400"/>
            <a:ext cx="5010150" cy="3829955"/>
          </a:xfrm>
          <a:prstGeom prst="rect">
            <a:avLst/>
          </a:prstGeom>
        </p:spPr>
        <p:txBody>
          <a:bodyPr wrap="square" anchor="ctr" anchorCtr="0">
            <a:normAutofit/>
          </a:bodyPr>
          <a:lstStyle>
            <a:defPPr>
              <a:defRPr lang="zh-CN"/>
            </a:defPPr>
            <a:lvl1pPr>
              <a:lnSpc>
                <a:spcPct val="150000"/>
              </a:lnSpc>
            </a:lvl1pPr>
          </a:lstStyle>
          <a:p>
            <a:r>
              <a:rPr lang="en-US" altLang="zh-CN" smtClean="0"/>
              <a:t>Lorem ipsum dolor sit amet, consectetur adipisicing elit, sed do eiusmod tempor incididunt ut labore et dolore magna aliqua. Ut enim ad minim veniam, quis nostrud exercitation ullamco laboris nisi ut aliquip ex ea commodo consequat.</a:t>
            </a:r>
            <a:endParaRPr lang="zh-CN" altLang="en-US" dirty="0"/>
          </a:p>
        </p:txBody>
      </p:sp>
    </p:spTree>
    <p:custDataLst>
      <p:tags r:id="rId9"/>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sz="7200" smtClean="0"/>
              <a:t>Thank You</a:t>
            </a:r>
            <a:endParaRPr lang="en-US" altLang="zh-CN" sz="7200" smtClean="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泪滴形 47"/>
          <p:cNvSpPr>
            <a:spLocks noChangeArrowheads="1"/>
          </p:cNvSpPr>
          <p:nvPr>
            <p:custDataLst>
              <p:tags r:id="rId1"/>
            </p:custDataLst>
          </p:nvPr>
        </p:nvSpPr>
        <p:spPr bwMode="auto">
          <a:xfrm>
            <a:off x="907703" y="2497937"/>
            <a:ext cx="1087848" cy="1087848"/>
          </a:xfrm>
          <a:custGeom>
            <a:avLst/>
            <a:gdLst>
              <a:gd name="T0" fmla="*/ 0 w 1905000"/>
              <a:gd name="T1" fmla="*/ 952500 h 1905000"/>
              <a:gd name="T2" fmla="*/ 952500 w 1905000"/>
              <a:gd name="T3" fmla="*/ 0 h 1905000"/>
              <a:gd name="T4" fmla="*/ 1905000 w 1905000"/>
              <a:gd name="T5" fmla="*/ 0 h 1905000"/>
              <a:gd name="T6" fmla="*/ 1905000 w 1905000"/>
              <a:gd name="T7" fmla="*/ 952500 h 1905000"/>
              <a:gd name="T8" fmla="*/ 952500 w 1905000"/>
              <a:gd name="T9" fmla="*/ 1905000 h 1905000"/>
              <a:gd name="T10" fmla="*/ 0 w 1905000"/>
              <a:gd name="T11" fmla="*/ 952500 h 1905000"/>
            </a:gdLst>
            <a:ahLst/>
            <a:cxnLst>
              <a:cxn ang="0">
                <a:pos x="T0" y="T1"/>
              </a:cxn>
              <a:cxn ang="0">
                <a:pos x="T2" y="T3"/>
              </a:cxn>
              <a:cxn ang="0">
                <a:pos x="T4" y="T5"/>
              </a:cxn>
              <a:cxn ang="0">
                <a:pos x="T6" y="T7"/>
              </a:cxn>
              <a:cxn ang="0">
                <a:pos x="T8" y="T9"/>
              </a:cxn>
              <a:cxn ang="0">
                <a:pos x="T10" y="T11"/>
              </a:cxn>
            </a:cxnLst>
            <a:rect l="0" t="0" r="r" b="b"/>
            <a:pathLst>
              <a:path w="1905000" h="1905000">
                <a:moveTo>
                  <a:pt x="0" y="952500"/>
                </a:moveTo>
                <a:cubicBezTo>
                  <a:pt x="0" y="426449"/>
                  <a:pt x="426449" y="0"/>
                  <a:pt x="952500" y="0"/>
                </a:cubicBezTo>
                <a:lnTo>
                  <a:pt x="1905000" y="0"/>
                </a:lnTo>
                <a:lnTo>
                  <a:pt x="1905000" y="952500"/>
                </a:lnTo>
                <a:cubicBezTo>
                  <a:pt x="1905000" y="1478551"/>
                  <a:pt x="1478551" y="1905000"/>
                  <a:pt x="952500" y="1905000"/>
                </a:cubicBezTo>
                <a:cubicBezTo>
                  <a:pt x="426449" y="1905000"/>
                  <a:pt x="0" y="1478551"/>
                  <a:pt x="0" y="952500"/>
                </a:cubicBezTo>
                <a:close/>
              </a:path>
            </a:pathLst>
          </a:custGeom>
          <a:solidFill>
            <a:schemeClr val="accent1"/>
          </a:solidFill>
          <a:ln>
            <a:noFill/>
          </a:ln>
        </p:spPr>
        <p:txBody>
          <a:bodyPr anchor="ctr" anchorCtr="0"/>
          <a:lstStyle/>
          <a:p>
            <a:pPr algn="ctr"/>
            <a:r>
              <a:rPr lang="en-US" altLang="zh-CN" sz="3200"/>
              <a:t>01</a:t>
            </a:r>
            <a:endParaRPr lang="zh-CN" altLang="en-US" sz="3200"/>
          </a:p>
        </p:txBody>
      </p:sp>
      <p:sp>
        <p:nvSpPr>
          <p:cNvPr id="7" name="泪滴形 47"/>
          <p:cNvSpPr>
            <a:spLocks noChangeArrowheads="1"/>
          </p:cNvSpPr>
          <p:nvPr>
            <p:custDataLst>
              <p:tags r:id="rId2"/>
            </p:custDataLst>
          </p:nvPr>
        </p:nvSpPr>
        <p:spPr bwMode="auto">
          <a:xfrm>
            <a:off x="907703" y="4169317"/>
            <a:ext cx="1087848" cy="1087848"/>
          </a:xfrm>
          <a:custGeom>
            <a:avLst/>
            <a:gdLst>
              <a:gd name="T0" fmla="*/ 0 w 1905000"/>
              <a:gd name="T1" fmla="*/ 952500 h 1905000"/>
              <a:gd name="T2" fmla="*/ 952500 w 1905000"/>
              <a:gd name="T3" fmla="*/ 0 h 1905000"/>
              <a:gd name="T4" fmla="*/ 1905000 w 1905000"/>
              <a:gd name="T5" fmla="*/ 0 h 1905000"/>
              <a:gd name="T6" fmla="*/ 1905000 w 1905000"/>
              <a:gd name="T7" fmla="*/ 952500 h 1905000"/>
              <a:gd name="T8" fmla="*/ 952500 w 1905000"/>
              <a:gd name="T9" fmla="*/ 1905000 h 1905000"/>
              <a:gd name="T10" fmla="*/ 0 w 1905000"/>
              <a:gd name="T11" fmla="*/ 952500 h 1905000"/>
            </a:gdLst>
            <a:ahLst/>
            <a:cxnLst>
              <a:cxn ang="0">
                <a:pos x="T0" y="T1"/>
              </a:cxn>
              <a:cxn ang="0">
                <a:pos x="T2" y="T3"/>
              </a:cxn>
              <a:cxn ang="0">
                <a:pos x="T4" y="T5"/>
              </a:cxn>
              <a:cxn ang="0">
                <a:pos x="T6" y="T7"/>
              </a:cxn>
              <a:cxn ang="0">
                <a:pos x="T8" y="T9"/>
              </a:cxn>
              <a:cxn ang="0">
                <a:pos x="T10" y="T11"/>
              </a:cxn>
            </a:cxnLst>
            <a:rect l="0" t="0" r="r" b="b"/>
            <a:pathLst>
              <a:path w="1905000" h="1905000">
                <a:moveTo>
                  <a:pt x="0" y="952500"/>
                </a:moveTo>
                <a:cubicBezTo>
                  <a:pt x="0" y="426449"/>
                  <a:pt x="426449" y="0"/>
                  <a:pt x="952500" y="0"/>
                </a:cubicBezTo>
                <a:lnTo>
                  <a:pt x="1905000" y="0"/>
                </a:lnTo>
                <a:lnTo>
                  <a:pt x="1905000" y="952500"/>
                </a:lnTo>
                <a:cubicBezTo>
                  <a:pt x="1905000" y="1478551"/>
                  <a:pt x="1478551" y="1905000"/>
                  <a:pt x="952500" y="1905000"/>
                </a:cubicBezTo>
                <a:cubicBezTo>
                  <a:pt x="426449" y="1905000"/>
                  <a:pt x="0" y="1478551"/>
                  <a:pt x="0" y="952500"/>
                </a:cubicBezTo>
                <a:close/>
              </a:path>
            </a:pathLst>
          </a:custGeom>
          <a:solidFill>
            <a:schemeClr val="accent1"/>
          </a:solidFill>
          <a:ln>
            <a:noFill/>
          </a:ln>
        </p:spPr>
        <p:txBody>
          <a:bodyPr anchor="ctr" anchorCtr="0"/>
          <a:lstStyle/>
          <a:p>
            <a:pPr algn="ctr"/>
            <a:r>
              <a:rPr lang="en-US" altLang="zh-CN" sz="3200"/>
              <a:t>03</a:t>
            </a:r>
            <a:endParaRPr lang="zh-CN" altLang="en-US" sz="3200"/>
          </a:p>
        </p:txBody>
      </p:sp>
      <p:sp>
        <p:nvSpPr>
          <p:cNvPr id="11" name="泪滴形 47"/>
          <p:cNvSpPr>
            <a:spLocks noChangeArrowheads="1"/>
          </p:cNvSpPr>
          <p:nvPr>
            <p:custDataLst>
              <p:tags r:id="rId3"/>
            </p:custDataLst>
          </p:nvPr>
        </p:nvSpPr>
        <p:spPr bwMode="auto">
          <a:xfrm>
            <a:off x="5995304" y="2497937"/>
            <a:ext cx="1087848" cy="1087848"/>
          </a:xfrm>
          <a:custGeom>
            <a:avLst/>
            <a:gdLst>
              <a:gd name="T0" fmla="*/ 0 w 1905000"/>
              <a:gd name="T1" fmla="*/ 952500 h 1905000"/>
              <a:gd name="T2" fmla="*/ 952500 w 1905000"/>
              <a:gd name="T3" fmla="*/ 0 h 1905000"/>
              <a:gd name="T4" fmla="*/ 1905000 w 1905000"/>
              <a:gd name="T5" fmla="*/ 0 h 1905000"/>
              <a:gd name="T6" fmla="*/ 1905000 w 1905000"/>
              <a:gd name="T7" fmla="*/ 952500 h 1905000"/>
              <a:gd name="T8" fmla="*/ 952500 w 1905000"/>
              <a:gd name="T9" fmla="*/ 1905000 h 1905000"/>
              <a:gd name="T10" fmla="*/ 0 w 1905000"/>
              <a:gd name="T11" fmla="*/ 952500 h 1905000"/>
            </a:gdLst>
            <a:ahLst/>
            <a:cxnLst>
              <a:cxn ang="0">
                <a:pos x="T0" y="T1"/>
              </a:cxn>
              <a:cxn ang="0">
                <a:pos x="T2" y="T3"/>
              </a:cxn>
              <a:cxn ang="0">
                <a:pos x="T4" y="T5"/>
              </a:cxn>
              <a:cxn ang="0">
                <a:pos x="T6" y="T7"/>
              </a:cxn>
              <a:cxn ang="0">
                <a:pos x="T8" y="T9"/>
              </a:cxn>
              <a:cxn ang="0">
                <a:pos x="T10" y="T11"/>
              </a:cxn>
            </a:cxnLst>
            <a:rect l="0" t="0" r="r" b="b"/>
            <a:pathLst>
              <a:path w="1905000" h="1905000">
                <a:moveTo>
                  <a:pt x="0" y="952500"/>
                </a:moveTo>
                <a:cubicBezTo>
                  <a:pt x="0" y="426449"/>
                  <a:pt x="426449" y="0"/>
                  <a:pt x="952500" y="0"/>
                </a:cubicBezTo>
                <a:lnTo>
                  <a:pt x="1905000" y="0"/>
                </a:lnTo>
                <a:lnTo>
                  <a:pt x="1905000" y="952500"/>
                </a:lnTo>
                <a:cubicBezTo>
                  <a:pt x="1905000" y="1478551"/>
                  <a:pt x="1478551" y="1905000"/>
                  <a:pt x="952500" y="1905000"/>
                </a:cubicBezTo>
                <a:cubicBezTo>
                  <a:pt x="426449" y="1905000"/>
                  <a:pt x="0" y="1478551"/>
                  <a:pt x="0" y="952500"/>
                </a:cubicBezTo>
                <a:close/>
              </a:path>
            </a:pathLst>
          </a:custGeom>
          <a:solidFill>
            <a:schemeClr val="accent1"/>
          </a:solidFill>
          <a:ln>
            <a:noFill/>
          </a:ln>
        </p:spPr>
        <p:txBody>
          <a:bodyPr anchor="ctr" anchorCtr="0"/>
          <a:lstStyle/>
          <a:p>
            <a:pPr algn="ctr"/>
            <a:r>
              <a:rPr lang="en-US" altLang="zh-CN" sz="3200"/>
              <a:t>02</a:t>
            </a:r>
            <a:endParaRPr lang="zh-CN" altLang="en-US" sz="3200"/>
          </a:p>
        </p:txBody>
      </p:sp>
      <p:sp>
        <p:nvSpPr>
          <p:cNvPr id="3" name="文本框 2"/>
          <p:cNvSpPr txBox="1"/>
          <p:nvPr>
            <p:custDataLst>
              <p:tags r:id="rId4"/>
            </p:custDataLst>
          </p:nvPr>
        </p:nvSpPr>
        <p:spPr>
          <a:xfrm>
            <a:off x="1809750" y="320675"/>
            <a:ext cx="6412230" cy="1325880"/>
          </a:xfrm>
          <a:prstGeom prst="rect">
            <a:avLst/>
          </a:prstGeom>
        </p:spPr>
        <p:txBody>
          <a:bodyPr vert="horz" wrap="square" lIns="91440" tIns="45720" rIns="91440" bIns="45720" rtlCol="0" anchor="ctr">
            <a:normAutofit/>
          </a:bodyPr>
          <a:lstStyle>
            <a:lvl1pPr>
              <a:lnSpc>
                <a:spcPct val="90000"/>
              </a:lnSpc>
              <a:spcBef>
                <a:spcPct val="0"/>
              </a:spcBef>
              <a:buNone/>
              <a:defRPr sz="3200">
                <a:solidFill>
                  <a:srgbClr val="FBFBFB"/>
                </a:solidFill>
                <a:latin typeface="+mj-lt"/>
                <a:ea typeface="+mj-ea"/>
                <a:cs typeface="+mj-cs"/>
              </a:defRPr>
            </a:lvl1pPr>
          </a:lstStyle>
          <a:p>
            <a:r>
              <a:rPr lang="en-US" altLang="zh-CN" dirty="0">
                <a:sym typeface="+mn-ea"/>
              </a:rPr>
              <a:t>1. The ZooKeeper  Introduce</a:t>
            </a:r>
            <a:endParaRPr lang="zh-CN" altLang="en-US" dirty="0">
              <a:solidFill>
                <a:schemeClr val="tx1"/>
              </a:solidFill>
            </a:endParaRPr>
          </a:p>
        </p:txBody>
      </p:sp>
      <p:sp>
        <p:nvSpPr>
          <p:cNvPr id="4" name="文本框 3"/>
          <p:cNvSpPr txBox="1"/>
          <p:nvPr>
            <p:custDataLst>
              <p:tags r:id="rId5"/>
            </p:custDataLst>
          </p:nvPr>
        </p:nvSpPr>
        <p:spPr>
          <a:xfrm>
            <a:off x="2151269" y="2519223"/>
            <a:ext cx="3134138" cy="949137"/>
          </a:xfrm>
          <a:prstGeom prst="rect">
            <a:avLst/>
          </a:prstGeom>
        </p:spPr>
        <p:txBody>
          <a:bodyPr wrap="square" anchor="ctr" anchorCtr="0">
            <a:normAutofit/>
          </a:bodyPr>
          <a:lstStyle>
            <a:defPPr>
              <a:defRPr lang="zh-CN"/>
            </a:defPPr>
            <a:lvl1pPr>
              <a:defRPr sz="2800"/>
            </a:lvl1pPr>
          </a:lstStyle>
          <a:p>
            <a:r>
              <a:rPr lang="en-US" altLang="zh-CN" dirty="0"/>
              <a:t>D</a:t>
            </a:r>
            <a:r>
              <a:rPr lang="zh-CN" altLang="en-US" dirty="0"/>
              <a:t>istributed system</a:t>
            </a:r>
            <a:endParaRPr lang="zh-CN" altLang="en-US" dirty="0"/>
          </a:p>
        </p:txBody>
      </p:sp>
      <p:sp>
        <p:nvSpPr>
          <p:cNvPr id="9" name="文本框 8"/>
          <p:cNvSpPr txBox="1"/>
          <p:nvPr>
            <p:custDataLst>
              <p:tags r:id="rId6"/>
            </p:custDataLst>
          </p:nvPr>
        </p:nvSpPr>
        <p:spPr>
          <a:xfrm>
            <a:off x="7239000" y="2519045"/>
            <a:ext cx="3686810" cy="949325"/>
          </a:xfrm>
          <a:prstGeom prst="rect">
            <a:avLst/>
          </a:prstGeom>
        </p:spPr>
        <p:txBody>
          <a:bodyPr wrap="square" anchor="ctr" anchorCtr="0">
            <a:normAutofit/>
          </a:bodyPr>
          <a:lstStyle>
            <a:defPPr>
              <a:defRPr lang="zh-CN"/>
            </a:defPPr>
            <a:lvl1pPr>
              <a:defRPr sz="2800"/>
            </a:lvl1pPr>
          </a:lstStyle>
          <a:p>
            <a:r>
              <a:rPr lang="en-US" altLang="zh-CN" dirty="0"/>
              <a:t>Introduce zookeeper</a:t>
            </a:r>
            <a:endParaRPr lang="en-US" altLang="zh-CN" dirty="0"/>
          </a:p>
        </p:txBody>
      </p:sp>
      <p:sp>
        <p:nvSpPr>
          <p:cNvPr id="10" name="文本框 9"/>
          <p:cNvSpPr txBox="1"/>
          <p:nvPr>
            <p:custDataLst>
              <p:tags r:id="rId7"/>
            </p:custDataLst>
          </p:nvPr>
        </p:nvSpPr>
        <p:spPr>
          <a:xfrm>
            <a:off x="2151380" y="4190365"/>
            <a:ext cx="3923665" cy="949325"/>
          </a:xfrm>
          <a:prstGeom prst="rect">
            <a:avLst/>
          </a:prstGeom>
        </p:spPr>
        <p:txBody>
          <a:bodyPr wrap="square" anchor="ctr" anchorCtr="0">
            <a:normAutofit/>
          </a:bodyPr>
          <a:lstStyle>
            <a:defPPr>
              <a:defRPr lang="zh-CN"/>
            </a:defPPr>
            <a:lvl1pPr>
              <a:defRPr sz="2800"/>
            </a:lvl1pPr>
          </a:lstStyle>
          <a:p>
            <a:r>
              <a:rPr lang="en-US" altLang="zh-CN" dirty="0"/>
              <a:t>Download&amp;Installation</a:t>
            </a:r>
            <a:endParaRPr lang="en-US" altLang="zh-CN" dirty="0"/>
          </a:p>
        </p:txBody>
      </p:sp>
      <p:sp>
        <p:nvSpPr>
          <p:cNvPr id="2" name="泪滴形 47"/>
          <p:cNvSpPr>
            <a:spLocks noChangeArrowheads="1"/>
          </p:cNvSpPr>
          <p:nvPr>
            <p:custDataLst>
              <p:tags r:id="rId8"/>
            </p:custDataLst>
          </p:nvPr>
        </p:nvSpPr>
        <p:spPr bwMode="auto">
          <a:xfrm>
            <a:off x="5995323" y="4335687"/>
            <a:ext cx="1087848" cy="1087848"/>
          </a:xfrm>
          <a:custGeom>
            <a:avLst/>
            <a:gdLst>
              <a:gd name="T0" fmla="*/ 0 w 1905000"/>
              <a:gd name="T1" fmla="*/ 952500 h 1905000"/>
              <a:gd name="T2" fmla="*/ 952500 w 1905000"/>
              <a:gd name="T3" fmla="*/ 0 h 1905000"/>
              <a:gd name="T4" fmla="*/ 1905000 w 1905000"/>
              <a:gd name="T5" fmla="*/ 0 h 1905000"/>
              <a:gd name="T6" fmla="*/ 1905000 w 1905000"/>
              <a:gd name="T7" fmla="*/ 952500 h 1905000"/>
              <a:gd name="T8" fmla="*/ 952500 w 1905000"/>
              <a:gd name="T9" fmla="*/ 1905000 h 1905000"/>
              <a:gd name="T10" fmla="*/ 0 w 1905000"/>
              <a:gd name="T11" fmla="*/ 952500 h 1905000"/>
            </a:gdLst>
            <a:ahLst/>
            <a:cxnLst>
              <a:cxn ang="0">
                <a:pos x="T0" y="T1"/>
              </a:cxn>
              <a:cxn ang="0">
                <a:pos x="T2" y="T3"/>
              </a:cxn>
              <a:cxn ang="0">
                <a:pos x="T4" y="T5"/>
              </a:cxn>
              <a:cxn ang="0">
                <a:pos x="T6" y="T7"/>
              </a:cxn>
              <a:cxn ang="0">
                <a:pos x="T8" y="T9"/>
              </a:cxn>
              <a:cxn ang="0">
                <a:pos x="T10" y="T11"/>
              </a:cxn>
            </a:cxnLst>
            <a:rect l="0" t="0" r="r" b="b"/>
            <a:pathLst>
              <a:path w="1905000" h="1905000">
                <a:moveTo>
                  <a:pt x="0" y="952500"/>
                </a:moveTo>
                <a:cubicBezTo>
                  <a:pt x="0" y="426449"/>
                  <a:pt x="426449" y="0"/>
                  <a:pt x="952500" y="0"/>
                </a:cubicBezTo>
                <a:lnTo>
                  <a:pt x="1905000" y="0"/>
                </a:lnTo>
                <a:lnTo>
                  <a:pt x="1905000" y="952500"/>
                </a:lnTo>
                <a:cubicBezTo>
                  <a:pt x="1905000" y="1478551"/>
                  <a:pt x="1478551" y="1905000"/>
                  <a:pt x="952500" y="1905000"/>
                </a:cubicBezTo>
                <a:cubicBezTo>
                  <a:pt x="426449" y="1905000"/>
                  <a:pt x="0" y="1478551"/>
                  <a:pt x="0" y="952500"/>
                </a:cubicBezTo>
                <a:close/>
              </a:path>
            </a:pathLst>
          </a:custGeom>
          <a:solidFill>
            <a:schemeClr val="accent1"/>
          </a:solidFill>
          <a:ln>
            <a:noFill/>
          </a:ln>
        </p:spPr>
        <p:txBody>
          <a:bodyPr anchor="ctr" anchorCtr="0"/>
          <a:lstStyle/>
          <a:p>
            <a:pPr algn="ctr"/>
            <a:r>
              <a:rPr lang="en-US" altLang="zh-CN" sz="3200"/>
              <a:t>04</a:t>
            </a:r>
            <a:endParaRPr lang="zh-CN" altLang="en-US" sz="3200"/>
          </a:p>
        </p:txBody>
      </p:sp>
      <p:sp>
        <p:nvSpPr>
          <p:cNvPr id="6" name="文本框 5"/>
          <p:cNvSpPr txBox="1"/>
          <p:nvPr>
            <p:custDataLst>
              <p:tags r:id="rId9"/>
            </p:custDataLst>
          </p:nvPr>
        </p:nvSpPr>
        <p:spPr>
          <a:xfrm>
            <a:off x="7239000" y="4356735"/>
            <a:ext cx="3923665" cy="949325"/>
          </a:xfrm>
          <a:prstGeom prst="rect">
            <a:avLst/>
          </a:prstGeom>
        </p:spPr>
        <p:txBody>
          <a:bodyPr wrap="square" anchor="ctr" anchorCtr="0">
            <a:normAutofit/>
          </a:bodyPr>
          <a:lstStyle>
            <a:defPPr>
              <a:defRPr lang="zh-CN"/>
            </a:defPPr>
            <a:lvl1pPr>
              <a:defRPr sz="2800"/>
            </a:lvl1pPr>
          </a:lstStyle>
          <a:p>
            <a:r>
              <a:rPr lang="en-US" altLang="zh-CN" dirty="0"/>
              <a:t>Quick start</a:t>
            </a:r>
            <a:endParaRPr lang="en-US" altLang="zh-CN" dirty="0"/>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809750" y="320675"/>
            <a:ext cx="5200650" cy="1325563"/>
          </a:xfrm>
          <a:prstGeom prst="rect">
            <a:avLst/>
          </a:prstGeom>
        </p:spPr>
        <p:txBody>
          <a:bodyPr vert="horz" wrap="square" lIns="91440" tIns="45720" rIns="91440" bIns="45720" rtlCol="0" anchor="ctr">
            <a:normAutofit/>
          </a:bodyPr>
          <a:lstStyle>
            <a:lvl1pPr>
              <a:lnSpc>
                <a:spcPct val="90000"/>
              </a:lnSpc>
              <a:spcBef>
                <a:spcPct val="0"/>
              </a:spcBef>
              <a:buNone/>
              <a:defRPr sz="3200">
                <a:solidFill>
                  <a:srgbClr val="FBFBFB"/>
                </a:solidFill>
                <a:latin typeface="+mj-lt"/>
                <a:ea typeface="+mj-ea"/>
                <a:cs typeface="+mj-cs"/>
              </a:defRPr>
            </a:lvl1pPr>
          </a:lstStyle>
          <a:p>
            <a:r>
              <a:rPr lang="en-US" altLang="zh-CN" dirty="0">
                <a:solidFill>
                  <a:schemeClr val="tx1"/>
                </a:solidFill>
              </a:rPr>
              <a:t>1.1 </a:t>
            </a:r>
            <a:r>
              <a:rPr lang="en-US" altLang="zh-CN" dirty="0">
                <a:sym typeface="+mn-ea"/>
              </a:rPr>
              <a:t>D</a:t>
            </a:r>
            <a:r>
              <a:rPr lang="zh-CN" altLang="en-US" dirty="0">
                <a:sym typeface="+mn-ea"/>
              </a:rPr>
              <a:t>istributed system</a:t>
            </a:r>
            <a:endParaRPr lang="en-US" altLang="zh-CN" dirty="0">
              <a:solidFill>
                <a:schemeClr val="tx1"/>
              </a:solidFill>
            </a:endParaRPr>
          </a:p>
        </p:txBody>
      </p:sp>
      <p:sp>
        <p:nvSpPr>
          <p:cNvPr id="3" name="文本框 2"/>
          <p:cNvSpPr txBox="1"/>
          <p:nvPr>
            <p:custDataLst>
              <p:tags r:id="rId2"/>
            </p:custDataLst>
          </p:nvPr>
        </p:nvSpPr>
        <p:spPr>
          <a:xfrm>
            <a:off x="993140" y="1647190"/>
            <a:ext cx="10332085" cy="4859020"/>
          </a:xfrm>
          <a:prstGeom prst="rect">
            <a:avLst/>
          </a:prstGeom>
        </p:spPr>
        <p:txBody>
          <a:bodyPr wrap="square" anchor="ctr" anchorCtr="0"/>
          <a:lstStyle>
            <a:defPPr>
              <a:defRPr lang="zh-CN"/>
            </a:defPPr>
            <a:lvl1pPr>
              <a:lnSpc>
                <a:spcPct val="150000"/>
              </a:lnSpc>
            </a:lvl1pPr>
          </a:lstStyle>
          <a:p>
            <a:r>
              <a:rPr lang="en-US" altLang="zh-CN" sz="2200" b="1" smtClean="0"/>
              <a:t>Resource sharing: </a:t>
            </a:r>
            <a:r>
              <a:rPr lang="en-US" altLang="zh-CN" sz="2200" smtClean="0"/>
              <a:t>This refers to the possibility of using the resources in the system,such as storage space, computing power, data, and services from anywhere, and so on</a:t>
            </a:r>
            <a:endParaRPr lang="en-US" altLang="zh-CN" sz="2200" smtClean="0"/>
          </a:p>
          <a:p>
            <a:r>
              <a:rPr lang="en-US" altLang="zh-CN" sz="2200" b="1" smtClean="0"/>
              <a:t>Extendibility:</a:t>
            </a:r>
            <a:r>
              <a:rPr lang="en-US" altLang="zh-CN" sz="2200" smtClean="0"/>
              <a:t> This refers to the possibility of extending and improving the system incrementally, both from hardware and software perspectives</a:t>
            </a:r>
            <a:endParaRPr lang="en-US" altLang="zh-CN" sz="2200" smtClean="0"/>
          </a:p>
          <a:p>
            <a:r>
              <a:rPr lang="en-US" altLang="zh-CN" sz="2200" b="1" smtClean="0"/>
              <a:t>Concurrency: </a:t>
            </a:r>
            <a:r>
              <a:rPr lang="en-US" altLang="zh-CN" sz="2200" smtClean="0"/>
              <a:t>This refers to the system's capability to be used by multiple users at the same time to accomplish the same task or different tasks</a:t>
            </a:r>
            <a:endParaRPr lang="en-US" altLang="zh-CN" sz="2200" smtClean="0"/>
          </a:p>
          <a:p>
            <a:r>
              <a:rPr lang="en-US" altLang="zh-CN" sz="2200" b="1" smtClean="0"/>
              <a:t>Performance and scalability:</a:t>
            </a:r>
            <a:r>
              <a:rPr lang="en-US" altLang="zh-CN" sz="2200" smtClean="0"/>
              <a:t> This ensures that the response time of the system doesn't degrade as the overall load increases</a:t>
            </a:r>
            <a:endParaRPr lang="en-US" altLang="zh-CN" sz="2200" smtClean="0"/>
          </a:p>
          <a:p>
            <a:r>
              <a:rPr lang="en-US" altLang="zh-CN" sz="2200" b="1" smtClean="0"/>
              <a:t>Fault tolerance: </a:t>
            </a:r>
            <a:r>
              <a:rPr lang="en-US" altLang="zh-CN" sz="2200" smtClean="0"/>
              <a:t>This ensures that the system is always available even if some of the components fail or operate in a degraded mode</a:t>
            </a:r>
            <a:endParaRPr lang="en-US" altLang="zh-CN" sz="2200" smtClean="0"/>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等腰三角形 2"/>
          <p:cNvSpPr/>
          <p:nvPr>
            <p:custDataLst>
              <p:tags r:id="rId1"/>
            </p:custDataLst>
          </p:nvPr>
        </p:nvSpPr>
        <p:spPr>
          <a:xfrm rot="5400000">
            <a:off x="4298951" y="3106738"/>
            <a:ext cx="158750" cy="13652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7" name="椭圆 16"/>
          <p:cNvSpPr/>
          <p:nvPr>
            <p:custDataLst>
              <p:tags r:id="rId2"/>
            </p:custDataLst>
          </p:nvPr>
        </p:nvSpPr>
        <p:spPr bwMode="auto">
          <a:xfrm>
            <a:off x="2133600" y="2690814"/>
            <a:ext cx="1830388" cy="1831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8" name="椭圆 17"/>
          <p:cNvSpPr/>
          <p:nvPr>
            <p:custDataLst>
              <p:tags r:id="rId3"/>
            </p:custDataLst>
          </p:nvPr>
        </p:nvSpPr>
        <p:spPr bwMode="auto">
          <a:xfrm>
            <a:off x="2222500" y="2779714"/>
            <a:ext cx="1652588" cy="1654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pic>
        <p:nvPicPr>
          <p:cNvPr id="16" name="Picture 6"/>
          <p:cNvPicPr>
            <a:picLocks noChangeArrowheads="1"/>
          </p:cNvPicPr>
          <p:nvPr>
            <p:custDataLst>
              <p:tags r:id="rId4"/>
            </p:custDataLst>
          </p:nvPr>
        </p:nvPicPr>
        <p:blipFill rotWithShape="1">
          <a:blip r:embed="rId5" cstate="print">
            <a:extLst>
              <a:ext uri="{28A0092B-C50C-407E-A947-70E740481C1C}">
                <a14:useLocalDpi xmlns:a14="http://schemas.microsoft.com/office/drawing/2010/main" val="0"/>
              </a:ext>
            </a:extLst>
          </a:blip>
          <a:srcRect r="9173"/>
          <a:stretch>
            <a:fillRect/>
          </a:stretch>
        </p:blipFill>
        <p:spPr bwMode="auto">
          <a:xfrm>
            <a:off x="2339442" y="2896772"/>
            <a:ext cx="1419257" cy="1420059"/>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椭圆 11"/>
          <p:cNvSpPr/>
          <p:nvPr>
            <p:custDataLst>
              <p:tags r:id="rId6"/>
            </p:custDataLst>
          </p:nvPr>
        </p:nvSpPr>
        <p:spPr bwMode="auto">
          <a:xfrm>
            <a:off x="3494088" y="3781426"/>
            <a:ext cx="679450" cy="6810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3" name="椭圆 12"/>
          <p:cNvSpPr/>
          <p:nvPr>
            <p:custDataLst>
              <p:tags r:id="rId7"/>
            </p:custDataLst>
          </p:nvPr>
        </p:nvSpPr>
        <p:spPr bwMode="auto">
          <a:xfrm>
            <a:off x="3559175" y="3846514"/>
            <a:ext cx="549275" cy="5508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4" name="椭圆 13"/>
          <p:cNvSpPr/>
          <p:nvPr>
            <p:custDataLst>
              <p:tags r:id="rId8"/>
            </p:custDataLst>
          </p:nvPr>
        </p:nvSpPr>
        <p:spPr bwMode="auto">
          <a:xfrm>
            <a:off x="3632200" y="3919539"/>
            <a:ext cx="403225" cy="4048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dirty="0">
              <a:solidFill>
                <a:schemeClr val="tx1"/>
              </a:solidFill>
            </a:endParaRPr>
          </a:p>
        </p:txBody>
      </p:sp>
      <p:sp>
        <p:nvSpPr>
          <p:cNvPr id="9" name="椭圆 8"/>
          <p:cNvSpPr/>
          <p:nvPr>
            <p:custDataLst>
              <p:tags r:id="rId9"/>
            </p:custDataLst>
          </p:nvPr>
        </p:nvSpPr>
        <p:spPr bwMode="auto">
          <a:xfrm>
            <a:off x="3319463" y="4084639"/>
            <a:ext cx="438150" cy="4381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0" name="椭圆 9"/>
          <p:cNvSpPr/>
          <p:nvPr>
            <p:custDataLst>
              <p:tags r:id="rId10"/>
            </p:custDataLst>
          </p:nvPr>
        </p:nvSpPr>
        <p:spPr bwMode="auto">
          <a:xfrm>
            <a:off x="3360738" y="4125914"/>
            <a:ext cx="355600" cy="355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11" name="椭圆 10"/>
          <p:cNvSpPr/>
          <p:nvPr>
            <p:custDataLst>
              <p:tags r:id="rId11"/>
            </p:custDataLst>
          </p:nvPr>
        </p:nvSpPr>
        <p:spPr bwMode="auto">
          <a:xfrm>
            <a:off x="3408363" y="4173539"/>
            <a:ext cx="260350" cy="260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chemeClr val="tx1"/>
              </a:solidFill>
            </a:endParaRPr>
          </a:p>
        </p:txBody>
      </p:sp>
      <p:sp>
        <p:nvSpPr>
          <p:cNvPr id="2" name="文本框 1"/>
          <p:cNvSpPr txBox="1"/>
          <p:nvPr>
            <p:custDataLst>
              <p:tags r:id="rId12"/>
            </p:custDataLst>
          </p:nvPr>
        </p:nvSpPr>
        <p:spPr>
          <a:xfrm>
            <a:off x="1809750" y="320675"/>
            <a:ext cx="5200650" cy="1325563"/>
          </a:xfrm>
          <a:prstGeom prst="rect">
            <a:avLst/>
          </a:prstGeom>
        </p:spPr>
        <p:txBody>
          <a:bodyPr vert="horz" wrap="square" lIns="91440" tIns="45720" rIns="91440" bIns="45720" rtlCol="0" anchor="ctr">
            <a:normAutofit/>
          </a:bodyPr>
          <a:lstStyle>
            <a:lvl1pPr>
              <a:lnSpc>
                <a:spcPct val="90000"/>
              </a:lnSpc>
              <a:spcBef>
                <a:spcPct val="0"/>
              </a:spcBef>
              <a:buNone/>
              <a:defRPr sz="3200">
                <a:solidFill>
                  <a:srgbClr val="FBFBFB"/>
                </a:solidFill>
                <a:latin typeface="+mj-lt"/>
                <a:ea typeface="+mj-ea"/>
                <a:cs typeface="+mj-cs"/>
              </a:defRPr>
            </a:lvl1pPr>
          </a:lstStyle>
          <a:p>
            <a:r>
              <a:rPr lang="en-US" altLang="zh-CN" dirty="0">
                <a:sym typeface="+mn-ea"/>
              </a:rPr>
              <a:t>1.2 Introduce zookeeper</a:t>
            </a:r>
            <a:endParaRPr lang="zh-CN" altLang="en-US" dirty="0">
              <a:solidFill>
                <a:schemeClr val="tx1"/>
              </a:solidFill>
            </a:endParaRPr>
          </a:p>
        </p:txBody>
      </p:sp>
      <p:sp>
        <p:nvSpPr>
          <p:cNvPr id="5" name="文本框 4"/>
          <p:cNvSpPr txBox="1"/>
          <p:nvPr>
            <p:custDataLst>
              <p:tags r:id="rId13"/>
            </p:custDataLst>
          </p:nvPr>
        </p:nvSpPr>
        <p:spPr>
          <a:xfrm>
            <a:off x="4803775" y="2019300"/>
            <a:ext cx="6291580" cy="3829685"/>
          </a:xfrm>
          <a:prstGeom prst="rect">
            <a:avLst/>
          </a:prstGeom>
        </p:spPr>
        <p:txBody>
          <a:bodyPr wrap="square" anchor="ctr" anchorCtr="0">
            <a:normAutofit/>
          </a:bodyPr>
          <a:lstStyle>
            <a:defPPr>
              <a:defRPr lang="zh-CN"/>
            </a:defPPr>
            <a:lvl1pPr>
              <a:lnSpc>
                <a:spcPct val="150000"/>
              </a:lnSpc>
            </a:lvl1pPr>
          </a:lstStyle>
          <a:p>
            <a:r>
              <a:rPr lang="en-US" altLang="zh-CN" sz="2000" smtClean="0"/>
              <a:t>ZooKeeper, as a centralized coordination service, is distributed and highly reliable, running on a cluster of servers called a ZooKeeper ensemble. Distributed consensus, group management, presence protocols, and leader election are implemented by the service so that the applications do not need to reinvent the wheel by implementing them on their own</a:t>
            </a:r>
            <a:endParaRPr lang="en-US" altLang="zh-CN" sz="2000" smtClean="0"/>
          </a:p>
        </p:txBody>
      </p:sp>
    </p:spTree>
    <p:custDataLst>
      <p:tags r:id="rId1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809750" y="320675"/>
            <a:ext cx="6464300" cy="1325880"/>
          </a:xfrm>
          <a:prstGeom prst="rect">
            <a:avLst/>
          </a:prstGeom>
        </p:spPr>
        <p:txBody>
          <a:bodyPr vert="horz" wrap="square" lIns="91440" tIns="45720" rIns="91440" bIns="45720" rtlCol="0" anchor="ctr">
            <a:normAutofit/>
          </a:bodyPr>
          <a:lstStyle>
            <a:lvl1pPr>
              <a:lnSpc>
                <a:spcPct val="90000"/>
              </a:lnSpc>
              <a:spcBef>
                <a:spcPct val="0"/>
              </a:spcBef>
              <a:buNone/>
              <a:defRPr sz="3200">
                <a:solidFill>
                  <a:srgbClr val="FBFBFB"/>
                </a:solidFill>
                <a:latin typeface="+mj-lt"/>
                <a:ea typeface="+mj-ea"/>
                <a:cs typeface="+mj-cs"/>
              </a:defRPr>
            </a:lvl1pPr>
          </a:lstStyle>
          <a:p>
            <a:r>
              <a:rPr lang="en-US" altLang="zh-CN" dirty="0">
                <a:solidFill>
                  <a:schemeClr val="tx1"/>
                </a:solidFill>
              </a:rPr>
              <a:t>1.3 </a:t>
            </a:r>
            <a:r>
              <a:rPr lang="en-US" dirty="0">
                <a:sym typeface="+mn-ea"/>
              </a:rPr>
              <a:t>Download and Installation</a:t>
            </a:r>
            <a:endParaRPr lang="en-US" dirty="0">
              <a:solidFill>
                <a:schemeClr val="tx1"/>
              </a:solidFill>
            </a:endParaRPr>
          </a:p>
        </p:txBody>
      </p:sp>
      <p:sp>
        <p:nvSpPr>
          <p:cNvPr id="3" name="文本框 2"/>
          <p:cNvSpPr txBox="1"/>
          <p:nvPr>
            <p:custDataLst>
              <p:tags r:id="rId2"/>
            </p:custDataLst>
          </p:nvPr>
        </p:nvSpPr>
        <p:spPr>
          <a:xfrm>
            <a:off x="1164590" y="2199640"/>
            <a:ext cx="9345295" cy="1609090"/>
          </a:xfrm>
          <a:prstGeom prst="rect">
            <a:avLst/>
          </a:prstGeom>
        </p:spPr>
        <p:txBody>
          <a:bodyPr wrap="square" anchor="ctr" anchorCtr="0"/>
          <a:lstStyle>
            <a:defPPr>
              <a:defRPr lang="zh-CN"/>
            </a:defPPr>
            <a:lvl1pPr>
              <a:lnSpc>
                <a:spcPct val="150000"/>
              </a:lnSpc>
            </a:lvl1pPr>
          </a:lstStyle>
          <a:p>
            <a:r>
              <a:rPr lang="en-US" altLang="zh-CN" sz="2200" smtClean="0"/>
              <a:t>http://zookeeper.apache.org/</a:t>
            </a:r>
            <a:endParaRPr lang="en-US" altLang="zh-CN" sz="2200" smtClean="0"/>
          </a:p>
          <a:p>
            <a:r>
              <a:rPr lang="en-US" altLang="zh-CN" sz="2200" smtClean="0"/>
              <a:t>http://zookeeper.apache.org/doc/r3.4.10/</a:t>
            </a:r>
            <a:endParaRPr lang="en-US" altLang="zh-CN" sz="2200" smtClean="0"/>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809750" y="320675"/>
            <a:ext cx="6464300" cy="1325880"/>
          </a:xfrm>
          <a:prstGeom prst="rect">
            <a:avLst/>
          </a:prstGeom>
        </p:spPr>
        <p:txBody>
          <a:bodyPr vert="horz" wrap="square" lIns="91440" tIns="45720" rIns="91440" bIns="45720" rtlCol="0" anchor="ctr">
            <a:normAutofit/>
          </a:bodyPr>
          <a:lstStyle>
            <a:lvl1pPr>
              <a:lnSpc>
                <a:spcPct val="90000"/>
              </a:lnSpc>
              <a:spcBef>
                <a:spcPct val="0"/>
              </a:spcBef>
              <a:buNone/>
              <a:defRPr sz="3200">
                <a:solidFill>
                  <a:srgbClr val="FBFBFB"/>
                </a:solidFill>
                <a:latin typeface="+mj-lt"/>
                <a:ea typeface="+mj-ea"/>
                <a:cs typeface="+mj-cs"/>
              </a:defRPr>
            </a:lvl1pPr>
          </a:lstStyle>
          <a:p>
            <a:r>
              <a:rPr lang="en-US" altLang="zh-CN" dirty="0">
                <a:solidFill>
                  <a:schemeClr val="tx1"/>
                </a:solidFill>
              </a:rPr>
              <a:t>1.3 </a:t>
            </a:r>
            <a:r>
              <a:rPr lang="en-US" dirty="0">
                <a:sym typeface="+mn-ea"/>
              </a:rPr>
              <a:t>zookeeper configuration</a:t>
            </a:r>
            <a:endParaRPr lang="en-US" dirty="0">
              <a:solidFill>
                <a:schemeClr val="tx1"/>
              </a:solidFill>
            </a:endParaRPr>
          </a:p>
        </p:txBody>
      </p:sp>
      <p:sp>
        <p:nvSpPr>
          <p:cNvPr id="3" name="文本框 2"/>
          <p:cNvSpPr txBox="1"/>
          <p:nvPr>
            <p:custDataLst>
              <p:tags r:id="rId2"/>
            </p:custDataLst>
          </p:nvPr>
        </p:nvSpPr>
        <p:spPr>
          <a:xfrm>
            <a:off x="1164590" y="2199640"/>
            <a:ext cx="9345295" cy="1898650"/>
          </a:xfrm>
          <a:prstGeom prst="rect">
            <a:avLst/>
          </a:prstGeom>
        </p:spPr>
        <p:txBody>
          <a:bodyPr wrap="square" anchor="ctr" anchorCtr="0"/>
          <a:lstStyle>
            <a:defPPr>
              <a:defRPr lang="zh-CN"/>
            </a:defPPr>
            <a:lvl1pPr>
              <a:lnSpc>
                <a:spcPct val="150000"/>
              </a:lnSpc>
            </a:lvl1pPr>
          </a:lstStyle>
          <a:p>
            <a:r>
              <a:rPr lang="en-US" altLang="zh-CN" sz="2200" smtClean="0"/>
              <a:t>$ cat conf/zoo.cfg</a:t>
            </a:r>
            <a:endParaRPr lang="en-US" altLang="zh-CN" sz="2200" smtClean="0"/>
          </a:p>
          <a:p>
            <a:r>
              <a:rPr lang="en-US" altLang="zh-CN" sz="2200" smtClean="0"/>
              <a:t>tickTime=2000</a:t>
            </a:r>
            <a:endParaRPr lang="en-US" altLang="zh-CN" sz="2200" smtClean="0"/>
          </a:p>
          <a:p>
            <a:r>
              <a:rPr lang="en-US" altLang="zh-CN" sz="2200" smtClean="0"/>
              <a:t>dataDir=/var/lib/zookeeper</a:t>
            </a:r>
            <a:endParaRPr lang="en-US" altLang="zh-CN" sz="2200" smtClean="0"/>
          </a:p>
          <a:p>
            <a:r>
              <a:rPr lang="en-US" altLang="zh-CN" sz="2200" smtClean="0"/>
              <a:t>clientPort=2181</a:t>
            </a:r>
            <a:endParaRPr lang="en-US" altLang="zh-CN" sz="2200" smtClean="0"/>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40690" y="281305"/>
            <a:ext cx="6464300" cy="1325880"/>
          </a:xfrm>
          <a:prstGeom prst="rect">
            <a:avLst/>
          </a:prstGeom>
        </p:spPr>
        <p:txBody>
          <a:bodyPr vert="horz" wrap="square" lIns="91440" tIns="45720" rIns="91440" bIns="45720" rtlCol="0" anchor="ctr">
            <a:normAutofit/>
          </a:bodyPr>
          <a:lstStyle>
            <a:lvl1pPr>
              <a:lnSpc>
                <a:spcPct val="90000"/>
              </a:lnSpc>
              <a:spcBef>
                <a:spcPct val="0"/>
              </a:spcBef>
              <a:buNone/>
              <a:defRPr sz="3200">
                <a:solidFill>
                  <a:srgbClr val="FBFBFB"/>
                </a:solidFill>
                <a:latin typeface="+mj-lt"/>
                <a:ea typeface="+mj-ea"/>
                <a:cs typeface="+mj-cs"/>
              </a:defRPr>
            </a:lvl1pPr>
          </a:lstStyle>
          <a:p>
            <a:r>
              <a:rPr lang="en-US" altLang="zh-CN" dirty="0">
                <a:solidFill>
                  <a:schemeClr val="tx1"/>
                </a:solidFill>
              </a:rPr>
              <a:t>1.4 </a:t>
            </a:r>
            <a:r>
              <a:rPr lang="en-US" dirty="0">
                <a:sym typeface="+mn-ea"/>
              </a:rPr>
              <a:t>Quick Start</a:t>
            </a:r>
            <a:endParaRPr lang="en-US" dirty="0">
              <a:solidFill>
                <a:schemeClr val="tx1"/>
              </a:solidFill>
            </a:endParaRPr>
          </a:p>
        </p:txBody>
      </p:sp>
      <p:sp>
        <p:nvSpPr>
          <p:cNvPr id="7" name="文本框 6"/>
          <p:cNvSpPr txBox="1"/>
          <p:nvPr/>
        </p:nvSpPr>
        <p:spPr>
          <a:xfrm>
            <a:off x="3161030" y="4382770"/>
            <a:ext cx="6158865" cy="1198880"/>
          </a:xfrm>
          <a:prstGeom prst="rect">
            <a:avLst/>
          </a:prstGeom>
          <a:noFill/>
        </p:spPr>
        <p:txBody>
          <a:bodyPr wrap="square" rtlCol="0">
            <a:spAutoFit/>
          </a:bodyPr>
          <a:p>
            <a:r>
              <a:rPr lang="en-US" altLang="zh-CN" sz="7200"/>
              <a:t>D</a:t>
            </a:r>
            <a:r>
              <a:rPr lang="zh-CN" altLang="en-US" sz="7200"/>
              <a:t>emonstration</a:t>
            </a:r>
            <a:endParaRPr lang="zh-CN" altLang="en-US" sz="7200"/>
          </a:p>
        </p:txBody>
      </p:sp>
    </p:spTree>
    <p:custDataLst>
      <p:tags r:id="rId2"/>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160492"/>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4"/>
  <p:tag name="KSO_WM_UNIT_ID" val="custom160492_11*l_i*1_4"/>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00.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1_1"/>
  <p:tag name="KSO_WM_UNIT_ID" val="custom160492_9*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101.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3"/>
  <p:tag name="KSO_WM_UNIT_ID" val="custom160492_9*l_i*1_3"/>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02.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4"/>
  <p:tag name="KSO_WM_UNIT_ID" val="custom160492_9*l_i*1_4"/>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03.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2_1"/>
  <p:tag name="KSO_WM_UNIT_ID" val="custom160492_9*l_h_f*1_2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104.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5"/>
  <p:tag name="KSO_WM_UNIT_ID" val="custom160492_9*l_i*1_5"/>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05.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6"/>
  <p:tag name="KSO_WM_UNIT_ID" val="custom160492_9*l_i*1_6"/>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06.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3_1"/>
  <p:tag name="KSO_WM_UNIT_ID" val="custom160492_9*l_h_f*1_3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107.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7"/>
  <p:tag name="KSO_WM_UNIT_ID" val="custom160492_9*l_i*1_7"/>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08.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8"/>
  <p:tag name="KSO_WM_UNIT_ID" val="custom160492_9*l_i*1_8"/>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09.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4_1"/>
  <p:tag name="KSO_WM_UNIT_ID" val="custom160492_9*l_h_f*1_4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4_1"/>
  <p:tag name="KSO_WM_UNIT_ID" val="custom160492_11*l_h_f*1_4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110.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9*a*1"/>
  <p:tag name="KSO_WM_UNIT_CLEAR" val="1"/>
  <p:tag name="KSO_WM_UNIT_LAYERLEVEL" val="1"/>
  <p:tag name="KSO_WM_UNIT_ISCONTENTSTITLE" val="1"/>
  <p:tag name="KSO_WM_UNIT_VALUE" val="42"/>
  <p:tag name="KSO_WM_UNIT_HIGHLIGHT" val="0"/>
  <p:tag name="KSO_WM_UNIT_COMPATIBLE" val="0"/>
  <p:tag name="KSO_WM_UNIT_PRESET_TEXT" val="CONTENTS"/>
</p:tagLst>
</file>

<file path=ppt/tags/tag111.xml><?xml version="1.0" encoding="utf-8"?>
<p:tagLst xmlns:p="http://schemas.openxmlformats.org/presentationml/2006/main">
  <p:tag name="KSO_WM_TEMPLATE_CATEGORY" val="custom"/>
  <p:tag name="KSO_WM_TEMPLATE_INDEX" val="160492"/>
  <p:tag name="KSO_WM_TAG_VERSION" val="1.0"/>
  <p:tag name="KSO_WM_SLIDE_ID" val="custom160492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112.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1"/>
  <p:tag name="KSO_WM_UNIT_ID" val="custom160492_10*l_i*1_1"/>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13.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2"/>
  <p:tag name="KSO_WM_UNIT_ID" val="custom160492_10*l_i*1_2"/>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14.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1_1"/>
  <p:tag name="KSO_WM_UNIT_ID" val="custom160492_10*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115.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3"/>
  <p:tag name="KSO_WM_UNIT_ID" val="custom160492_10*l_i*1_3"/>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16.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4"/>
  <p:tag name="KSO_WM_UNIT_ID" val="custom160492_10*l_i*1_4"/>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17.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4_1"/>
  <p:tag name="KSO_WM_UNIT_ID" val="custom160492_10*l_h_f*1_4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118.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5"/>
  <p:tag name="KSO_WM_UNIT_ID" val="custom160492_10*l_i*1_5"/>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19.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6"/>
  <p:tag name="KSO_WM_UNIT_ID" val="custom160492_10*l_i*1_6"/>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5"/>
  <p:tag name="KSO_WM_UNIT_ID" val="custom160492_11*l_i*1_5"/>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20.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2_1"/>
  <p:tag name="KSO_WM_UNIT_ID" val="custom160492_10*l_h_f*1_2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121.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7"/>
  <p:tag name="KSO_WM_UNIT_ID" val="custom160492_10*l_i*1_7"/>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22.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8"/>
  <p:tag name="KSO_WM_UNIT_ID" val="custom160492_10*l_i*1_8"/>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23.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5_1"/>
  <p:tag name="KSO_WM_UNIT_ID" val="custom160492_10*l_h_f*1_5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124.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9"/>
  <p:tag name="KSO_WM_UNIT_ID" val="custom160492_10*l_i*1_9"/>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25.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10"/>
  <p:tag name="KSO_WM_UNIT_ID" val="custom160492_10*l_i*1_10"/>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26.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3_1"/>
  <p:tag name="KSO_WM_UNIT_ID" val="custom160492_10*l_h_f*1_3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127.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10*a*1"/>
  <p:tag name="KSO_WM_UNIT_CLEAR" val="1"/>
  <p:tag name="KSO_WM_UNIT_LAYERLEVEL" val="1"/>
  <p:tag name="KSO_WM_UNIT_ISCONTENTSTITLE" val="1"/>
  <p:tag name="KSO_WM_UNIT_VALUE" val="42"/>
  <p:tag name="KSO_WM_UNIT_HIGHLIGHT" val="0"/>
  <p:tag name="KSO_WM_UNIT_COMPATIBLE" val="0"/>
  <p:tag name="KSO_WM_UNIT_PRESET_TEXT" val="CONTENTS"/>
</p:tagLst>
</file>

<file path=ppt/tags/tag128.xml><?xml version="1.0" encoding="utf-8"?>
<p:tagLst xmlns:p="http://schemas.openxmlformats.org/presentationml/2006/main">
  <p:tag name="KSO_WM_TEMPLATE_CATEGORY" val="custom"/>
  <p:tag name="KSO_WM_TEMPLATE_INDEX" val="160492"/>
  <p:tag name="KSO_WM_TAG_VERSION" val="1.0"/>
  <p:tag name="KSO_WM_SLIDE_ID" val="custom160492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129.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1"/>
  <p:tag name="KSO_WM_UNIT_ID" val="custom160492_11*l_i*1_1"/>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6"/>
  <p:tag name="KSO_WM_UNIT_ID" val="custom160492_11*l_i*1_6"/>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30.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2"/>
  <p:tag name="KSO_WM_UNIT_ID" val="custom160492_11*l_i*1_2"/>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31.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1_1"/>
  <p:tag name="KSO_WM_UNIT_ID" val="custom160492_11*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132.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3"/>
  <p:tag name="KSO_WM_UNIT_ID" val="custom160492_11*l_i*1_3"/>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33.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4"/>
  <p:tag name="KSO_WM_UNIT_ID" val="custom160492_11*l_i*1_4"/>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34.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4_1"/>
  <p:tag name="KSO_WM_UNIT_ID" val="custom160492_11*l_h_f*1_4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135.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5"/>
  <p:tag name="KSO_WM_UNIT_ID" val="custom160492_11*l_i*1_5"/>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36.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6"/>
  <p:tag name="KSO_WM_UNIT_ID" val="custom160492_11*l_i*1_6"/>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37.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2_1"/>
  <p:tag name="KSO_WM_UNIT_ID" val="custom160492_11*l_h_f*1_2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138.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7"/>
  <p:tag name="KSO_WM_UNIT_ID" val="custom160492_11*l_i*1_7"/>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39.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8"/>
  <p:tag name="KSO_WM_UNIT_ID" val="custom160492_11*l_i*1_8"/>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2_1"/>
  <p:tag name="KSO_WM_UNIT_ID" val="custom160492_11*l_h_f*1_2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140.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5_1"/>
  <p:tag name="KSO_WM_UNIT_ID" val="custom160492_11*l_h_f*1_5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141.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9"/>
  <p:tag name="KSO_WM_UNIT_ID" val="custom160492_11*l_i*1_9"/>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42.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10"/>
  <p:tag name="KSO_WM_UNIT_ID" val="custom160492_11*l_i*1_10"/>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43.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3_1"/>
  <p:tag name="KSO_WM_UNIT_ID" val="custom160492_11*l_h_f*1_3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144.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11"/>
  <p:tag name="KSO_WM_UNIT_ID" val="custom160492_11*l_i*1_11"/>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45.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12"/>
  <p:tag name="KSO_WM_UNIT_ID" val="custom160492_11*l_i*1_12"/>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46.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6_1"/>
  <p:tag name="KSO_WM_UNIT_ID" val="custom160492_11*l_h_f*1_6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147.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11*a*1"/>
  <p:tag name="KSO_WM_UNIT_CLEAR" val="1"/>
  <p:tag name="KSO_WM_UNIT_LAYERLEVEL" val="1"/>
  <p:tag name="KSO_WM_UNIT_ISCONTENTSTITLE" val="1"/>
  <p:tag name="KSO_WM_UNIT_VALUE" val="42"/>
  <p:tag name="KSO_WM_UNIT_HIGHLIGHT" val="0"/>
  <p:tag name="KSO_WM_UNIT_COMPATIBLE" val="0"/>
  <p:tag name="KSO_WM_UNIT_PRESET_TEXT" val="CONTENTS"/>
</p:tagLst>
</file>

<file path=ppt/tags/tag148.xml><?xml version="1.0" encoding="utf-8"?>
<p:tagLst xmlns:p="http://schemas.openxmlformats.org/presentationml/2006/main">
  <p:tag name="KSO_WM_TEMPLATE_CATEGORY" val="custom"/>
  <p:tag name="KSO_WM_TEMPLATE_INDEX" val="160492"/>
  <p:tag name="KSO_WM_TAG_VERSION" val="1.0"/>
  <p:tag name="KSO_WM_SLIDE_ID" val="custom160492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149.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12*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7"/>
  <p:tag name="KSO_WM_UNIT_ID" val="custom160492_11*l_i*1_7"/>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50.xml><?xml version="1.0" encoding="utf-8"?>
<p:tagLst xmlns:p="http://schemas.openxmlformats.org/presentationml/2006/main">
  <p:tag name="KSO_WM_TAG_VERSION" val="1.0"/>
  <p:tag name="KSO_WM_BEAUTIFY_FLAG" val="#wm#"/>
  <p:tag name="KSO_WM_TEMPLATE_CATEGORY" val="custom"/>
  <p:tag name="KSO_WM_TEMPLATE_INDEX" val="160492"/>
  <p:tag name="KSO_WM_UNIT_TYPE" val="e"/>
  <p:tag name="KSO_WM_UNIT_INDEX" val="1"/>
  <p:tag name="KSO_WM_UNIT_ID" val="custom160492_12*e*1"/>
  <p:tag name="KSO_WM_UNIT_CLEAR" val="1"/>
  <p:tag name="KSO_WM_UNIT_LAYERLEVEL" val="1"/>
  <p:tag name="KSO_WM_UNIT_VALUE" val="26"/>
  <p:tag name="KSO_WM_UNIT_HIGHLIGHT" val="0"/>
  <p:tag name="KSO_WM_UNIT_COMPATIBLE" val="1"/>
  <p:tag name="KSO_WM_UNIT_PRESET_TEXT" val="第一章"/>
</p:tagLst>
</file>

<file path=ppt/tags/tag151.xml><?xml version="1.0" encoding="utf-8"?>
<p:tagLst xmlns:p="http://schemas.openxmlformats.org/presentationml/2006/main">
  <p:tag name="KSO_WM_TEMPLATE_CATEGORY" val="custom"/>
  <p:tag name="KSO_WM_TEMPLATE_INDEX" val="160492"/>
  <p:tag name="KSO_WM_TAG_VERSION" val="1.0"/>
  <p:tag name="KSO_WM_SLIDE_ID" val="custom160492_12"/>
  <p:tag name="KSO_WM_SLIDE_INDEX" val="12"/>
  <p:tag name="KSO_WM_SLIDE_ITEM_CNT" val="1"/>
  <p:tag name="KSO_WM_SLIDE_LAYOUT" val="a_e"/>
  <p:tag name="KSO_WM_SLIDE_LAYOUT_CNT" val="1_1"/>
  <p:tag name="KSO_WM_SLIDE_TYPE" val="sectionTitle"/>
  <p:tag name="KSO_WM_BEAUTIFY_FLAG" val="#wm#"/>
</p:tagLst>
</file>

<file path=ppt/tags/tag152.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1"/>
  <p:tag name="KSO_WM_UNIT_ID" val="custom160492_13*l_i*1_1"/>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153.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1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154.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1_1"/>
  <p:tag name="KSO_WM_UNIT_ID" val="custom160492_13*l_h_f*1_1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 name="KSO_WM_UNIT_TEXT_FILL_FORE_SCHEMECOLOR_INDEX" val="13"/>
  <p:tag name="KSO_WM_UNIT_TEXT_FILL_TYPE" val="1"/>
  <p:tag name="KSO_WM_UNIT_USESOURCEFORMAT_APPLY" val="1"/>
</p:tagLst>
</file>

<file path=ppt/tags/tag155.xml><?xml version="1.0" encoding="utf-8"?>
<p:tagLst xmlns:p="http://schemas.openxmlformats.org/presentationml/2006/main">
  <p:tag name="KSO_WM_TEMPLATE_CATEGORY" val="custom"/>
  <p:tag name="KSO_WM_TEMPLATE_INDEX" val="160492"/>
  <p:tag name="KSO_WM_TAG_VERSION" val="1.0"/>
  <p:tag name="KSO_WM_SLIDE_ID" val="custom160492_13"/>
  <p:tag name="KSO_WM_SLIDE_INDEX" val="13"/>
  <p:tag name="KSO_WM_SLIDE_ITEM_CNT" val="1"/>
  <p:tag name="KSO_WM_SLIDE_LAYOUT" val="a_l"/>
  <p:tag name="KSO_WM_SLIDE_LAYOUT_CNT" val="1_1"/>
  <p:tag name="KSO_WM_SLIDE_TYPE" val="text"/>
  <p:tag name="KSO_WM_BEAUTIFY_FLAG" val="#wm#"/>
  <p:tag name="KSO_WM_SLIDE_POSITION" val="295*221"/>
  <p:tag name="KSO_WM_SLIDE_SIZE" val="360*89"/>
  <p:tag name="KSO_WM_DIAGRAM_GROUP_CODE" val="l1-2"/>
</p:tagLst>
</file>

<file path=ppt/tags/tag156.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1"/>
  <p:tag name="KSO_WM_UNIT_ID" val="custom160492_14*l_i*1_1"/>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157.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2"/>
  <p:tag name="KSO_WM_UNIT_ID" val="custom160492_14*l_i*1_2"/>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158.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14*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159.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1_1"/>
  <p:tag name="KSO_WM_UNIT_ID" val="custom160492_14*l_h_f*1_1_1"/>
  <p:tag name="KSO_WM_UNIT_CLEAR" val="1"/>
  <p:tag name="KSO_WM_UNIT_LAYERLEVEL" val="1_1_1"/>
  <p:tag name="KSO_WM_UNIT_VALUE" val="14"/>
  <p:tag name="KSO_WM_UNIT_HIGHLIGHT" val="0"/>
  <p:tag name="KSO_WM_UNIT_COMPATIBLE" val="0"/>
  <p:tag name="KSO_WM_UNIT_PRESET_TEXT_INDEX" val="3"/>
  <p:tag name="KSO_WM_UNIT_PRESET_TEXT_LEN" val="12"/>
  <p:tag name="KSO_WM_DIAGRAM_GROUP_CODE" val="l1-2"/>
  <p:tag name="KSO_WM_UNIT_TEXT_FILL_FORE_SCHEMECOLOR_INDEX" val="13"/>
  <p:tag name="KSO_WM_UNIT_TEXT_FILL_TYPE" val="1"/>
  <p:tag name="KSO_WM_UNIT_USESOURCEFORMAT_APPLY" val="1"/>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8"/>
  <p:tag name="KSO_WM_UNIT_ID" val="custom160492_11*l_i*1_8"/>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60.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2_1"/>
  <p:tag name="KSO_WM_UNIT_ID" val="custom160492_14*l_h_f*1_2_1"/>
  <p:tag name="KSO_WM_UNIT_CLEAR" val="1"/>
  <p:tag name="KSO_WM_UNIT_LAYERLEVEL" val="1_1_1"/>
  <p:tag name="KSO_WM_UNIT_VALUE" val="14"/>
  <p:tag name="KSO_WM_UNIT_HIGHLIGHT" val="0"/>
  <p:tag name="KSO_WM_UNIT_COMPATIBLE" val="0"/>
  <p:tag name="KSO_WM_UNIT_PRESET_TEXT_INDEX" val="3"/>
  <p:tag name="KSO_WM_UNIT_PRESET_TEXT_LEN" val="12"/>
  <p:tag name="KSO_WM_DIAGRAM_GROUP_CODE" val="l1-2"/>
  <p:tag name="KSO_WM_UNIT_TEXT_FILL_FORE_SCHEMECOLOR_INDEX" val="13"/>
  <p:tag name="KSO_WM_UNIT_TEXT_FILL_TYPE" val="1"/>
  <p:tag name="KSO_WM_UNIT_USESOURCEFORMAT_APPLY" val="1"/>
</p:tagLst>
</file>

<file path=ppt/tags/tag161.xml><?xml version="1.0" encoding="utf-8"?>
<p:tagLst xmlns:p="http://schemas.openxmlformats.org/presentationml/2006/main">
  <p:tag name="KSO_WM_TEMPLATE_CATEGORY" val="custom"/>
  <p:tag name="KSO_WM_TEMPLATE_INDEX" val="160492"/>
  <p:tag name="KSO_WM_TAG_VERSION" val="1.0"/>
  <p:tag name="KSO_WM_SLIDE_ID" val="custom160492_14"/>
  <p:tag name="KSO_WM_SLIDE_INDEX" val="14"/>
  <p:tag name="KSO_WM_SLIDE_ITEM_CNT" val="2"/>
  <p:tag name="KSO_WM_SLIDE_LAYOUT" val="a_l"/>
  <p:tag name="KSO_WM_SLIDE_LAYOUT_CNT" val="1_1"/>
  <p:tag name="KSO_WM_SLIDE_TYPE" val="text"/>
  <p:tag name="KSO_WM_BEAUTIFY_FLAG" val="#wm#"/>
  <p:tag name="KSO_WM_SLIDE_POSITION" val="295*182"/>
  <p:tag name="KSO_WM_SLIDE_SIZE" val="360*227"/>
  <p:tag name="KSO_WM_DIAGRAM_GROUP_CODE" val="l1-2"/>
</p:tagLst>
</file>

<file path=ppt/tags/tag162.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1"/>
  <p:tag name="KSO_WM_UNIT_ID" val="custom160492_15*l_i*1_1"/>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163.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2"/>
  <p:tag name="KSO_WM_UNIT_ID" val="custom160492_15*l_i*1_2"/>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164.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3"/>
  <p:tag name="KSO_WM_UNIT_ID" val="custom160492_15*l_i*1_3"/>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165.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15*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166.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1_1"/>
  <p:tag name="KSO_WM_UNIT_ID" val="custom160492_15*l_h_f*1_1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 name="KSO_WM_UNIT_TEXT_FILL_FORE_SCHEMECOLOR_INDEX" val="13"/>
  <p:tag name="KSO_WM_UNIT_TEXT_FILL_TYPE" val="1"/>
  <p:tag name="KSO_WM_UNIT_USESOURCEFORMAT_APPLY" val="1"/>
</p:tagLst>
</file>

<file path=ppt/tags/tag167.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2_1"/>
  <p:tag name="KSO_WM_UNIT_ID" val="custom160492_15*l_h_f*1_2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 name="KSO_WM_UNIT_TEXT_FILL_FORE_SCHEMECOLOR_INDEX" val="13"/>
  <p:tag name="KSO_WM_UNIT_TEXT_FILL_TYPE" val="1"/>
  <p:tag name="KSO_WM_UNIT_USESOURCEFORMAT_APPLY" val="1"/>
</p:tagLst>
</file>

<file path=ppt/tags/tag168.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3_1"/>
  <p:tag name="KSO_WM_UNIT_ID" val="custom160492_15*l_h_f*1_3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 name="KSO_WM_UNIT_TEXT_FILL_FORE_SCHEMECOLOR_INDEX" val="13"/>
  <p:tag name="KSO_WM_UNIT_TEXT_FILL_TYPE" val="1"/>
  <p:tag name="KSO_WM_UNIT_USESOURCEFORMAT_APPLY" val="1"/>
</p:tagLst>
</file>

<file path=ppt/tags/tag169.xml><?xml version="1.0" encoding="utf-8"?>
<p:tagLst xmlns:p="http://schemas.openxmlformats.org/presentationml/2006/main">
  <p:tag name="KSO_WM_TEMPLATE_CATEGORY" val="custom"/>
  <p:tag name="KSO_WM_TEMPLATE_INDEX" val="160492"/>
  <p:tag name="KSO_WM_TAG_VERSION" val="1.0"/>
  <p:tag name="KSO_WM_SLIDE_ID" val="custom160492_15"/>
  <p:tag name="KSO_WM_SLIDE_INDEX" val="15"/>
  <p:tag name="KSO_WM_SLIDE_ITEM_CNT" val="3"/>
  <p:tag name="KSO_WM_SLIDE_LAYOUT" val="a_l"/>
  <p:tag name="KSO_WM_SLIDE_LAYOUT_CNT" val="1_1"/>
  <p:tag name="KSO_WM_SLIDE_TYPE" val="text"/>
  <p:tag name="KSO_WM_BEAUTIFY_FLAG" val="#wm#"/>
  <p:tag name="KSO_WM_SLIDE_POSITION" val="325*164"/>
  <p:tag name="KSO_WM_SLIDE_SIZE" val="300*304"/>
  <p:tag name="KSO_WM_DIAGRAM_GROUP_CODE" val="l1-2"/>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5_1"/>
  <p:tag name="KSO_WM_UNIT_ID" val="custom160492_11*l_h_f*1_5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170.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1"/>
  <p:tag name="KSO_WM_UNIT_ID" val="custom160492_16*l_i*1_1"/>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171.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2"/>
  <p:tag name="KSO_WM_UNIT_ID" val="custom160492_16*l_i*1_2"/>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172.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3"/>
  <p:tag name="KSO_WM_UNIT_ID" val="custom160492_16*l_i*1_3"/>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173.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4"/>
  <p:tag name="KSO_WM_UNIT_ID" val="custom160492_16*l_i*1_4"/>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174.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16*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175.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1_1"/>
  <p:tag name="KSO_WM_UNIT_ID" val="custom160492_16*l_h_f*1_1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 name="KSO_WM_UNIT_TEXT_FILL_FORE_SCHEMECOLOR_INDEX" val="13"/>
  <p:tag name="KSO_WM_UNIT_TEXT_FILL_TYPE" val="1"/>
  <p:tag name="KSO_WM_UNIT_USESOURCEFORMAT_APPLY" val="1"/>
</p:tagLst>
</file>

<file path=ppt/tags/tag176.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2_1"/>
  <p:tag name="KSO_WM_UNIT_ID" val="custom160492_16*l_h_f*1_2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 name="KSO_WM_UNIT_TEXT_FILL_FORE_SCHEMECOLOR_INDEX" val="13"/>
  <p:tag name="KSO_WM_UNIT_TEXT_FILL_TYPE" val="1"/>
  <p:tag name="KSO_WM_UNIT_USESOURCEFORMAT_APPLY" val="1"/>
</p:tagLst>
</file>

<file path=ppt/tags/tag177.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3_1"/>
  <p:tag name="KSO_WM_UNIT_ID" val="custom160492_16*l_h_f*1_3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 name="KSO_WM_UNIT_TEXT_FILL_FORE_SCHEMECOLOR_INDEX" val="13"/>
  <p:tag name="KSO_WM_UNIT_TEXT_FILL_TYPE" val="1"/>
  <p:tag name="KSO_WM_UNIT_USESOURCEFORMAT_APPLY" val="1"/>
</p:tagLst>
</file>

<file path=ppt/tags/tag178.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4_1"/>
  <p:tag name="KSO_WM_UNIT_ID" val="custom160492_16*l_h_f*1_4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 name="KSO_WM_UNIT_TEXT_FILL_FORE_SCHEMECOLOR_INDEX" val="13"/>
  <p:tag name="KSO_WM_UNIT_TEXT_FILL_TYPE" val="1"/>
  <p:tag name="KSO_WM_UNIT_USESOURCEFORMAT_APPLY" val="1"/>
</p:tagLst>
</file>

<file path=ppt/tags/tag179.xml><?xml version="1.0" encoding="utf-8"?>
<p:tagLst xmlns:p="http://schemas.openxmlformats.org/presentationml/2006/main">
  <p:tag name="KSO_WM_TEMPLATE_CATEGORY" val="custom"/>
  <p:tag name="KSO_WM_TEMPLATE_INDEX" val="160492"/>
  <p:tag name="KSO_WM_TAG_VERSION" val="1.0"/>
  <p:tag name="KSO_WM_SLIDE_ID" val="custom160492_16"/>
  <p:tag name="KSO_WM_SLIDE_INDEX" val="16"/>
  <p:tag name="KSO_WM_SLIDE_ITEM_CNT" val="4"/>
  <p:tag name="KSO_WM_SLIDE_LAYOUT" val="a_l"/>
  <p:tag name="KSO_WM_SLIDE_LAYOUT_CNT" val="1_1"/>
  <p:tag name="KSO_WM_SLIDE_TYPE" val="text"/>
  <p:tag name="KSO_WM_BEAUTIFY_FLAG" val="#wm#"/>
  <p:tag name="KSO_WM_SLIDE_POSITION" val="117*197"/>
  <p:tag name="KSO_WM_SLIDE_SIZE" val="746*217"/>
  <p:tag name="KSO_WM_DIAGRAM_GROUP_CODE" val="l1-2"/>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9"/>
  <p:tag name="KSO_WM_UNIT_ID" val="custom160492_11*l_i*1_9"/>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80.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1"/>
  <p:tag name="KSO_WM_UNIT_ID" val="custom160492_17*l_i*1_1"/>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181.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2"/>
  <p:tag name="KSO_WM_UNIT_ID" val="custom160492_17*l_i*1_2"/>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182.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3"/>
  <p:tag name="KSO_WM_UNIT_ID" val="custom160492_17*l_i*1_3"/>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183.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4"/>
  <p:tag name="KSO_WM_UNIT_ID" val="custom160492_17*l_i*1_4"/>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184.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5"/>
  <p:tag name="KSO_WM_UNIT_ID" val="custom160492_17*l_i*1_5"/>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185.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17*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186.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1_1"/>
  <p:tag name="KSO_WM_UNIT_ID" val="custom160492_17*l_h_f*1_1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 name="KSO_WM_UNIT_TEXT_FILL_FORE_SCHEMECOLOR_INDEX" val="13"/>
  <p:tag name="KSO_WM_UNIT_TEXT_FILL_TYPE" val="1"/>
  <p:tag name="KSO_WM_UNIT_USESOURCEFORMAT_APPLY" val="1"/>
</p:tagLst>
</file>

<file path=ppt/tags/tag187.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2_1"/>
  <p:tag name="KSO_WM_UNIT_ID" val="custom160492_17*l_h_f*1_2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 name="KSO_WM_UNIT_TEXT_FILL_FORE_SCHEMECOLOR_INDEX" val="13"/>
  <p:tag name="KSO_WM_UNIT_TEXT_FILL_TYPE" val="1"/>
  <p:tag name="KSO_WM_UNIT_USESOURCEFORMAT_APPLY" val="1"/>
</p:tagLst>
</file>

<file path=ppt/tags/tag188.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3_1"/>
  <p:tag name="KSO_WM_UNIT_ID" val="custom160492_17*l_h_f*1_3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 name="KSO_WM_UNIT_TEXT_FILL_FORE_SCHEMECOLOR_INDEX" val="13"/>
  <p:tag name="KSO_WM_UNIT_TEXT_FILL_TYPE" val="1"/>
  <p:tag name="KSO_WM_UNIT_USESOURCEFORMAT_APPLY" val="1"/>
</p:tagLst>
</file>

<file path=ppt/tags/tag189.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4_1"/>
  <p:tag name="KSO_WM_UNIT_ID" val="custom160492_17*l_h_f*1_4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 name="KSO_WM_UNIT_TEXT_FILL_FORE_SCHEMECOLOR_INDEX" val="13"/>
  <p:tag name="KSO_WM_UNIT_TEXT_FILL_TYPE" val="1"/>
  <p:tag name="KSO_WM_UNIT_USESOURCEFORMAT_APPLY" val="1"/>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10"/>
  <p:tag name="KSO_WM_UNIT_ID" val="custom160492_11*l_i*1_10"/>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90.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5_1"/>
  <p:tag name="KSO_WM_UNIT_ID" val="custom160492_17*l_h_f*1_5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 name="KSO_WM_UNIT_TEXT_FILL_FORE_SCHEMECOLOR_INDEX" val="13"/>
  <p:tag name="KSO_WM_UNIT_TEXT_FILL_TYPE" val="1"/>
  <p:tag name="KSO_WM_UNIT_USESOURCEFORMAT_APPLY" val="1"/>
</p:tagLst>
</file>

<file path=ppt/tags/tag191.xml><?xml version="1.0" encoding="utf-8"?>
<p:tagLst xmlns:p="http://schemas.openxmlformats.org/presentationml/2006/main">
  <p:tag name="KSO_WM_TEMPLATE_CATEGORY" val="custom"/>
  <p:tag name="KSO_WM_TEMPLATE_INDEX" val="160492"/>
  <p:tag name="KSO_WM_TAG_VERSION" val="1.0"/>
  <p:tag name="KSO_WM_SLIDE_ID" val="custom160492_17"/>
  <p:tag name="KSO_WM_SLIDE_INDEX" val="17"/>
  <p:tag name="KSO_WM_SLIDE_ITEM_CNT" val="5"/>
  <p:tag name="KSO_WM_SLIDE_LAYOUT" val="a_l"/>
  <p:tag name="KSO_WM_SLIDE_LAYOUT_CNT" val="1_1"/>
  <p:tag name="KSO_WM_SLIDE_TYPE" val="text"/>
  <p:tag name="KSO_WM_BEAUTIFY_FLAG" val="#wm#"/>
  <p:tag name="KSO_WM_SLIDE_POSITION" val="160*162"/>
  <p:tag name="KSO_WM_SLIDE_SIZE" val="659*308"/>
  <p:tag name="KSO_WM_DIAGRAM_GROUP_CODE" val="l1-2"/>
</p:tagLst>
</file>

<file path=ppt/tags/tag192.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1"/>
  <p:tag name="KSO_WM_UNIT_ID" val="custom160492_18*l_i*1_1"/>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193.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2"/>
  <p:tag name="KSO_WM_UNIT_ID" val="custom160492_18*l_i*1_2"/>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194.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3"/>
  <p:tag name="KSO_WM_UNIT_ID" val="custom160492_18*l_i*1_3"/>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195.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4"/>
  <p:tag name="KSO_WM_UNIT_ID" val="custom160492_18*l_i*1_4"/>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196.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5"/>
  <p:tag name="KSO_WM_UNIT_ID" val="custom160492_18*l_i*1_5"/>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197.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6"/>
  <p:tag name="KSO_WM_UNIT_ID" val="custom160492_18*l_i*1_6"/>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198.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18*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199.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1_1"/>
  <p:tag name="KSO_WM_UNIT_ID" val="custom160492_18*l_h_f*1_1_1"/>
  <p:tag name="KSO_WM_UNIT_CLEAR" val="1"/>
  <p:tag name="KSO_WM_UNIT_LAYERLEVEL" val="1_1_1"/>
  <p:tag name="KSO_WM_UNIT_VALUE" val="14"/>
  <p:tag name="KSO_WM_UNIT_HIGHLIGHT" val="0"/>
  <p:tag name="KSO_WM_UNIT_COMPATIBLE" val="0"/>
  <p:tag name="KSO_WM_UNIT_PRESET_TEXT_INDEX" val="3"/>
  <p:tag name="KSO_WM_UNIT_PRESET_TEXT_LEN" val="12"/>
  <p:tag name="KSO_WM_DIAGRAM_GROUP_CODE" val="l1-2"/>
  <p:tag name="KSO_WM_UNIT_TEXT_FILL_FORE_SCHEMECOLOR_INDEX" val="13"/>
  <p:tag name="KSO_WM_UNIT_TEXT_FILL_TYPE" val="1"/>
  <p:tag name="KSO_WM_UNIT_USESOURCEFORMAT_APPLY" val="1"/>
</p:tagLst>
</file>

<file path=ppt/tags/tag2.xml><?xml version="1.0" encoding="utf-8"?>
<p:tagLst xmlns:p="http://schemas.openxmlformats.org/presentationml/2006/main">
  <p:tag name="KSO_WM_TAG_VERSION" val="1.0"/>
  <p:tag name="KSO_WM_TEMPLATE_CATEGORY" val="custom"/>
  <p:tag name="KSO_WM_TEMPLATE_INDEX" val="160492"/>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3_1"/>
  <p:tag name="KSO_WM_UNIT_ID" val="custom160492_11*l_h_f*1_3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00.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2_1"/>
  <p:tag name="KSO_WM_UNIT_ID" val="custom160492_18*l_h_f*1_2_1"/>
  <p:tag name="KSO_WM_UNIT_CLEAR" val="1"/>
  <p:tag name="KSO_WM_UNIT_LAYERLEVEL" val="1_1_1"/>
  <p:tag name="KSO_WM_UNIT_VALUE" val="14"/>
  <p:tag name="KSO_WM_UNIT_HIGHLIGHT" val="0"/>
  <p:tag name="KSO_WM_UNIT_COMPATIBLE" val="0"/>
  <p:tag name="KSO_WM_UNIT_PRESET_TEXT_INDEX" val="3"/>
  <p:tag name="KSO_WM_UNIT_PRESET_TEXT_LEN" val="12"/>
  <p:tag name="KSO_WM_DIAGRAM_GROUP_CODE" val="l1-2"/>
  <p:tag name="KSO_WM_UNIT_TEXT_FILL_FORE_SCHEMECOLOR_INDEX" val="13"/>
  <p:tag name="KSO_WM_UNIT_TEXT_FILL_TYPE" val="1"/>
  <p:tag name="KSO_WM_UNIT_USESOURCEFORMAT_APPLY" val="1"/>
</p:tagLst>
</file>

<file path=ppt/tags/tag201.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3_1"/>
  <p:tag name="KSO_WM_UNIT_ID" val="custom160492_18*l_h_f*1_3_1"/>
  <p:tag name="KSO_WM_UNIT_CLEAR" val="1"/>
  <p:tag name="KSO_WM_UNIT_LAYERLEVEL" val="1_1_1"/>
  <p:tag name="KSO_WM_UNIT_VALUE" val="14"/>
  <p:tag name="KSO_WM_UNIT_HIGHLIGHT" val="0"/>
  <p:tag name="KSO_WM_UNIT_COMPATIBLE" val="0"/>
  <p:tag name="KSO_WM_UNIT_PRESET_TEXT_INDEX" val="3"/>
  <p:tag name="KSO_WM_UNIT_PRESET_TEXT_LEN" val="12"/>
  <p:tag name="KSO_WM_DIAGRAM_GROUP_CODE" val="l1-2"/>
  <p:tag name="KSO_WM_UNIT_TEXT_FILL_FORE_SCHEMECOLOR_INDEX" val="13"/>
  <p:tag name="KSO_WM_UNIT_TEXT_FILL_TYPE" val="1"/>
  <p:tag name="KSO_WM_UNIT_USESOURCEFORMAT_APPLY" val="1"/>
</p:tagLst>
</file>

<file path=ppt/tags/tag202.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4_1"/>
  <p:tag name="KSO_WM_UNIT_ID" val="custom160492_18*l_h_f*1_4_1"/>
  <p:tag name="KSO_WM_UNIT_CLEAR" val="1"/>
  <p:tag name="KSO_WM_UNIT_LAYERLEVEL" val="1_1_1"/>
  <p:tag name="KSO_WM_UNIT_VALUE" val="14"/>
  <p:tag name="KSO_WM_UNIT_HIGHLIGHT" val="0"/>
  <p:tag name="KSO_WM_UNIT_COMPATIBLE" val="0"/>
  <p:tag name="KSO_WM_UNIT_PRESET_TEXT_INDEX" val="3"/>
  <p:tag name="KSO_WM_UNIT_PRESET_TEXT_LEN" val="12"/>
  <p:tag name="KSO_WM_DIAGRAM_GROUP_CODE" val="l1-2"/>
  <p:tag name="KSO_WM_UNIT_TEXT_FILL_FORE_SCHEMECOLOR_INDEX" val="13"/>
  <p:tag name="KSO_WM_UNIT_TEXT_FILL_TYPE" val="1"/>
  <p:tag name="KSO_WM_UNIT_USESOURCEFORMAT_APPLY" val="1"/>
</p:tagLst>
</file>

<file path=ppt/tags/tag203.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5_1"/>
  <p:tag name="KSO_WM_UNIT_ID" val="custom160492_18*l_h_f*1_5_1"/>
  <p:tag name="KSO_WM_UNIT_CLEAR" val="1"/>
  <p:tag name="KSO_WM_UNIT_LAYERLEVEL" val="1_1_1"/>
  <p:tag name="KSO_WM_UNIT_VALUE" val="14"/>
  <p:tag name="KSO_WM_UNIT_HIGHLIGHT" val="0"/>
  <p:tag name="KSO_WM_UNIT_COMPATIBLE" val="0"/>
  <p:tag name="KSO_WM_UNIT_PRESET_TEXT_INDEX" val="3"/>
  <p:tag name="KSO_WM_UNIT_PRESET_TEXT_LEN" val="12"/>
  <p:tag name="KSO_WM_DIAGRAM_GROUP_CODE" val="l1-2"/>
  <p:tag name="KSO_WM_UNIT_TEXT_FILL_FORE_SCHEMECOLOR_INDEX" val="13"/>
  <p:tag name="KSO_WM_UNIT_TEXT_FILL_TYPE" val="1"/>
  <p:tag name="KSO_WM_UNIT_USESOURCEFORMAT_APPLY" val="1"/>
</p:tagLst>
</file>

<file path=ppt/tags/tag204.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6_1"/>
  <p:tag name="KSO_WM_UNIT_ID" val="custom160492_18*l_h_f*1_6_1"/>
  <p:tag name="KSO_WM_UNIT_CLEAR" val="1"/>
  <p:tag name="KSO_WM_UNIT_LAYERLEVEL" val="1_1_1"/>
  <p:tag name="KSO_WM_UNIT_VALUE" val="14"/>
  <p:tag name="KSO_WM_UNIT_HIGHLIGHT" val="0"/>
  <p:tag name="KSO_WM_UNIT_COMPATIBLE" val="0"/>
  <p:tag name="KSO_WM_UNIT_PRESET_TEXT_INDEX" val="3"/>
  <p:tag name="KSO_WM_UNIT_PRESET_TEXT_LEN" val="12"/>
  <p:tag name="KSO_WM_DIAGRAM_GROUP_CODE" val="l1-2"/>
  <p:tag name="KSO_WM_UNIT_TEXT_FILL_FORE_SCHEMECOLOR_INDEX" val="13"/>
  <p:tag name="KSO_WM_UNIT_TEXT_FILL_TYPE" val="1"/>
  <p:tag name="KSO_WM_UNIT_USESOURCEFORMAT_APPLY" val="1"/>
</p:tagLst>
</file>

<file path=ppt/tags/tag205.xml><?xml version="1.0" encoding="utf-8"?>
<p:tagLst xmlns:p="http://schemas.openxmlformats.org/presentationml/2006/main">
  <p:tag name="KSO_WM_TEMPLATE_CATEGORY" val="custom"/>
  <p:tag name="KSO_WM_TEMPLATE_INDEX" val="160492"/>
  <p:tag name="KSO_WM_TAG_VERSION" val="1.0"/>
  <p:tag name="KSO_WM_SLIDE_ID" val="custom160492_18"/>
  <p:tag name="KSO_WM_SLIDE_INDEX" val="18"/>
  <p:tag name="KSO_WM_SLIDE_ITEM_CNT" val="6"/>
  <p:tag name="KSO_WM_SLIDE_LAYOUT" val="a_l"/>
  <p:tag name="KSO_WM_SLIDE_LAYOUT_CNT" val="1_1"/>
  <p:tag name="KSO_WM_SLIDE_TYPE" val="text"/>
  <p:tag name="KSO_WM_BEAUTIFY_FLAG" val="#wm#"/>
  <p:tag name="KSO_WM_SLIDE_POSITION" val="152*158"/>
  <p:tag name="KSO_WM_SLIDE_SIZE" val="676*316"/>
  <p:tag name="KSO_WM_DIAGRAM_GROUP_CODE" val="l1-2"/>
</p:tagLst>
</file>

<file path=ppt/tags/tag206.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1"/>
  <p:tag name="KSO_WM_UNIT_ID" val="custom160492_19*m_i*1_1"/>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07.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2"/>
  <p:tag name="KSO_WM_UNIT_ID" val="custom160492_19*m_i*1_2"/>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 name="KSO_WM_UNIT_USESOURCEFORMAT_APPLY" val="1"/>
</p:tagLst>
</file>

<file path=ppt/tags/tag208.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3"/>
  <p:tag name="KSO_WM_UNIT_ID" val="custom160492_19*m_i*1_3"/>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09.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4"/>
  <p:tag name="KSO_WM_UNIT_ID" val="custom160492_19*m_i*1_4"/>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11"/>
  <p:tag name="KSO_WM_UNIT_ID" val="custom160492_11*l_i*1_11"/>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210.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19*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211.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h_f"/>
  <p:tag name="KSO_WM_UNIT_INDEX" val="1_1_1"/>
  <p:tag name="KSO_WM_UNIT_ID" val="custom160492_19*m_h_f*1_1_1"/>
  <p:tag name="KSO_WM_UNIT_CLEAR" val="1"/>
  <p:tag name="KSO_WM_UNIT_LAYERLEVEL" val="1_1_1"/>
  <p:tag name="KSO_WM_UNIT_VALUE" val="36"/>
  <p:tag name="KSO_WM_UNIT_HIGHLIGHT" val="0"/>
  <p:tag name="KSO_WM_UNIT_COMPATIBLE" val="0"/>
  <p:tag name="KSO_WM_UNIT_PRESET_TEXT_INDEX" val="4"/>
  <p:tag name="KSO_WM_UNIT_PRESET_TEXT_LEN" val="36"/>
  <p:tag name="KSO_WM_DIAGRAM_GROUP_CODE" val="m1-1"/>
  <p:tag name="KSO_WM_UNIT_TEXT_FILL_FORE_SCHEMECOLOR_INDEX" val="13"/>
  <p:tag name="KSO_WM_UNIT_TEXT_FILL_TYPE" val="1"/>
  <p:tag name="KSO_WM_UNIT_USESOURCEFORMAT_APPLY" val="1"/>
</p:tagLst>
</file>

<file path=ppt/tags/tag212.xml><?xml version="1.0" encoding="utf-8"?>
<p:tagLst xmlns:p="http://schemas.openxmlformats.org/presentationml/2006/main">
  <p:tag name="KSO_WM_TEMPLATE_CATEGORY" val="custom"/>
  <p:tag name="KSO_WM_TEMPLATE_INDEX" val="160492"/>
  <p:tag name="KSO_WM_TAG_VERSION" val="1.0"/>
  <p:tag name="KSO_WM_SLIDE_ID" val="custom160492_19"/>
  <p:tag name="KSO_WM_SLIDE_INDEX" val="19"/>
  <p:tag name="KSO_WM_SLIDE_ITEM_CNT" val="1"/>
  <p:tag name="KSO_WM_SLIDE_LAYOUT" val="a_m"/>
  <p:tag name="KSO_WM_SLIDE_LAYOUT_CNT" val="1_1"/>
  <p:tag name="KSO_WM_SLIDE_TYPE" val="text"/>
  <p:tag name="KSO_WM_BEAUTIFY_FLAG" val="#wm#"/>
  <p:tag name="KSO_WM_SLIDE_POSITION" val="275*159"/>
  <p:tag name="KSO_WM_SLIDE_SIZE" val="463*250"/>
  <p:tag name="KSO_WM_DIAGRAM_GROUP_CODE" val="m1-1"/>
</p:tagLst>
</file>

<file path=ppt/tags/tag213.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1"/>
  <p:tag name="KSO_WM_UNIT_ID" val="custom160492_20*m_i*1_1"/>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14.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2"/>
  <p:tag name="KSO_WM_UNIT_ID" val="custom160492_20*m_i*1_2"/>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 name="KSO_WM_UNIT_USESOURCEFORMAT_APPLY" val="1"/>
</p:tagLst>
</file>

<file path=ppt/tags/tag215.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3"/>
  <p:tag name="KSO_WM_UNIT_ID" val="custom160492_20*m_i*1_3"/>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16.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4"/>
  <p:tag name="KSO_WM_UNIT_ID" val="custom160492_20*m_i*1_4"/>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17.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5"/>
  <p:tag name="KSO_WM_UNIT_ID" val="custom160492_20*m_i*1_5"/>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 name="KSO_WM_UNIT_USESOURCEFORMAT_APPLY" val="1"/>
</p:tagLst>
</file>

<file path=ppt/tags/tag218.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6"/>
  <p:tag name="KSO_WM_UNIT_ID" val="custom160492_20*m_i*1_6"/>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19.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7"/>
  <p:tag name="KSO_WM_UNIT_ID" val="custom160492_20*m_i*1_7"/>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12"/>
  <p:tag name="KSO_WM_UNIT_ID" val="custom160492_11*l_i*1_12"/>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220.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20*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221.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h_f"/>
  <p:tag name="KSO_WM_UNIT_INDEX" val="1_1_1"/>
  <p:tag name="KSO_WM_UNIT_ID" val="custom160492_20*m_h_f*1_1_1"/>
  <p:tag name="KSO_WM_UNIT_CLEAR" val="1"/>
  <p:tag name="KSO_WM_UNIT_LAYERLEVEL" val="1_1_1"/>
  <p:tag name="KSO_WM_UNIT_VALUE" val="36"/>
  <p:tag name="KSO_WM_UNIT_HIGHLIGHT" val="0"/>
  <p:tag name="KSO_WM_UNIT_COMPATIBLE" val="0"/>
  <p:tag name="KSO_WM_UNIT_PRESET_TEXT_INDEX" val="4"/>
  <p:tag name="KSO_WM_UNIT_PRESET_TEXT_LEN" val="36"/>
  <p:tag name="KSO_WM_DIAGRAM_GROUP_CODE" val="m1-1"/>
  <p:tag name="KSO_WM_UNIT_TEXT_FILL_FORE_SCHEMECOLOR_INDEX" val="13"/>
  <p:tag name="KSO_WM_UNIT_TEXT_FILL_TYPE" val="1"/>
  <p:tag name="KSO_WM_UNIT_USESOURCEFORMAT_APPLY" val="1"/>
</p:tagLst>
</file>

<file path=ppt/tags/tag222.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h_f"/>
  <p:tag name="KSO_WM_UNIT_INDEX" val="1_2_1"/>
  <p:tag name="KSO_WM_UNIT_ID" val="custom160492_20*m_h_f*1_2_1"/>
  <p:tag name="KSO_WM_UNIT_CLEAR" val="1"/>
  <p:tag name="KSO_WM_UNIT_LAYERLEVEL" val="1_1_1"/>
  <p:tag name="KSO_WM_UNIT_VALUE" val="36"/>
  <p:tag name="KSO_WM_UNIT_HIGHLIGHT" val="0"/>
  <p:tag name="KSO_WM_UNIT_COMPATIBLE" val="0"/>
  <p:tag name="KSO_WM_UNIT_PRESET_TEXT_INDEX" val="4"/>
  <p:tag name="KSO_WM_UNIT_PRESET_TEXT_LEN" val="36"/>
  <p:tag name="KSO_WM_DIAGRAM_GROUP_CODE" val="m1-1"/>
  <p:tag name="KSO_WM_UNIT_TEXT_FILL_FORE_SCHEMECOLOR_INDEX" val="13"/>
  <p:tag name="KSO_WM_UNIT_TEXT_FILL_TYPE" val="1"/>
  <p:tag name="KSO_WM_UNIT_USESOURCEFORMAT_APPLY" val="1"/>
</p:tagLst>
</file>

<file path=ppt/tags/tag223.xml><?xml version="1.0" encoding="utf-8"?>
<p:tagLst xmlns:p="http://schemas.openxmlformats.org/presentationml/2006/main">
  <p:tag name="KSO_WM_TEMPLATE_CATEGORY" val="custom"/>
  <p:tag name="KSO_WM_TEMPLATE_INDEX" val="160492"/>
  <p:tag name="KSO_WM_TAG_VERSION" val="1.0"/>
  <p:tag name="KSO_WM_SLIDE_ID" val="custom160492_20"/>
  <p:tag name="KSO_WM_SLIDE_INDEX" val="20"/>
  <p:tag name="KSO_WM_SLIDE_ITEM_CNT" val="2"/>
  <p:tag name="KSO_WM_SLIDE_LAYOUT" val="a_m"/>
  <p:tag name="KSO_WM_SLIDE_LAYOUT_CNT" val="1_1"/>
  <p:tag name="KSO_WM_SLIDE_TYPE" val="text"/>
  <p:tag name="KSO_WM_BEAUTIFY_FLAG" val="#wm#"/>
  <p:tag name="KSO_WM_SLIDE_POSITION" val="70*159"/>
  <p:tag name="KSO_WM_SLIDE_SIZE" val="668*250"/>
  <p:tag name="KSO_WM_DIAGRAM_GROUP_CODE" val="m1-1"/>
</p:tagLst>
</file>

<file path=ppt/tags/tag224.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1"/>
  <p:tag name="KSO_WM_UNIT_ID" val="custom160492_21*m_i*1_1"/>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25.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2"/>
  <p:tag name="KSO_WM_UNIT_ID" val="custom160492_21*m_i*1_2"/>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 name="KSO_WM_UNIT_USESOURCEFORMAT_APPLY" val="1"/>
</p:tagLst>
</file>

<file path=ppt/tags/tag226.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3"/>
  <p:tag name="KSO_WM_UNIT_ID" val="custom160492_21*m_i*1_3"/>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27.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4"/>
  <p:tag name="KSO_WM_UNIT_ID" val="custom160492_21*m_i*1_4"/>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28.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5"/>
  <p:tag name="KSO_WM_UNIT_ID" val="custom160492_21*m_i*1_5"/>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 name="KSO_WM_UNIT_USESOURCEFORMAT_APPLY" val="1"/>
</p:tagLst>
</file>

<file path=ppt/tags/tag229.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6"/>
  <p:tag name="KSO_WM_UNIT_ID" val="custom160492_21*m_i*1_6"/>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6_1"/>
  <p:tag name="KSO_WM_UNIT_ID" val="custom160492_11*l_h_f*1_6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230.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7"/>
  <p:tag name="KSO_WM_UNIT_ID" val="custom160492_21*m_i*1_7"/>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31.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8"/>
  <p:tag name="KSO_WM_UNIT_ID" val="custom160492_21*m_i*1_8"/>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 name="KSO_WM_UNIT_USESOURCEFORMAT_APPLY" val="1"/>
</p:tagLst>
</file>

<file path=ppt/tags/tag232.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9"/>
  <p:tag name="KSO_WM_UNIT_ID" val="custom160492_21*m_i*1_9"/>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33.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10"/>
  <p:tag name="KSO_WM_UNIT_ID" val="custom160492_21*m_i*1_10"/>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34.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21*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235.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h_f"/>
  <p:tag name="KSO_WM_UNIT_INDEX" val="1_1_1"/>
  <p:tag name="KSO_WM_UNIT_ID" val="custom160492_21*m_h_f*1_1_1"/>
  <p:tag name="KSO_WM_UNIT_CLEAR" val="1"/>
  <p:tag name="KSO_WM_UNIT_LAYERLEVEL" val="1_1_1"/>
  <p:tag name="KSO_WM_UNIT_VALUE" val="36"/>
  <p:tag name="KSO_WM_UNIT_HIGHLIGHT" val="0"/>
  <p:tag name="KSO_WM_UNIT_COMPATIBLE" val="0"/>
  <p:tag name="KSO_WM_UNIT_PRESET_TEXT_INDEX" val="4"/>
  <p:tag name="KSO_WM_UNIT_PRESET_TEXT_LEN" val="36"/>
  <p:tag name="KSO_WM_DIAGRAM_GROUP_CODE" val="m1-1"/>
  <p:tag name="KSO_WM_UNIT_TEXT_FILL_FORE_SCHEMECOLOR_INDEX" val="13"/>
  <p:tag name="KSO_WM_UNIT_TEXT_FILL_TYPE" val="1"/>
  <p:tag name="KSO_WM_UNIT_USESOURCEFORMAT_APPLY" val="1"/>
</p:tagLst>
</file>

<file path=ppt/tags/tag236.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h_f"/>
  <p:tag name="KSO_WM_UNIT_INDEX" val="1_2_1"/>
  <p:tag name="KSO_WM_UNIT_ID" val="custom160492_21*m_h_f*1_2_1"/>
  <p:tag name="KSO_WM_UNIT_CLEAR" val="1"/>
  <p:tag name="KSO_WM_UNIT_LAYERLEVEL" val="1_1_1"/>
  <p:tag name="KSO_WM_UNIT_VALUE" val="36"/>
  <p:tag name="KSO_WM_UNIT_HIGHLIGHT" val="0"/>
  <p:tag name="KSO_WM_UNIT_COMPATIBLE" val="0"/>
  <p:tag name="KSO_WM_UNIT_PRESET_TEXT_INDEX" val="4"/>
  <p:tag name="KSO_WM_UNIT_PRESET_TEXT_LEN" val="36"/>
  <p:tag name="KSO_WM_DIAGRAM_GROUP_CODE" val="m1-1"/>
  <p:tag name="KSO_WM_UNIT_TEXT_FILL_FORE_SCHEMECOLOR_INDEX" val="13"/>
  <p:tag name="KSO_WM_UNIT_TEXT_FILL_TYPE" val="1"/>
  <p:tag name="KSO_WM_UNIT_USESOURCEFORMAT_APPLY" val="1"/>
</p:tagLst>
</file>

<file path=ppt/tags/tag237.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h_f"/>
  <p:tag name="KSO_WM_UNIT_INDEX" val="1_3_1"/>
  <p:tag name="KSO_WM_UNIT_ID" val="custom160492_21*m_h_f*1_3_1"/>
  <p:tag name="KSO_WM_UNIT_CLEAR" val="1"/>
  <p:tag name="KSO_WM_UNIT_LAYERLEVEL" val="1_1_1"/>
  <p:tag name="KSO_WM_UNIT_VALUE" val="36"/>
  <p:tag name="KSO_WM_UNIT_HIGHLIGHT" val="0"/>
  <p:tag name="KSO_WM_UNIT_COMPATIBLE" val="0"/>
  <p:tag name="KSO_WM_UNIT_PRESET_TEXT_INDEX" val="4"/>
  <p:tag name="KSO_WM_UNIT_PRESET_TEXT_LEN" val="36"/>
  <p:tag name="KSO_WM_DIAGRAM_GROUP_CODE" val="m1-1"/>
  <p:tag name="KSO_WM_UNIT_TEXT_FILL_FORE_SCHEMECOLOR_INDEX" val="13"/>
  <p:tag name="KSO_WM_UNIT_TEXT_FILL_TYPE" val="1"/>
  <p:tag name="KSO_WM_UNIT_USESOURCEFORMAT_APPLY" val="1"/>
</p:tagLst>
</file>

<file path=ppt/tags/tag238.xml><?xml version="1.0" encoding="utf-8"?>
<p:tagLst xmlns:p="http://schemas.openxmlformats.org/presentationml/2006/main">
  <p:tag name="KSO_WM_TEMPLATE_CATEGORY" val="custom"/>
  <p:tag name="KSO_WM_TEMPLATE_INDEX" val="160492"/>
  <p:tag name="KSO_WM_TAG_VERSION" val="1.0"/>
  <p:tag name="KSO_WM_SLIDE_ID" val="custom160492_21"/>
  <p:tag name="KSO_WM_SLIDE_INDEX" val="21"/>
  <p:tag name="KSO_WM_SLIDE_ITEM_CNT" val="3"/>
  <p:tag name="KSO_WM_SLIDE_LAYOUT" val="a_m"/>
  <p:tag name="KSO_WM_SLIDE_LAYOUT_CNT" val="1_1"/>
  <p:tag name="KSO_WM_SLIDE_TYPE" val="text"/>
  <p:tag name="KSO_WM_BEAUTIFY_FLAG" val="#wm#"/>
  <p:tag name="KSO_WM_SLIDE_POSITION" val="70*176"/>
  <p:tag name="KSO_WM_SLIDE_SIZE" val="787*286"/>
  <p:tag name="KSO_WM_DIAGRAM_GROUP_CODE" val="m1-1"/>
</p:tagLst>
</file>

<file path=ppt/tags/tag239.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1"/>
  <p:tag name="KSO_WM_UNIT_ID" val="custom160492_22*m_i*1_1"/>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11*a*1"/>
  <p:tag name="KSO_WM_UNIT_CLEAR" val="1"/>
  <p:tag name="KSO_WM_UNIT_LAYERLEVEL" val="1"/>
  <p:tag name="KSO_WM_UNIT_ISCONTENTSTITLE" val="1"/>
  <p:tag name="KSO_WM_UNIT_VALUE" val="42"/>
  <p:tag name="KSO_WM_UNIT_HIGHLIGHT" val="0"/>
  <p:tag name="KSO_WM_UNIT_COMPATIBLE" val="0"/>
  <p:tag name="KSO_WM_UNIT_PRESET_TEXT" val="CONTENTS"/>
</p:tagLst>
</file>

<file path=ppt/tags/tag240.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2"/>
  <p:tag name="KSO_WM_UNIT_ID" val="custom160492_22*m_i*1_2"/>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 name="KSO_WM_UNIT_USESOURCEFORMAT_APPLY" val="1"/>
</p:tagLst>
</file>

<file path=ppt/tags/tag241.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3"/>
  <p:tag name="KSO_WM_UNIT_ID" val="custom160492_22*m_i*1_3"/>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42.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4"/>
  <p:tag name="KSO_WM_UNIT_ID" val="custom160492_22*m_i*1_4"/>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43.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5"/>
  <p:tag name="KSO_WM_UNIT_ID" val="custom160492_22*m_i*1_5"/>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 name="KSO_WM_UNIT_USESOURCEFORMAT_APPLY" val="1"/>
</p:tagLst>
</file>

<file path=ppt/tags/tag244.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6"/>
  <p:tag name="KSO_WM_UNIT_ID" val="custom160492_22*m_i*1_6"/>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45.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7"/>
  <p:tag name="KSO_WM_UNIT_ID" val="custom160492_22*m_i*1_7"/>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46.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8"/>
  <p:tag name="KSO_WM_UNIT_ID" val="custom160492_22*m_i*1_8"/>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 name="KSO_WM_UNIT_USESOURCEFORMAT_APPLY" val="1"/>
</p:tagLst>
</file>

<file path=ppt/tags/tag247.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9"/>
  <p:tag name="KSO_WM_UNIT_ID" val="custom160492_22*m_i*1_9"/>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48.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10"/>
  <p:tag name="KSO_WM_UNIT_ID" val="custom160492_22*m_i*1_10"/>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49.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11"/>
  <p:tag name="KSO_WM_UNIT_ID" val="custom160492_22*m_i*1_11"/>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 name="KSO_WM_UNIT_USESOURCEFORMAT_APPLY" val="1"/>
</p:tagLst>
</file>

<file path=ppt/tags/tag25.xml><?xml version="1.0" encoding="utf-8"?>
<p:tagLst xmlns:p="http://schemas.openxmlformats.org/presentationml/2006/main">
  <p:tag name="KSO_WM_TEMPLATE_CATEGORY" val="custom"/>
  <p:tag name="KSO_WM_TEMPLATE_INDEX" val="160492"/>
  <p:tag name="KSO_WM_TAG_VERSION" val="1.0"/>
  <p:tag name="KSO_WM_SLIDE_ID" val="custom160492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250.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12"/>
  <p:tag name="KSO_WM_UNIT_ID" val="custom160492_22*m_i*1_12"/>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51.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13"/>
  <p:tag name="KSO_WM_UNIT_ID" val="custom160492_22*m_i*1_13"/>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52.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22*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253.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h_f"/>
  <p:tag name="KSO_WM_UNIT_INDEX" val="1_1_1"/>
  <p:tag name="KSO_WM_UNIT_ID" val="custom160492_22*m_h_f*1_1_1"/>
  <p:tag name="KSO_WM_UNIT_CLEAR" val="1"/>
  <p:tag name="KSO_WM_UNIT_LAYERLEVEL" val="1_1_1"/>
  <p:tag name="KSO_WM_UNIT_VALUE" val="36"/>
  <p:tag name="KSO_WM_UNIT_HIGHLIGHT" val="0"/>
  <p:tag name="KSO_WM_UNIT_COMPATIBLE" val="0"/>
  <p:tag name="KSO_WM_UNIT_PRESET_TEXT_INDEX" val="4"/>
  <p:tag name="KSO_WM_UNIT_PRESET_TEXT_LEN" val="36"/>
  <p:tag name="KSO_WM_DIAGRAM_GROUP_CODE" val="m1-1"/>
  <p:tag name="KSO_WM_UNIT_TEXT_FILL_FORE_SCHEMECOLOR_INDEX" val="13"/>
  <p:tag name="KSO_WM_UNIT_TEXT_FILL_TYPE" val="1"/>
  <p:tag name="KSO_WM_UNIT_USESOURCEFORMAT_APPLY" val="1"/>
</p:tagLst>
</file>

<file path=ppt/tags/tag254.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h_f"/>
  <p:tag name="KSO_WM_UNIT_INDEX" val="1_2_1"/>
  <p:tag name="KSO_WM_UNIT_ID" val="custom160492_22*m_h_f*1_2_1"/>
  <p:tag name="KSO_WM_UNIT_CLEAR" val="1"/>
  <p:tag name="KSO_WM_UNIT_LAYERLEVEL" val="1_1_1"/>
  <p:tag name="KSO_WM_UNIT_VALUE" val="36"/>
  <p:tag name="KSO_WM_UNIT_HIGHLIGHT" val="0"/>
  <p:tag name="KSO_WM_UNIT_COMPATIBLE" val="0"/>
  <p:tag name="KSO_WM_UNIT_PRESET_TEXT_INDEX" val="4"/>
  <p:tag name="KSO_WM_UNIT_PRESET_TEXT_LEN" val="36"/>
  <p:tag name="KSO_WM_DIAGRAM_GROUP_CODE" val="m1-1"/>
  <p:tag name="KSO_WM_UNIT_TEXT_FILL_FORE_SCHEMECOLOR_INDEX" val="13"/>
  <p:tag name="KSO_WM_UNIT_TEXT_FILL_TYPE" val="1"/>
  <p:tag name="KSO_WM_UNIT_USESOURCEFORMAT_APPLY" val="1"/>
</p:tagLst>
</file>

<file path=ppt/tags/tag255.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h_f"/>
  <p:tag name="KSO_WM_UNIT_INDEX" val="1_3_1"/>
  <p:tag name="KSO_WM_UNIT_ID" val="custom160492_22*m_h_f*1_3_1"/>
  <p:tag name="KSO_WM_UNIT_CLEAR" val="1"/>
  <p:tag name="KSO_WM_UNIT_LAYERLEVEL" val="1_1_1"/>
  <p:tag name="KSO_WM_UNIT_VALUE" val="36"/>
  <p:tag name="KSO_WM_UNIT_HIGHLIGHT" val="0"/>
  <p:tag name="KSO_WM_UNIT_COMPATIBLE" val="0"/>
  <p:tag name="KSO_WM_UNIT_PRESET_TEXT_INDEX" val="4"/>
  <p:tag name="KSO_WM_UNIT_PRESET_TEXT_LEN" val="36"/>
  <p:tag name="KSO_WM_DIAGRAM_GROUP_CODE" val="m1-1"/>
  <p:tag name="KSO_WM_UNIT_TEXT_FILL_FORE_SCHEMECOLOR_INDEX" val="13"/>
  <p:tag name="KSO_WM_UNIT_TEXT_FILL_TYPE" val="1"/>
  <p:tag name="KSO_WM_UNIT_USESOURCEFORMAT_APPLY" val="1"/>
</p:tagLst>
</file>

<file path=ppt/tags/tag256.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h_f"/>
  <p:tag name="KSO_WM_UNIT_INDEX" val="1_4_1"/>
  <p:tag name="KSO_WM_UNIT_ID" val="custom160492_22*m_h_f*1_4_1"/>
  <p:tag name="KSO_WM_UNIT_CLEAR" val="1"/>
  <p:tag name="KSO_WM_UNIT_LAYERLEVEL" val="1_1_1"/>
  <p:tag name="KSO_WM_UNIT_VALUE" val="36"/>
  <p:tag name="KSO_WM_UNIT_HIGHLIGHT" val="0"/>
  <p:tag name="KSO_WM_UNIT_COMPATIBLE" val="0"/>
  <p:tag name="KSO_WM_UNIT_PRESET_TEXT_INDEX" val="4"/>
  <p:tag name="KSO_WM_UNIT_PRESET_TEXT_LEN" val="36"/>
  <p:tag name="KSO_WM_DIAGRAM_GROUP_CODE" val="m1-1"/>
  <p:tag name="KSO_WM_UNIT_TEXT_FILL_FORE_SCHEMECOLOR_INDEX" val="13"/>
  <p:tag name="KSO_WM_UNIT_TEXT_FILL_TYPE" val="1"/>
  <p:tag name="KSO_WM_UNIT_USESOURCEFORMAT_APPLY" val="1"/>
</p:tagLst>
</file>

<file path=ppt/tags/tag257.xml><?xml version="1.0" encoding="utf-8"?>
<p:tagLst xmlns:p="http://schemas.openxmlformats.org/presentationml/2006/main">
  <p:tag name="KSO_WM_TEMPLATE_CATEGORY" val="custom"/>
  <p:tag name="KSO_WM_TEMPLATE_INDEX" val="160492"/>
  <p:tag name="KSO_WM_TAG_VERSION" val="1.0"/>
  <p:tag name="KSO_WM_SLIDE_ID" val="custom160492_22"/>
  <p:tag name="KSO_WM_SLIDE_INDEX" val="22"/>
  <p:tag name="KSO_WM_SLIDE_ITEM_CNT" val="4"/>
  <p:tag name="KSO_WM_SLIDE_LAYOUT" val="a_m"/>
  <p:tag name="KSO_WM_SLIDE_LAYOUT_CNT" val="1_1"/>
  <p:tag name="KSO_WM_SLIDE_TYPE" val="text"/>
  <p:tag name="KSO_WM_BEAUTIFY_FLAG" val="#wm#"/>
  <p:tag name="KSO_WM_SLIDE_POSITION" val="70*176"/>
  <p:tag name="KSO_WM_SLIDE_SIZE" val="787*342"/>
  <p:tag name="KSO_WM_DIAGRAM_GROUP_CODE" val="m1-1"/>
</p:tagLst>
</file>

<file path=ppt/tags/tag258.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1"/>
  <p:tag name="KSO_WM_UNIT_ID" val="custom160492_23*m_i*1_1"/>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59.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2"/>
  <p:tag name="KSO_WM_UNIT_ID" val="custom160492_23*m_i*1_2"/>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 name="KSO_WM_UNIT_USESOURCEFORMAT_APPLY" val="1"/>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260.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3"/>
  <p:tag name="KSO_WM_UNIT_ID" val="custom160492_23*m_i*1_3"/>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61.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4"/>
  <p:tag name="KSO_WM_UNIT_ID" val="custom160492_23*m_i*1_4"/>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62.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5"/>
  <p:tag name="KSO_WM_UNIT_ID" val="custom160492_23*m_i*1_5"/>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 name="KSO_WM_UNIT_USESOURCEFORMAT_APPLY" val="1"/>
</p:tagLst>
</file>

<file path=ppt/tags/tag263.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6"/>
  <p:tag name="KSO_WM_UNIT_ID" val="custom160492_23*m_i*1_6"/>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64.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7"/>
  <p:tag name="KSO_WM_UNIT_ID" val="custom160492_23*m_i*1_7"/>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65.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8"/>
  <p:tag name="KSO_WM_UNIT_ID" val="custom160492_23*m_i*1_8"/>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 name="KSO_WM_UNIT_USESOURCEFORMAT_APPLY" val="1"/>
</p:tagLst>
</file>

<file path=ppt/tags/tag266.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9"/>
  <p:tag name="KSO_WM_UNIT_ID" val="custom160492_23*m_i*1_9"/>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67.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10"/>
  <p:tag name="KSO_WM_UNIT_ID" val="custom160492_23*m_i*1_10"/>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68.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11"/>
  <p:tag name="KSO_WM_UNIT_ID" val="custom160492_23*m_i*1_11"/>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 name="KSO_WM_UNIT_USESOURCEFORMAT_APPLY" val="1"/>
</p:tagLst>
</file>

<file path=ppt/tags/tag269.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12"/>
  <p:tag name="KSO_WM_UNIT_ID" val="custom160492_23*m_i*1_12"/>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492"/>
  <p:tag name="KSO_WM_UNIT_TYPE" val="f"/>
  <p:tag name="KSO_WM_UNIT_INDEX" val="1"/>
  <p:tag name="KSO_WM_UNIT_ID" val="custom160492_3*f*1"/>
  <p:tag name="KSO_WM_UNIT_CLEAR" val="1"/>
  <p:tag name="KSO_WM_UNIT_LAYERLEVEL" val="1"/>
  <p:tag name="KSO_WM_UNIT_VALUE" val="144"/>
  <p:tag name="KSO_WM_UNIT_HIGHLIGHT" val="0"/>
  <p:tag name="KSO_WM_UNIT_COMPATIBLE" val="0"/>
  <p:tag name="KSO_WM_UNIT_PRESET_TEXT_INDEX" val="5"/>
  <p:tag name="KSO_WM_UNIT_PRESET_TEXT_LEN" val="124"/>
</p:tagLst>
</file>

<file path=ppt/tags/tag270.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13"/>
  <p:tag name="KSO_WM_UNIT_ID" val="custom160492_23*m_i*1_13"/>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71.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14"/>
  <p:tag name="KSO_WM_UNIT_ID" val="custom160492_23*m_i*1_14"/>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 name="KSO_WM_UNIT_USESOURCEFORMAT_APPLY" val="1"/>
</p:tagLst>
</file>

<file path=ppt/tags/tag272.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15"/>
  <p:tag name="KSO_WM_UNIT_ID" val="custom160492_23*m_i*1_15"/>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73.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16"/>
  <p:tag name="KSO_WM_UNIT_ID" val="custom160492_23*m_i*1_16"/>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74.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2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275.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h_f"/>
  <p:tag name="KSO_WM_UNIT_INDEX" val="1_1_1"/>
  <p:tag name="KSO_WM_UNIT_ID" val="custom160492_23*m_h_f*1_1_1"/>
  <p:tag name="KSO_WM_UNIT_CLEAR" val="1"/>
  <p:tag name="KSO_WM_UNIT_LAYERLEVEL" val="1_1_1"/>
  <p:tag name="KSO_WM_UNIT_VALUE" val="36"/>
  <p:tag name="KSO_WM_UNIT_HIGHLIGHT" val="0"/>
  <p:tag name="KSO_WM_UNIT_COMPATIBLE" val="0"/>
  <p:tag name="KSO_WM_UNIT_PRESET_TEXT_INDEX" val="4"/>
  <p:tag name="KSO_WM_UNIT_PRESET_TEXT_LEN" val="36"/>
  <p:tag name="KSO_WM_DIAGRAM_GROUP_CODE" val="m1-1"/>
  <p:tag name="KSO_WM_UNIT_TEXT_FILL_FORE_SCHEMECOLOR_INDEX" val="13"/>
  <p:tag name="KSO_WM_UNIT_TEXT_FILL_TYPE" val="1"/>
  <p:tag name="KSO_WM_UNIT_USESOURCEFORMAT_APPLY" val="1"/>
</p:tagLst>
</file>

<file path=ppt/tags/tag276.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h_f"/>
  <p:tag name="KSO_WM_UNIT_INDEX" val="1_2_1"/>
  <p:tag name="KSO_WM_UNIT_ID" val="custom160492_23*m_h_f*1_2_1"/>
  <p:tag name="KSO_WM_UNIT_CLEAR" val="1"/>
  <p:tag name="KSO_WM_UNIT_LAYERLEVEL" val="1_1_1"/>
  <p:tag name="KSO_WM_UNIT_VALUE" val="36"/>
  <p:tag name="KSO_WM_UNIT_HIGHLIGHT" val="0"/>
  <p:tag name="KSO_WM_UNIT_COMPATIBLE" val="0"/>
  <p:tag name="KSO_WM_UNIT_PRESET_TEXT_INDEX" val="4"/>
  <p:tag name="KSO_WM_UNIT_PRESET_TEXT_LEN" val="36"/>
  <p:tag name="KSO_WM_DIAGRAM_GROUP_CODE" val="m1-1"/>
  <p:tag name="KSO_WM_UNIT_TEXT_FILL_FORE_SCHEMECOLOR_INDEX" val="13"/>
  <p:tag name="KSO_WM_UNIT_TEXT_FILL_TYPE" val="1"/>
  <p:tag name="KSO_WM_UNIT_USESOURCEFORMAT_APPLY" val="1"/>
</p:tagLst>
</file>

<file path=ppt/tags/tag277.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h_f"/>
  <p:tag name="KSO_WM_UNIT_INDEX" val="1_3_1"/>
  <p:tag name="KSO_WM_UNIT_ID" val="custom160492_23*m_h_f*1_3_1"/>
  <p:tag name="KSO_WM_UNIT_CLEAR" val="1"/>
  <p:tag name="KSO_WM_UNIT_LAYERLEVEL" val="1_1_1"/>
  <p:tag name="KSO_WM_UNIT_VALUE" val="36"/>
  <p:tag name="KSO_WM_UNIT_HIGHLIGHT" val="0"/>
  <p:tag name="KSO_WM_UNIT_COMPATIBLE" val="0"/>
  <p:tag name="KSO_WM_UNIT_PRESET_TEXT_INDEX" val="4"/>
  <p:tag name="KSO_WM_UNIT_PRESET_TEXT_LEN" val="36"/>
  <p:tag name="KSO_WM_DIAGRAM_GROUP_CODE" val="m1-1"/>
  <p:tag name="KSO_WM_UNIT_TEXT_FILL_FORE_SCHEMECOLOR_INDEX" val="13"/>
  <p:tag name="KSO_WM_UNIT_TEXT_FILL_TYPE" val="1"/>
  <p:tag name="KSO_WM_UNIT_USESOURCEFORMAT_APPLY" val="1"/>
</p:tagLst>
</file>

<file path=ppt/tags/tag278.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h_f"/>
  <p:tag name="KSO_WM_UNIT_INDEX" val="1_4_1"/>
  <p:tag name="KSO_WM_UNIT_ID" val="custom160492_23*m_h_f*1_4_1"/>
  <p:tag name="KSO_WM_UNIT_CLEAR" val="1"/>
  <p:tag name="KSO_WM_UNIT_LAYERLEVEL" val="1_1_1"/>
  <p:tag name="KSO_WM_UNIT_VALUE" val="36"/>
  <p:tag name="KSO_WM_UNIT_HIGHLIGHT" val="0"/>
  <p:tag name="KSO_WM_UNIT_COMPATIBLE" val="0"/>
  <p:tag name="KSO_WM_UNIT_PRESET_TEXT_INDEX" val="4"/>
  <p:tag name="KSO_WM_UNIT_PRESET_TEXT_LEN" val="36"/>
  <p:tag name="KSO_WM_DIAGRAM_GROUP_CODE" val="m1-1"/>
  <p:tag name="KSO_WM_UNIT_TEXT_FILL_FORE_SCHEMECOLOR_INDEX" val="13"/>
  <p:tag name="KSO_WM_UNIT_TEXT_FILL_TYPE" val="1"/>
  <p:tag name="KSO_WM_UNIT_USESOURCEFORMAT_APPLY" val="1"/>
</p:tagLst>
</file>

<file path=ppt/tags/tag279.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h_f"/>
  <p:tag name="KSO_WM_UNIT_INDEX" val="1_5_1"/>
  <p:tag name="KSO_WM_UNIT_ID" val="custom160492_23*m_h_f*1_5_1"/>
  <p:tag name="KSO_WM_UNIT_CLEAR" val="1"/>
  <p:tag name="KSO_WM_UNIT_LAYERLEVEL" val="1_1_1"/>
  <p:tag name="KSO_WM_UNIT_VALUE" val="36"/>
  <p:tag name="KSO_WM_UNIT_HIGHLIGHT" val="0"/>
  <p:tag name="KSO_WM_UNIT_COMPATIBLE" val="0"/>
  <p:tag name="KSO_WM_UNIT_PRESET_TEXT_INDEX" val="4"/>
  <p:tag name="KSO_WM_UNIT_PRESET_TEXT_LEN" val="36"/>
  <p:tag name="KSO_WM_DIAGRAM_GROUP_CODE" val="m1-1"/>
  <p:tag name="KSO_WM_UNIT_TEXT_FILL_FORE_SCHEMECOLOR_INDEX" val="13"/>
  <p:tag name="KSO_WM_UNIT_TEXT_FILL_TYPE" val="1"/>
  <p:tag name="KSO_WM_UNIT_USESOURCEFORMAT_APPLY" val="1"/>
</p:tagLst>
</file>

<file path=ppt/tags/tag28.xml><?xml version="1.0" encoding="utf-8"?>
<p:tagLst xmlns:p="http://schemas.openxmlformats.org/presentationml/2006/main">
  <p:tag name="KSO_WM_TEMPLATE_CATEGORY" val="custom"/>
  <p:tag name="KSO_WM_TEMPLATE_INDEX" val="160492"/>
  <p:tag name="KSO_WM_TAG_VERSION" val="1.0"/>
  <p:tag name="KSO_WM_SLIDE_ID" val="custom160492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280.xml><?xml version="1.0" encoding="utf-8"?>
<p:tagLst xmlns:p="http://schemas.openxmlformats.org/presentationml/2006/main">
  <p:tag name="KSO_WM_TEMPLATE_CATEGORY" val="custom"/>
  <p:tag name="KSO_WM_TEMPLATE_INDEX" val="160492"/>
  <p:tag name="KSO_WM_TAG_VERSION" val="1.0"/>
  <p:tag name="KSO_WM_SLIDE_ID" val="custom160492_23"/>
  <p:tag name="KSO_WM_SLIDE_INDEX" val="23"/>
  <p:tag name="KSO_WM_SLIDE_ITEM_CNT" val="5"/>
  <p:tag name="KSO_WM_SLIDE_LAYOUT" val="a_m"/>
  <p:tag name="KSO_WM_SLIDE_LAYOUT_CNT" val="1_1"/>
  <p:tag name="KSO_WM_SLIDE_TYPE" val="text"/>
  <p:tag name="KSO_WM_BEAUTIFY_FLAG" val="#wm#"/>
  <p:tag name="KSO_WM_SLIDE_POSITION" val="70*127"/>
  <p:tag name="KSO_WM_SLIDE_SIZE" val="787*391"/>
  <p:tag name="KSO_WM_DIAGRAM_GROUP_CODE" val="m1-1"/>
</p:tagLst>
</file>

<file path=ppt/tags/tag281.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1"/>
  <p:tag name="KSO_WM_UNIT_ID" val="custom160492_24*m_i*1_1"/>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82.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2"/>
  <p:tag name="KSO_WM_UNIT_ID" val="custom160492_24*m_i*1_2"/>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 name="KSO_WM_UNIT_USESOURCEFORMAT_APPLY" val="1"/>
</p:tagLst>
</file>

<file path=ppt/tags/tag283.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3"/>
  <p:tag name="KSO_WM_UNIT_ID" val="custom160492_24*m_i*1_3"/>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84.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4"/>
  <p:tag name="KSO_WM_UNIT_ID" val="custom160492_24*m_i*1_4"/>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85.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5"/>
  <p:tag name="KSO_WM_UNIT_ID" val="custom160492_24*m_i*1_5"/>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 name="KSO_WM_UNIT_USESOURCEFORMAT_APPLY" val="1"/>
</p:tagLst>
</file>

<file path=ppt/tags/tag286.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6"/>
  <p:tag name="KSO_WM_UNIT_ID" val="custom160492_24*m_i*1_6"/>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87.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7"/>
  <p:tag name="KSO_WM_UNIT_ID" val="custom160492_24*m_i*1_7"/>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88.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8"/>
  <p:tag name="KSO_WM_UNIT_ID" val="custom160492_24*m_i*1_8"/>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 name="KSO_WM_UNIT_USESOURCEFORMAT_APPLY" val="1"/>
</p:tagLst>
</file>

<file path=ppt/tags/tag289.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9"/>
  <p:tag name="KSO_WM_UNIT_ID" val="custom160492_24*m_i*1_9"/>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1"/>
  <p:tag name="KSO_WM_UNIT_ID" val="custom160492_16*l_i*1_1"/>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290.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10"/>
  <p:tag name="KSO_WM_UNIT_ID" val="custom160492_24*m_i*1_10"/>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91.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11"/>
  <p:tag name="KSO_WM_UNIT_ID" val="custom160492_24*m_i*1_11"/>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 name="KSO_WM_UNIT_USESOURCEFORMAT_APPLY" val="1"/>
</p:tagLst>
</file>

<file path=ppt/tags/tag292.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12"/>
  <p:tag name="KSO_WM_UNIT_ID" val="custom160492_24*m_i*1_12"/>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93.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13"/>
  <p:tag name="KSO_WM_UNIT_ID" val="custom160492_24*m_i*1_13"/>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94.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14"/>
  <p:tag name="KSO_WM_UNIT_ID" val="custom160492_24*m_i*1_14"/>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 name="KSO_WM_UNIT_USESOURCEFORMAT_APPLY" val="1"/>
</p:tagLst>
</file>

<file path=ppt/tags/tag295.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15"/>
  <p:tag name="KSO_WM_UNIT_ID" val="custom160492_24*m_i*1_15"/>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96.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16"/>
  <p:tag name="KSO_WM_UNIT_ID" val="custom160492_24*m_i*1_16"/>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97.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17"/>
  <p:tag name="KSO_WM_UNIT_ID" val="custom160492_24*m_i*1_17"/>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 name="KSO_WM_UNIT_USESOURCEFORMAT_APPLY" val="1"/>
</p:tagLst>
</file>

<file path=ppt/tags/tag298.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18"/>
  <p:tag name="KSO_WM_UNIT_ID" val="custom160492_24*m_i*1_18"/>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299.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i"/>
  <p:tag name="KSO_WM_UNIT_INDEX" val="1_19"/>
  <p:tag name="KSO_WM_UNIT_ID" val="custom160492_24*m_i*1_19"/>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1*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2"/>
  <p:tag name="KSO_WM_UNIT_ID" val="custom160492_16*l_i*1_2"/>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300.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24*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301.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h_f"/>
  <p:tag name="KSO_WM_UNIT_INDEX" val="1_1_1"/>
  <p:tag name="KSO_WM_UNIT_ID" val="custom160492_24*m_h_f*1_1_1"/>
  <p:tag name="KSO_WM_UNIT_CLEAR" val="1"/>
  <p:tag name="KSO_WM_UNIT_LAYERLEVEL" val="1_1_1"/>
  <p:tag name="KSO_WM_UNIT_VALUE" val="36"/>
  <p:tag name="KSO_WM_UNIT_HIGHLIGHT" val="0"/>
  <p:tag name="KSO_WM_UNIT_COMPATIBLE" val="0"/>
  <p:tag name="KSO_WM_UNIT_PRESET_TEXT_INDEX" val="4"/>
  <p:tag name="KSO_WM_UNIT_PRESET_TEXT_LEN" val="36"/>
  <p:tag name="KSO_WM_DIAGRAM_GROUP_CODE" val="m1-1"/>
  <p:tag name="KSO_WM_UNIT_TEXT_FILL_FORE_SCHEMECOLOR_INDEX" val="13"/>
  <p:tag name="KSO_WM_UNIT_TEXT_FILL_TYPE" val="1"/>
  <p:tag name="KSO_WM_UNIT_USESOURCEFORMAT_APPLY" val="1"/>
</p:tagLst>
</file>

<file path=ppt/tags/tag302.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h_f"/>
  <p:tag name="KSO_WM_UNIT_INDEX" val="1_2_1"/>
  <p:tag name="KSO_WM_UNIT_ID" val="custom160492_24*m_h_f*1_2_1"/>
  <p:tag name="KSO_WM_UNIT_CLEAR" val="1"/>
  <p:tag name="KSO_WM_UNIT_LAYERLEVEL" val="1_1_1"/>
  <p:tag name="KSO_WM_UNIT_VALUE" val="36"/>
  <p:tag name="KSO_WM_UNIT_HIGHLIGHT" val="0"/>
  <p:tag name="KSO_WM_UNIT_COMPATIBLE" val="0"/>
  <p:tag name="KSO_WM_UNIT_PRESET_TEXT_INDEX" val="4"/>
  <p:tag name="KSO_WM_UNIT_PRESET_TEXT_LEN" val="36"/>
  <p:tag name="KSO_WM_DIAGRAM_GROUP_CODE" val="m1-1"/>
  <p:tag name="KSO_WM_UNIT_TEXT_FILL_FORE_SCHEMECOLOR_INDEX" val="13"/>
  <p:tag name="KSO_WM_UNIT_TEXT_FILL_TYPE" val="1"/>
  <p:tag name="KSO_WM_UNIT_USESOURCEFORMAT_APPLY" val="1"/>
</p:tagLst>
</file>

<file path=ppt/tags/tag303.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h_f"/>
  <p:tag name="KSO_WM_UNIT_INDEX" val="1_3_1"/>
  <p:tag name="KSO_WM_UNIT_ID" val="custom160492_24*m_h_f*1_3_1"/>
  <p:tag name="KSO_WM_UNIT_CLEAR" val="1"/>
  <p:tag name="KSO_WM_UNIT_LAYERLEVEL" val="1_1_1"/>
  <p:tag name="KSO_WM_UNIT_VALUE" val="36"/>
  <p:tag name="KSO_WM_UNIT_HIGHLIGHT" val="0"/>
  <p:tag name="KSO_WM_UNIT_COMPATIBLE" val="0"/>
  <p:tag name="KSO_WM_UNIT_PRESET_TEXT_INDEX" val="4"/>
  <p:tag name="KSO_WM_UNIT_PRESET_TEXT_LEN" val="36"/>
  <p:tag name="KSO_WM_DIAGRAM_GROUP_CODE" val="m1-1"/>
  <p:tag name="KSO_WM_UNIT_TEXT_FILL_FORE_SCHEMECOLOR_INDEX" val="13"/>
  <p:tag name="KSO_WM_UNIT_TEXT_FILL_TYPE" val="1"/>
  <p:tag name="KSO_WM_UNIT_USESOURCEFORMAT_APPLY" val="1"/>
</p:tagLst>
</file>

<file path=ppt/tags/tag304.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h_f"/>
  <p:tag name="KSO_WM_UNIT_INDEX" val="1_5_1"/>
  <p:tag name="KSO_WM_UNIT_ID" val="custom160492_24*m_h_f*1_5_1"/>
  <p:tag name="KSO_WM_UNIT_CLEAR" val="1"/>
  <p:tag name="KSO_WM_UNIT_LAYERLEVEL" val="1_1_1"/>
  <p:tag name="KSO_WM_UNIT_VALUE" val="36"/>
  <p:tag name="KSO_WM_UNIT_HIGHLIGHT" val="0"/>
  <p:tag name="KSO_WM_UNIT_COMPATIBLE" val="0"/>
  <p:tag name="KSO_WM_UNIT_PRESET_TEXT_INDEX" val="4"/>
  <p:tag name="KSO_WM_UNIT_PRESET_TEXT_LEN" val="36"/>
  <p:tag name="KSO_WM_DIAGRAM_GROUP_CODE" val="m1-1"/>
  <p:tag name="KSO_WM_UNIT_TEXT_FILL_FORE_SCHEMECOLOR_INDEX" val="13"/>
  <p:tag name="KSO_WM_UNIT_TEXT_FILL_TYPE" val="1"/>
  <p:tag name="KSO_WM_UNIT_USESOURCEFORMAT_APPLY" val="1"/>
</p:tagLst>
</file>

<file path=ppt/tags/tag305.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h_f"/>
  <p:tag name="KSO_WM_UNIT_INDEX" val="1_4_1"/>
  <p:tag name="KSO_WM_UNIT_ID" val="custom160492_24*m_h_f*1_4_1"/>
  <p:tag name="KSO_WM_UNIT_CLEAR" val="1"/>
  <p:tag name="KSO_WM_UNIT_LAYERLEVEL" val="1_1_1"/>
  <p:tag name="KSO_WM_UNIT_VALUE" val="36"/>
  <p:tag name="KSO_WM_UNIT_HIGHLIGHT" val="0"/>
  <p:tag name="KSO_WM_UNIT_COMPATIBLE" val="0"/>
  <p:tag name="KSO_WM_UNIT_PRESET_TEXT_INDEX" val="4"/>
  <p:tag name="KSO_WM_UNIT_PRESET_TEXT_LEN" val="36"/>
  <p:tag name="KSO_WM_DIAGRAM_GROUP_CODE" val="m1-1"/>
  <p:tag name="KSO_WM_UNIT_TEXT_FILL_FORE_SCHEMECOLOR_INDEX" val="13"/>
  <p:tag name="KSO_WM_UNIT_TEXT_FILL_TYPE" val="1"/>
  <p:tag name="KSO_WM_UNIT_USESOURCEFORMAT_APPLY" val="1"/>
</p:tagLst>
</file>

<file path=ppt/tags/tag306.xml><?xml version="1.0" encoding="utf-8"?>
<p:tagLst xmlns:p="http://schemas.openxmlformats.org/presentationml/2006/main">
  <p:tag name="KSO_WM_TAG_VERSION" val="1.0"/>
  <p:tag name="KSO_WM_BEAUTIFY_FLAG" val="#wm#"/>
  <p:tag name="KSO_WM_TEMPLATE_CATEGORY" val="custom"/>
  <p:tag name="KSO_WM_TEMPLATE_INDEX" val="160492"/>
  <p:tag name="KSO_WM_UNIT_TYPE" val="m_h_f"/>
  <p:tag name="KSO_WM_UNIT_INDEX" val="1_6_1"/>
  <p:tag name="KSO_WM_UNIT_ID" val="custom160492_24*m_h_f*1_6_1"/>
  <p:tag name="KSO_WM_UNIT_CLEAR" val="1"/>
  <p:tag name="KSO_WM_UNIT_LAYERLEVEL" val="1_1_1"/>
  <p:tag name="KSO_WM_UNIT_VALUE" val="36"/>
  <p:tag name="KSO_WM_UNIT_HIGHLIGHT" val="0"/>
  <p:tag name="KSO_WM_UNIT_COMPATIBLE" val="0"/>
  <p:tag name="KSO_WM_UNIT_PRESET_TEXT_INDEX" val="4"/>
  <p:tag name="KSO_WM_UNIT_PRESET_TEXT_LEN" val="36"/>
  <p:tag name="KSO_WM_DIAGRAM_GROUP_CODE" val="m1-1"/>
  <p:tag name="KSO_WM_UNIT_TEXT_FILL_FORE_SCHEMECOLOR_INDEX" val="13"/>
  <p:tag name="KSO_WM_UNIT_TEXT_FILL_TYPE" val="1"/>
  <p:tag name="KSO_WM_UNIT_USESOURCEFORMAT_APPLY" val="1"/>
</p:tagLst>
</file>

<file path=ppt/tags/tag307.xml><?xml version="1.0" encoding="utf-8"?>
<p:tagLst xmlns:p="http://schemas.openxmlformats.org/presentationml/2006/main">
  <p:tag name="KSO_WM_TEMPLATE_CATEGORY" val="custom"/>
  <p:tag name="KSO_WM_TEMPLATE_INDEX" val="160492"/>
  <p:tag name="KSO_WM_TAG_VERSION" val="1.0"/>
  <p:tag name="KSO_WM_SLIDE_ID" val="custom160492_24"/>
  <p:tag name="KSO_WM_SLIDE_INDEX" val="24"/>
  <p:tag name="KSO_WM_SLIDE_ITEM_CNT" val="6"/>
  <p:tag name="KSO_WM_SLIDE_LAYOUT" val="a_m"/>
  <p:tag name="KSO_WM_SLIDE_LAYOUT_CNT" val="1_1"/>
  <p:tag name="KSO_WM_SLIDE_TYPE" val="text"/>
  <p:tag name="KSO_WM_BEAUTIFY_FLAG" val="#wm#"/>
  <p:tag name="KSO_WM_SLIDE_POSITION" val="93*127"/>
  <p:tag name="KSO_WM_SLIDE_SIZE" val="764*393"/>
  <p:tag name="KSO_WM_DIAGRAM_GROUP_CODE" val="m1-1"/>
</p:tagLst>
</file>

<file path=ppt/tags/tag308.xml><?xml version="1.0" encoding="utf-8"?>
<p:tagLst xmlns:p="http://schemas.openxmlformats.org/presentationml/2006/main">
  <p:tag name="KSO_WM_TAG_VERSION" val="1.0"/>
  <p:tag name="KSO_WM_BEAUTIFY_FLAG" val="#wm#"/>
  <p:tag name="KSO_WM_UNIT_TYPE" val="i"/>
  <p:tag name="KSO_WM_UNIT_ID" val="custom160492_25*i*0"/>
  <p:tag name="KSO_WM_TEMPLATE_CATEGORY" val="custom"/>
  <p:tag name="KSO_WM_TEMPLATE_INDEX" val="160492"/>
  <p:tag name="KSO_WM_UNIT_INDEX" val="0"/>
</p:tagLst>
</file>

<file path=ppt/tags/tag309.xml><?xml version="1.0" encoding="utf-8"?>
<p:tagLst xmlns:p="http://schemas.openxmlformats.org/presentationml/2006/main">
  <p:tag name="KSO_WM_TAG_VERSION" val="1.0"/>
  <p:tag name="KSO_WM_BEAUTIFY_FLAG" val="#wm#"/>
  <p:tag name="KSO_WM_UNIT_TYPE" val="i"/>
  <p:tag name="KSO_WM_UNIT_ID" val="custom160492_25*i*1"/>
  <p:tag name="KSO_WM_TEMPLATE_CATEGORY" val="custom"/>
  <p:tag name="KSO_WM_TEMPLATE_INDEX" val="160492"/>
  <p:tag name="KSO_WM_UNIT_INDEX" val="1"/>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3"/>
  <p:tag name="KSO_WM_UNIT_ID" val="custom160492_16*l_i*1_3"/>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310.xml><?xml version="1.0" encoding="utf-8"?>
<p:tagLst xmlns:p="http://schemas.openxmlformats.org/presentationml/2006/main">
  <p:tag name="KSO_WM_TAG_VERSION" val="1.0"/>
  <p:tag name="KSO_WM_BEAUTIFY_FLAG" val="#wm#"/>
  <p:tag name="KSO_WM_UNIT_TYPE" val="i"/>
  <p:tag name="KSO_WM_UNIT_ID" val="custom160492_25*i*2"/>
  <p:tag name="KSO_WM_TEMPLATE_CATEGORY" val="custom"/>
  <p:tag name="KSO_WM_TEMPLATE_INDEX" val="160492"/>
  <p:tag name="KSO_WM_UNIT_INDEX" val="2"/>
</p:tagLst>
</file>

<file path=ppt/tags/tag311.xml><?xml version="1.0" encoding="utf-8"?>
<p:tagLst xmlns:p="http://schemas.openxmlformats.org/presentationml/2006/main">
  <p:tag name="KSO_WM_TAG_VERSION" val="1.0"/>
  <p:tag name="KSO_WM_BEAUTIFY_FLAG" val="#wm#"/>
  <p:tag name="KSO_WM_TEMPLATE_CATEGORY" val="custom"/>
  <p:tag name="KSO_WM_TEMPLATE_INDEX" val="160492"/>
  <p:tag name="KSO_WM_UNIT_TYPE" val="d"/>
  <p:tag name="KSO_WM_UNIT_INDEX" val="1"/>
  <p:tag name="KSO_WM_UNIT_ID" val="custom160492_25*d*1"/>
  <p:tag name="KSO_WM_UNIT_CLEAR" val="0"/>
  <p:tag name="KSO_WM_UNIT_LAYERLEVEL" val="1"/>
  <p:tag name="KSO_WM_UNIT_VALUE" val="394*394"/>
  <p:tag name="KSO_WM_UNIT_HIGHLIGHT" val="0"/>
  <p:tag name="KSO_WM_UNIT_COMPATIBLE" val="0"/>
</p:tagLst>
</file>

<file path=ppt/tags/tag312.xml><?xml version="1.0" encoding="utf-8"?>
<p:tagLst xmlns:p="http://schemas.openxmlformats.org/presentationml/2006/main">
  <p:tag name="KSO_WM_TAG_VERSION" val="1.0"/>
  <p:tag name="KSO_WM_BEAUTIFY_FLAG" val="#wm#"/>
  <p:tag name="KSO_WM_UNIT_TYPE" val="i"/>
  <p:tag name="KSO_WM_UNIT_ID" val="custom160492_25*i*4"/>
  <p:tag name="KSO_WM_TEMPLATE_CATEGORY" val="custom"/>
  <p:tag name="KSO_WM_TEMPLATE_INDEX" val="160492"/>
  <p:tag name="KSO_WM_UNIT_INDEX" val="4"/>
</p:tagLst>
</file>

<file path=ppt/tags/tag313.xml><?xml version="1.0" encoding="utf-8"?>
<p:tagLst xmlns:p="http://schemas.openxmlformats.org/presentationml/2006/main">
  <p:tag name="KSO_WM_TAG_VERSION" val="1.0"/>
  <p:tag name="KSO_WM_BEAUTIFY_FLAG" val="#wm#"/>
  <p:tag name="KSO_WM_UNIT_TYPE" val="i"/>
  <p:tag name="KSO_WM_UNIT_ID" val="custom160492_25*i*5"/>
  <p:tag name="KSO_WM_TEMPLATE_CATEGORY" val="custom"/>
  <p:tag name="KSO_WM_TEMPLATE_INDEX" val="160492"/>
  <p:tag name="KSO_WM_UNIT_INDEX" val="5"/>
</p:tagLst>
</file>

<file path=ppt/tags/tag314.xml><?xml version="1.0" encoding="utf-8"?>
<p:tagLst xmlns:p="http://schemas.openxmlformats.org/presentationml/2006/main">
  <p:tag name="KSO_WM_TAG_VERSION" val="1.0"/>
  <p:tag name="KSO_WM_BEAUTIFY_FLAG" val="#wm#"/>
  <p:tag name="KSO_WM_UNIT_TYPE" val="i"/>
  <p:tag name="KSO_WM_UNIT_ID" val="custom160492_25*i*6"/>
  <p:tag name="KSO_WM_TEMPLATE_CATEGORY" val="custom"/>
  <p:tag name="KSO_WM_TEMPLATE_INDEX" val="160492"/>
  <p:tag name="KSO_WM_UNIT_INDEX" val="6"/>
</p:tagLst>
</file>

<file path=ppt/tags/tag315.xml><?xml version="1.0" encoding="utf-8"?>
<p:tagLst xmlns:p="http://schemas.openxmlformats.org/presentationml/2006/main">
  <p:tag name="KSO_WM_TAG_VERSION" val="1.0"/>
  <p:tag name="KSO_WM_BEAUTIFY_FLAG" val="#wm#"/>
  <p:tag name="KSO_WM_UNIT_TYPE" val="i"/>
  <p:tag name="KSO_WM_UNIT_ID" val="custom160492_25*i*7"/>
  <p:tag name="KSO_WM_TEMPLATE_CATEGORY" val="custom"/>
  <p:tag name="KSO_WM_TEMPLATE_INDEX" val="160492"/>
  <p:tag name="KSO_WM_UNIT_INDEX" val="7"/>
</p:tagLst>
</file>

<file path=ppt/tags/tag316.xml><?xml version="1.0" encoding="utf-8"?>
<p:tagLst xmlns:p="http://schemas.openxmlformats.org/presentationml/2006/main">
  <p:tag name="KSO_WM_TAG_VERSION" val="1.0"/>
  <p:tag name="KSO_WM_BEAUTIFY_FLAG" val="#wm#"/>
  <p:tag name="KSO_WM_UNIT_TYPE" val="i"/>
  <p:tag name="KSO_WM_UNIT_ID" val="custom160492_25*i*8"/>
  <p:tag name="KSO_WM_TEMPLATE_CATEGORY" val="custom"/>
  <p:tag name="KSO_WM_TEMPLATE_INDEX" val="160492"/>
  <p:tag name="KSO_WM_UNIT_INDEX" val="8"/>
</p:tagLst>
</file>

<file path=ppt/tags/tag317.xml><?xml version="1.0" encoding="utf-8"?>
<p:tagLst xmlns:p="http://schemas.openxmlformats.org/presentationml/2006/main">
  <p:tag name="KSO_WM_TAG_VERSION" val="1.0"/>
  <p:tag name="KSO_WM_BEAUTIFY_FLAG" val="#wm#"/>
  <p:tag name="KSO_WM_UNIT_TYPE" val="i"/>
  <p:tag name="KSO_WM_UNIT_ID" val="custom160492_25*i*9"/>
  <p:tag name="KSO_WM_TEMPLATE_CATEGORY" val="custom"/>
  <p:tag name="KSO_WM_TEMPLATE_INDEX" val="160492"/>
  <p:tag name="KSO_WM_UNIT_INDEX" val="9"/>
</p:tagLst>
</file>

<file path=ppt/tags/tag318.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25*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319.xml><?xml version="1.0" encoding="utf-8"?>
<p:tagLst xmlns:p="http://schemas.openxmlformats.org/presentationml/2006/main">
  <p:tag name="KSO_WM_TAG_VERSION" val="1.0"/>
  <p:tag name="KSO_WM_BEAUTIFY_FLAG" val="#wm#"/>
  <p:tag name="KSO_WM_TEMPLATE_CATEGORY" val="custom"/>
  <p:tag name="KSO_WM_TEMPLATE_INDEX" val="160492"/>
  <p:tag name="KSO_WM_UNIT_TYPE" val="f"/>
  <p:tag name="KSO_WM_UNIT_INDEX" val="1"/>
  <p:tag name="KSO_WM_UNIT_ID" val="custom160492_25*f*1"/>
  <p:tag name="KSO_WM_UNIT_CLEAR" val="1"/>
  <p:tag name="KSO_WM_UNIT_LAYERLEVEL" val="1"/>
  <p:tag name="KSO_WM_UNIT_VALUE" val="216"/>
  <p:tag name="KSO_WM_UNIT_HIGHLIGHT" val="0"/>
  <p:tag name="KSO_WM_UNIT_COMPATIBLE" val="0"/>
  <p:tag name="KSO_WM_UNIT_PRESET_TEXT_INDEX" val="5"/>
  <p:tag name="KSO_WM_UNIT_PRESET_TEXT_LEN" val="232"/>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16*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320.xml><?xml version="1.0" encoding="utf-8"?>
<p:tagLst xmlns:p="http://schemas.openxmlformats.org/presentationml/2006/main">
  <p:tag name="KSO_WM_TEMPLATE_CATEGORY" val="custom"/>
  <p:tag name="KSO_WM_TEMPLATE_INDEX" val="160492"/>
  <p:tag name="KSO_WM_TAG_VERSION" val="1.0"/>
  <p:tag name="KSO_WM_SLIDE_ID" val="custom160492_25"/>
  <p:tag name="KSO_WM_SLIDE_INDEX" val="25"/>
  <p:tag name="KSO_WM_SLIDE_ITEM_CNT" val="2"/>
  <p:tag name="KSO_WM_SLIDE_LAYOUT" val="a_f_d"/>
  <p:tag name="KSO_WM_SLIDE_LAYOUT_CNT" val="1_1_1"/>
  <p:tag name="KSO_WM_SLIDE_TYPE" val="text"/>
  <p:tag name="KSO_WM_BEAUTIFY_FLAG" val="#wm#"/>
  <p:tag name="KSO_WM_SLIDE_POSITION" val="184*159"/>
  <p:tag name="KSO_WM_SLIDE_SIZE" val="672*302"/>
</p:tagLst>
</file>

<file path=ppt/tags/tag321.xml><?xml version="1.0" encoding="utf-8"?>
<p:tagLst xmlns:p="http://schemas.openxmlformats.org/presentationml/2006/main">
  <p:tag name="KSO_WM_TAG_VERSION" val="1.0"/>
  <p:tag name="KSO_WM_BEAUTIFY_FLAG" val="#wm#"/>
  <p:tag name="KSO_WM_UNIT_TYPE" val="i"/>
  <p:tag name="KSO_WM_UNIT_ID" val="custom160492_26*i*0"/>
  <p:tag name="KSO_WM_TEMPLATE_CATEGORY" val="custom"/>
  <p:tag name="KSO_WM_TEMPLATE_INDEX" val="160492"/>
  <p:tag name="KSO_WM_UNIT_INDEX" val="0"/>
</p:tagLst>
</file>

<file path=ppt/tags/tag322.xml><?xml version="1.0" encoding="utf-8"?>
<p:tagLst xmlns:p="http://schemas.openxmlformats.org/presentationml/2006/main">
  <p:tag name="KSO_WM_TAG_VERSION" val="1.0"/>
  <p:tag name="KSO_WM_BEAUTIFY_FLAG" val="#wm#"/>
  <p:tag name="KSO_WM_UNIT_TYPE" val="i"/>
  <p:tag name="KSO_WM_UNIT_ID" val="custom160492_26*i*1"/>
  <p:tag name="KSO_WM_TEMPLATE_CATEGORY" val="custom"/>
  <p:tag name="KSO_WM_TEMPLATE_INDEX" val="160492"/>
  <p:tag name="KSO_WM_UNIT_INDEX" val="1"/>
</p:tagLst>
</file>

<file path=ppt/tags/tag323.xml><?xml version="1.0" encoding="utf-8"?>
<p:tagLst xmlns:p="http://schemas.openxmlformats.org/presentationml/2006/main">
  <p:tag name="KSO_WM_TAG_VERSION" val="1.0"/>
  <p:tag name="KSO_WM_BEAUTIFY_FLAG" val="#wm#"/>
  <p:tag name="KSO_WM_UNIT_TYPE" val="i"/>
  <p:tag name="KSO_WM_UNIT_ID" val="custom160492_26*i*2"/>
  <p:tag name="KSO_WM_TEMPLATE_CATEGORY" val="custom"/>
  <p:tag name="KSO_WM_TEMPLATE_INDEX" val="160492"/>
  <p:tag name="KSO_WM_UNIT_INDEX" val="2"/>
</p:tagLst>
</file>

<file path=ppt/tags/tag324.xml><?xml version="1.0" encoding="utf-8"?>
<p:tagLst xmlns:p="http://schemas.openxmlformats.org/presentationml/2006/main">
  <p:tag name="KSO_WM_TAG_VERSION" val="1.0"/>
  <p:tag name="KSO_WM_BEAUTIFY_FLAG" val="#wm#"/>
  <p:tag name="KSO_WM_TEMPLATE_CATEGORY" val="custom"/>
  <p:tag name="KSO_WM_TEMPLATE_INDEX" val="160492"/>
  <p:tag name="KSO_WM_UNIT_TYPE" val="h_d"/>
  <p:tag name="KSO_WM_UNIT_INDEX" val="1_1"/>
  <p:tag name="KSO_WM_UNIT_ID" val="custom160492_26*h_d*1_1"/>
  <p:tag name="KSO_WM_UNIT_CLEAR" val="0"/>
  <p:tag name="KSO_WM_UNIT_LAYERLEVEL" val="1_1"/>
  <p:tag name="KSO_WM_UNIT_VALUE" val="394*394"/>
  <p:tag name="KSO_WM_UNIT_HIGHLIGHT" val="0"/>
  <p:tag name="KSO_WM_UNIT_COMPATIBLE" val="0"/>
</p:tagLst>
</file>

<file path=ppt/tags/tag325.xml><?xml version="1.0" encoding="utf-8"?>
<p:tagLst xmlns:p="http://schemas.openxmlformats.org/presentationml/2006/main">
  <p:tag name="KSO_WM_TAG_VERSION" val="1.0"/>
  <p:tag name="KSO_WM_BEAUTIFY_FLAG" val="#wm#"/>
  <p:tag name="KSO_WM_UNIT_TYPE" val="i"/>
  <p:tag name="KSO_WM_UNIT_ID" val="custom160492_26*i*4"/>
  <p:tag name="KSO_WM_TEMPLATE_CATEGORY" val="custom"/>
  <p:tag name="KSO_WM_TEMPLATE_INDEX" val="160492"/>
  <p:tag name="KSO_WM_UNIT_INDEX" val="4"/>
</p:tagLst>
</file>

<file path=ppt/tags/tag326.xml><?xml version="1.0" encoding="utf-8"?>
<p:tagLst xmlns:p="http://schemas.openxmlformats.org/presentationml/2006/main">
  <p:tag name="KSO_WM_TAG_VERSION" val="1.0"/>
  <p:tag name="KSO_WM_BEAUTIFY_FLAG" val="#wm#"/>
  <p:tag name="KSO_WM_UNIT_TYPE" val="i"/>
  <p:tag name="KSO_WM_UNIT_ID" val="custom160492_26*i*5"/>
  <p:tag name="KSO_WM_TEMPLATE_CATEGORY" val="custom"/>
  <p:tag name="KSO_WM_TEMPLATE_INDEX" val="160492"/>
  <p:tag name="KSO_WM_UNIT_INDEX" val="5"/>
</p:tagLst>
</file>

<file path=ppt/tags/tag327.xml><?xml version="1.0" encoding="utf-8"?>
<p:tagLst xmlns:p="http://schemas.openxmlformats.org/presentationml/2006/main">
  <p:tag name="KSO_WM_TAG_VERSION" val="1.0"/>
  <p:tag name="KSO_WM_BEAUTIFY_FLAG" val="#wm#"/>
  <p:tag name="KSO_WM_UNIT_TYPE" val="i"/>
  <p:tag name="KSO_WM_UNIT_ID" val="custom160492_26*i*6"/>
  <p:tag name="KSO_WM_TEMPLATE_CATEGORY" val="custom"/>
  <p:tag name="KSO_WM_TEMPLATE_INDEX" val="160492"/>
  <p:tag name="KSO_WM_UNIT_INDEX" val="6"/>
</p:tagLst>
</file>

<file path=ppt/tags/tag328.xml><?xml version="1.0" encoding="utf-8"?>
<p:tagLst xmlns:p="http://schemas.openxmlformats.org/presentationml/2006/main">
  <p:tag name="KSO_WM_TAG_VERSION" val="1.0"/>
  <p:tag name="KSO_WM_BEAUTIFY_FLAG" val="#wm#"/>
  <p:tag name="KSO_WM_UNIT_TYPE" val="i"/>
  <p:tag name="KSO_WM_UNIT_ID" val="custom160492_26*i*7"/>
  <p:tag name="KSO_WM_TEMPLATE_CATEGORY" val="custom"/>
  <p:tag name="KSO_WM_TEMPLATE_INDEX" val="160492"/>
  <p:tag name="KSO_WM_UNIT_INDEX" val="7"/>
</p:tagLst>
</file>

<file path=ppt/tags/tag329.xml><?xml version="1.0" encoding="utf-8"?>
<p:tagLst xmlns:p="http://schemas.openxmlformats.org/presentationml/2006/main">
  <p:tag name="KSO_WM_TAG_VERSION" val="1.0"/>
  <p:tag name="KSO_WM_BEAUTIFY_FLAG" val="#wm#"/>
  <p:tag name="KSO_WM_UNIT_TYPE" val="i"/>
  <p:tag name="KSO_WM_UNIT_ID" val="custom160492_26*i*8"/>
  <p:tag name="KSO_WM_TEMPLATE_CATEGORY" val="custom"/>
  <p:tag name="KSO_WM_TEMPLATE_INDEX" val="160492"/>
  <p:tag name="KSO_WM_UNIT_INDEX" val="8"/>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1_1"/>
  <p:tag name="KSO_WM_UNIT_ID" val="custom160492_16*l_h_f*1_1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 name="KSO_WM_UNIT_TEXT_FILL_FORE_SCHEMECOLOR_INDEX" val="13"/>
  <p:tag name="KSO_WM_UNIT_TEXT_FILL_TYPE" val="1"/>
  <p:tag name="KSO_WM_UNIT_USESOURCEFORMAT_APPLY" val="1"/>
</p:tagLst>
</file>

<file path=ppt/tags/tag330.xml><?xml version="1.0" encoding="utf-8"?>
<p:tagLst xmlns:p="http://schemas.openxmlformats.org/presentationml/2006/main">
  <p:tag name="KSO_WM_TAG_VERSION" val="1.0"/>
  <p:tag name="KSO_WM_BEAUTIFY_FLAG" val="#wm#"/>
  <p:tag name="KSO_WM_UNIT_TYPE" val="i"/>
  <p:tag name="KSO_WM_UNIT_ID" val="custom160492_26*i*9"/>
  <p:tag name="KSO_WM_TEMPLATE_CATEGORY" val="custom"/>
  <p:tag name="KSO_WM_TEMPLATE_INDEX" val="160492"/>
  <p:tag name="KSO_WM_UNIT_INDEX" val="9"/>
</p:tagLst>
</file>

<file path=ppt/tags/tag331.xml><?xml version="1.0" encoding="utf-8"?>
<p:tagLst xmlns:p="http://schemas.openxmlformats.org/presentationml/2006/main">
  <p:tag name="KSO_WM_TAG_VERSION" val="1.0"/>
  <p:tag name="KSO_WM_BEAUTIFY_FLAG" val="#wm#"/>
  <p:tag name="KSO_WM_UNIT_TYPE" val="i"/>
  <p:tag name="KSO_WM_UNIT_ID" val="custom160492_26*i*10"/>
  <p:tag name="KSO_WM_TEMPLATE_CATEGORY" val="custom"/>
  <p:tag name="KSO_WM_TEMPLATE_INDEX" val="160492"/>
  <p:tag name="KSO_WM_UNIT_INDEX" val="10"/>
</p:tagLst>
</file>

<file path=ppt/tags/tag332.xml><?xml version="1.0" encoding="utf-8"?>
<p:tagLst xmlns:p="http://schemas.openxmlformats.org/presentationml/2006/main">
  <p:tag name="KSO_WM_TAG_VERSION" val="1.0"/>
  <p:tag name="KSO_WM_BEAUTIFY_FLAG" val="#wm#"/>
  <p:tag name="KSO_WM_UNIT_TYPE" val="i"/>
  <p:tag name="KSO_WM_UNIT_ID" val="custom160492_26*i*11"/>
  <p:tag name="KSO_WM_TEMPLATE_CATEGORY" val="custom"/>
  <p:tag name="KSO_WM_TEMPLATE_INDEX" val="160492"/>
  <p:tag name="KSO_WM_UNIT_INDEX" val="11"/>
</p:tagLst>
</file>

<file path=ppt/tags/tag333.xml><?xml version="1.0" encoding="utf-8"?>
<p:tagLst xmlns:p="http://schemas.openxmlformats.org/presentationml/2006/main">
  <p:tag name="KSO_WM_TAG_VERSION" val="1.0"/>
  <p:tag name="KSO_WM_BEAUTIFY_FLAG" val="#wm#"/>
  <p:tag name="KSO_WM_UNIT_TYPE" val="i"/>
  <p:tag name="KSO_WM_UNIT_ID" val="custom160492_26*i*12"/>
  <p:tag name="KSO_WM_TEMPLATE_CATEGORY" val="custom"/>
  <p:tag name="KSO_WM_TEMPLATE_INDEX" val="160492"/>
  <p:tag name="KSO_WM_UNIT_INDEX" val="12"/>
</p:tagLst>
</file>

<file path=ppt/tags/tag334.xml><?xml version="1.0" encoding="utf-8"?>
<p:tagLst xmlns:p="http://schemas.openxmlformats.org/presentationml/2006/main">
  <p:tag name="KSO_WM_TAG_VERSION" val="1.0"/>
  <p:tag name="KSO_WM_BEAUTIFY_FLAG" val="#wm#"/>
  <p:tag name="KSO_WM_UNIT_TYPE" val="i"/>
  <p:tag name="KSO_WM_UNIT_ID" val="custom160492_26*i*13"/>
  <p:tag name="KSO_WM_TEMPLATE_CATEGORY" val="custom"/>
  <p:tag name="KSO_WM_TEMPLATE_INDEX" val="160492"/>
  <p:tag name="KSO_WM_UNIT_INDEX" val="13"/>
</p:tagLst>
</file>

<file path=ppt/tags/tag335.xml><?xml version="1.0" encoding="utf-8"?>
<p:tagLst xmlns:p="http://schemas.openxmlformats.org/presentationml/2006/main">
  <p:tag name="KSO_WM_TAG_VERSION" val="1.0"/>
  <p:tag name="KSO_WM_BEAUTIFY_FLAG" val="#wm#"/>
  <p:tag name="KSO_WM_UNIT_TYPE" val="i"/>
  <p:tag name="KSO_WM_UNIT_ID" val="custom160492_26*i*14"/>
  <p:tag name="KSO_WM_TEMPLATE_CATEGORY" val="custom"/>
  <p:tag name="KSO_WM_TEMPLATE_INDEX" val="160492"/>
  <p:tag name="KSO_WM_UNIT_INDEX" val="14"/>
</p:tagLst>
</file>

<file path=ppt/tags/tag336.xml><?xml version="1.0" encoding="utf-8"?>
<p:tagLst xmlns:p="http://schemas.openxmlformats.org/presentationml/2006/main">
  <p:tag name="KSO_WM_TAG_VERSION" val="1.0"/>
  <p:tag name="KSO_WM_BEAUTIFY_FLAG" val="#wm#"/>
  <p:tag name="KSO_WM_UNIT_TYPE" val="i"/>
  <p:tag name="KSO_WM_UNIT_ID" val="custom160492_26*i*15"/>
  <p:tag name="KSO_WM_TEMPLATE_CATEGORY" val="custom"/>
  <p:tag name="KSO_WM_TEMPLATE_INDEX" val="160492"/>
  <p:tag name="KSO_WM_UNIT_INDEX" val="15"/>
</p:tagLst>
</file>

<file path=ppt/tags/tag337.xml><?xml version="1.0" encoding="utf-8"?>
<p:tagLst xmlns:p="http://schemas.openxmlformats.org/presentationml/2006/main">
  <p:tag name="KSO_WM_TAG_VERSION" val="1.0"/>
  <p:tag name="KSO_WM_BEAUTIFY_FLAG" val="#wm#"/>
  <p:tag name="KSO_WM_UNIT_TYPE" val="i"/>
  <p:tag name="KSO_WM_UNIT_ID" val="custom160492_26*i*16"/>
  <p:tag name="KSO_WM_TEMPLATE_CATEGORY" val="custom"/>
  <p:tag name="KSO_WM_TEMPLATE_INDEX" val="160492"/>
  <p:tag name="KSO_WM_UNIT_INDEX" val="16"/>
</p:tagLst>
</file>

<file path=ppt/tags/tag338.xml><?xml version="1.0" encoding="utf-8"?>
<p:tagLst xmlns:p="http://schemas.openxmlformats.org/presentationml/2006/main">
  <p:tag name="KSO_WM_TAG_VERSION" val="1.0"/>
  <p:tag name="KSO_WM_BEAUTIFY_FLAG" val="#wm#"/>
  <p:tag name="KSO_WM_UNIT_TYPE" val="i"/>
  <p:tag name="KSO_WM_UNIT_ID" val="custom160492_26*i*17"/>
  <p:tag name="KSO_WM_TEMPLATE_CATEGORY" val="custom"/>
  <p:tag name="KSO_WM_TEMPLATE_INDEX" val="160492"/>
  <p:tag name="KSO_WM_UNIT_INDEX" val="17"/>
</p:tagLst>
</file>

<file path=ppt/tags/tag339.xml><?xml version="1.0" encoding="utf-8"?>
<p:tagLst xmlns:p="http://schemas.openxmlformats.org/presentationml/2006/main">
  <p:tag name="KSO_WM_TAG_VERSION" val="1.0"/>
  <p:tag name="KSO_WM_BEAUTIFY_FLAG" val="#wm#"/>
  <p:tag name="KSO_WM_UNIT_TYPE" val="i"/>
  <p:tag name="KSO_WM_UNIT_ID" val="custom160492_26*i*18"/>
  <p:tag name="KSO_WM_TEMPLATE_CATEGORY" val="custom"/>
  <p:tag name="KSO_WM_TEMPLATE_INDEX" val="160492"/>
  <p:tag name="KSO_WM_UNIT_INDEX" val="18"/>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2_1"/>
  <p:tag name="KSO_WM_UNIT_ID" val="custom160492_16*l_h_f*1_2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 name="KSO_WM_UNIT_TEXT_FILL_FORE_SCHEMECOLOR_INDEX" val="13"/>
  <p:tag name="KSO_WM_UNIT_TEXT_FILL_TYPE" val="1"/>
  <p:tag name="KSO_WM_UNIT_USESOURCEFORMAT_APPLY" val="1"/>
</p:tagLst>
</file>

<file path=ppt/tags/tag340.xml><?xml version="1.0" encoding="utf-8"?>
<p:tagLst xmlns:p="http://schemas.openxmlformats.org/presentationml/2006/main">
  <p:tag name="KSO_WM_TAG_VERSION" val="1.0"/>
  <p:tag name="KSO_WM_BEAUTIFY_FLAG" val="#wm#"/>
  <p:tag name="KSO_WM_TEMPLATE_CATEGORY" val="custom"/>
  <p:tag name="KSO_WM_TEMPLATE_INDEX" val="160492"/>
  <p:tag name="KSO_WM_UNIT_TYPE" val="h_d"/>
  <p:tag name="KSO_WM_UNIT_INDEX" val="2_1"/>
  <p:tag name="KSO_WM_UNIT_ID" val="custom160492_26*h_d*2_1"/>
  <p:tag name="KSO_WM_UNIT_CLEAR" val="0"/>
  <p:tag name="KSO_WM_UNIT_LAYERLEVEL" val="1_1"/>
  <p:tag name="KSO_WM_UNIT_VALUE" val="394*394"/>
  <p:tag name="KSO_WM_UNIT_HIGHLIGHT" val="0"/>
  <p:tag name="KSO_WM_UNIT_COMPATIBLE" val="0"/>
</p:tagLst>
</file>

<file path=ppt/tags/tag341.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26*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342.xml><?xml version="1.0" encoding="utf-8"?>
<p:tagLst xmlns:p="http://schemas.openxmlformats.org/presentationml/2006/main">
  <p:tag name="KSO_WM_TAG_VERSION" val="1.0"/>
  <p:tag name="KSO_WM_BEAUTIFY_FLAG" val="#wm#"/>
  <p:tag name="KSO_WM_TEMPLATE_CATEGORY" val="custom"/>
  <p:tag name="KSO_WM_TEMPLATE_INDEX" val="160492"/>
  <p:tag name="KSO_WM_UNIT_TYPE" val="h_f"/>
  <p:tag name="KSO_WM_UNIT_INDEX" val="1_1"/>
  <p:tag name="KSO_WM_UNIT_ID" val="custom160492_26*h_f*1_1"/>
  <p:tag name="KSO_WM_UNIT_CLEAR" val="1"/>
  <p:tag name="KSO_WM_UNIT_LAYERLEVEL" val="1_1"/>
  <p:tag name="KSO_WM_UNIT_VALUE" val="96"/>
  <p:tag name="KSO_WM_UNIT_HIGHLIGHT" val="0"/>
  <p:tag name="KSO_WM_UNIT_COMPATIBLE" val="0"/>
  <p:tag name="KSO_WM_UNIT_PRESET_TEXT_INDEX" val="5"/>
  <p:tag name="KSO_WM_UNIT_PRESET_TEXT_LEN" val="124"/>
</p:tagLst>
</file>

<file path=ppt/tags/tag343.xml><?xml version="1.0" encoding="utf-8"?>
<p:tagLst xmlns:p="http://schemas.openxmlformats.org/presentationml/2006/main">
  <p:tag name="KSO_WM_TAG_VERSION" val="1.0"/>
  <p:tag name="KSO_WM_BEAUTIFY_FLAG" val="#wm#"/>
  <p:tag name="KSO_WM_TEMPLATE_CATEGORY" val="custom"/>
  <p:tag name="KSO_WM_TEMPLATE_INDEX" val="160492"/>
  <p:tag name="KSO_WM_UNIT_TYPE" val="h_f"/>
  <p:tag name="KSO_WM_UNIT_INDEX" val="2_1"/>
  <p:tag name="KSO_WM_UNIT_ID" val="custom160492_26*h_f*2_1"/>
  <p:tag name="KSO_WM_UNIT_CLEAR" val="1"/>
  <p:tag name="KSO_WM_UNIT_LAYERLEVEL" val="1_1"/>
  <p:tag name="KSO_WM_UNIT_VALUE" val="96"/>
  <p:tag name="KSO_WM_UNIT_HIGHLIGHT" val="0"/>
  <p:tag name="KSO_WM_UNIT_COMPATIBLE" val="0"/>
  <p:tag name="KSO_WM_UNIT_PRESET_TEXT_INDEX" val="5"/>
  <p:tag name="KSO_WM_UNIT_PRESET_TEXT_LEN" val="124"/>
</p:tagLst>
</file>

<file path=ppt/tags/tag344.xml><?xml version="1.0" encoding="utf-8"?>
<p:tagLst xmlns:p="http://schemas.openxmlformats.org/presentationml/2006/main">
  <p:tag name="KSO_WM_TEMPLATE_CATEGORY" val="custom"/>
  <p:tag name="KSO_WM_TEMPLATE_INDEX" val="160492"/>
  <p:tag name="KSO_WM_TAG_VERSION" val="1.0"/>
  <p:tag name="KSO_WM_SLIDE_ID" val="custom160492_26"/>
  <p:tag name="KSO_WM_SLIDE_INDEX" val="26"/>
  <p:tag name="KSO_WM_SLIDE_ITEM_CNT" val="2"/>
  <p:tag name="KSO_WM_SLIDE_LAYOUT" val="a_h"/>
  <p:tag name="KSO_WM_SLIDE_LAYOUT_CNT" val="1_2"/>
  <p:tag name="KSO_WM_SLIDE_TYPE" val="text"/>
  <p:tag name="KSO_WM_BEAUTIFY_FLAG" val="#wm#"/>
  <p:tag name="KSO_WM_SLIDE_POSITION" val="184*151"/>
  <p:tag name="KSO_WM_SLIDE_SIZE" val="672*326"/>
</p:tagLst>
</file>

<file path=ppt/tags/tag345.xml><?xml version="1.0" encoding="utf-8"?>
<p:tagLst xmlns:p="http://schemas.openxmlformats.org/presentationml/2006/main">
  <p:tag name="KSO_WM_TAG_VERSION" val="1.0"/>
  <p:tag name="KSO_WM_BEAUTIFY_FLAG" val="#wm#"/>
  <p:tag name="KSO_WM_UNIT_TYPE" val="i"/>
  <p:tag name="KSO_WM_UNIT_ID" val="custom160492_27*i*0"/>
  <p:tag name="KSO_WM_TEMPLATE_CATEGORY" val="custom"/>
  <p:tag name="KSO_WM_TEMPLATE_INDEX" val="160492"/>
  <p:tag name="KSO_WM_UNIT_INDEX" val="0"/>
</p:tagLst>
</file>

<file path=ppt/tags/tag346.xml><?xml version="1.0" encoding="utf-8"?>
<p:tagLst xmlns:p="http://schemas.openxmlformats.org/presentationml/2006/main">
  <p:tag name="KSO_WM_TAG_VERSION" val="1.0"/>
  <p:tag name="KSO_WM_BEAUTIFY_FLAG" val="#wm#"/>
  <p:tag name="KSO_WM_TEMPLATE_CATEGORY" val="custom"/>
  <p:tag name="KSO_WM_TEMPLATE_INDEX" val="160492"/>
  <p:tag name="KSO_WM_UNIT_TYPE" val="d"/>
  <p:tag name="KSO_WM_UNIT_INDEX" val="1"/>
  <p:tag name="KSO_WM_UNIT_ID" val="custom160492_27*d*1"/>
  <p:tag name="KSO_WM_UNIT_CLEAR" val="0"/>
  <p:tag name="KSO_WM_UNIT_LAYERLEVEL" val="1"/>
  <p:tag name="KSO_WM_UNIT_VALUE" val="668*667"/>
  <p:tag name="KSO_WM_UNIT_HIGHLIGHT" val="0"/>
  <p:tag name="KSO_WM_UNIT_COMPATIBLE" val="0"/>
</p:tagLst>
</file>

<file path=ppt/tags/tag347.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27*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348.xml><?xml version="1.0" encoding="utf-8"?>
<p:tagLst xmlns:p="http://schemas.openxmlformats.org/presentationml/2006/main">
  <p:tag name="KSO_WM_TAG_VERSION" val="1.0"/>
  <p:tag name="KSO_WM_BEAUTIFY_FLAG" val="#wm#"/>
  <p:tag name="KSO_WM_TEMPLATE_CATEGORY" val="custom"/>
  <p:tag name="KSO_WM_TEMPLATE_INDEX" val="160492"/>
  <p:tag name="KSO_WM_UNIT_TYPE" val="f"/>
  <p:tag name="KSO_WM_UNIT_INDEX" val="1"/>
  <p:tag name="KSO_WM_UNIT_ID" val="custom160492_27*f*1"/>
  <p:tag name="KSO_WM_UNIT_CLEAR" val="1"/>
  <p:tag name="KSO_WM_UNIT_LAYERLEVEL" val="1"/>
  <p:tag name="KSO_WM_UNIT_VALUE" val="216"/>
  <p:tag name="KSO_WM_UNIT_HIGHLIGHT" val="0"/>
  <p:tag name="KSO_WM_UNIT_COMPATIBLE" val="0"/>
  <p:tag name="KSO_WM_UNIT_PRESET_TEXT_INDEX" val="5"/>
  <p:tag name="KSO_WM_UNIT_PRESET_TEXT_LEN" val="232"/>
</p:tagLst>
</file>

<file path=ppt/tags/tag349.xml><?xml version="1.0" encoding="utf-8"?>
<p:tagLst xmlns:p="http://schemas.openxmlformats.org/presentationml/2006/main">
  <p:tag name="KSO_WM_TEMPLATE_CATEGORY" val="custom"/>
  <p:tag name="KSO_WM_TEMPLATE_INDEX" val="160492"/>
  <p:tag name="KSO_WM_TAG_VERSION" val="1.0"/>
  <p:tag name="KSO_WM_SLIDE_ID" val="custom160492_27"/>
  <p:tag name="KSO_WM_SLIDE_INDEX" val="27"/>
  <p:tag name="KSO_WM_SLIDE_ITEM_CNT" val="2"/>
  <p:tag name="KSO_WM_SLIDE_LAYOUT" val="a_f_d"/>
  <p:tag name="KSO_WM_SLIDE_LAYOUT_CNT" val="1_1_1"/>
  <p:tag name="KSO_WM_SLIDE_TYPE" val="text"/>
  <p:tag name="KSO_WM_BEAUTIFY_FLAG" val="#wm#"/>
  <p:tag name="KSO_WM_SLIDE_POSITION" val="132*159"/>
  <p:tag name="KSO_WM_SLIDE_SIZE" val="724*302"/>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3_1"/>
  <p:tag name="KSO_WM_UNIT_ID" val="custom160492_16*l_h_f*1_3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 name="KSO_WM_UNIT_TEXT_FILL_FORE_SCHEMECOLOR_INDEX" val="13"/>
  <p:tag name="KSO_WM_UNIT_TEXT_FILL_TYPE" val="1"/>
  <p:tag name="KSO_WM_UNIT_USESOURCEFORMAT_APPLY" val="1"/>
</p:tagLst>
</file>

<file path=ppt/tags/tag350.xml><?xml version="1.0" encoding="utf-8"?>
<p:tagLst xmlns:p="http://schemas.openxmlformats.org/presentationml/2006/main">
  <p:tag name="KSO_WM_TAG_VERSION" val="1.0"/>
  <p:tag name="KSO_WM_BEAUTIFY_FLAG" val="#wm#"/>
  <p:tag name="KSO_WM_UNIT_TYPE" val="i"/>
  <p:tag name="KSO_WM_UNIT_ID" val="custom160492_28*i*0"/>
  <p:tag name="KSO_WM_TEMPLATE_CATEGORY" val="custom"/>
  <p:tag name="KSO_WM_TEMPLATE_INDEX" val="160492"/>
  <p:tag name="KSO_WM_UNIT_INDEX" val="0"/>
</p:tagLst>
</file>

<file path=ppt/tags/tag351.xml><?xml version="1.0" encoding="utf-8"?>
<p:tagLst xmlns:p="http://schemas.openxmlformats.org/presentationml/2006/main">
  <p:tag name="KSO_WM_TAG_VERSION" val="1.0"/>
  <p:tag name="KSO_WM_BEAUTIFY_FLAG" val="#wm#"/>
  <p:tag name="KSO_WM_TEMPLATE_CATEGORY" val="custom"/>
  <p:tag name="KSO_WM_TEMPLATE_INDEX" val="160492"/>
  <p:tag name="KSO_WM_UNIT_TYPE" val="d"/>
  <p:tag name="KSO_WM_UNIT_INDEX" val="1"/>
  <p:tag name="KSO_WM_UNIT_ID" val="custom160492_28*d*1"/>
  <p:tag name="KSO_WM_UNIT_CLEAR" val="0"/>
  <p:tag name="KSO_WM_UNIT_LAYERLEVEL" val="1"/>
  <p:tag name="KSO_WM_UNIT_VALUE" val="643*642"/>
  <p:tag name="KSO_WM_UNIT_HIGHLIGHT" val="0"/>
  <p:tag name="KSO_WM_UNIT_COMPATIBLE" val="0"/>
</p:tagLst>
</file>

<file path=ppt/tags/tag352.xml><?xml version="1.0" encoding="utf-8"?>
<p:tagLst xmlns:p="http://schemas.openxmlformats.org/presentationml/2006/main">
  <p:tag name="KSO_WM_TAG_VERSION" val="1.0"/>
  <p:tag name="KSO_WM_BEAUTIFY_FLAG" val="#wm#"/>
  <p:tag name="KSO_WM_UNIT_TYPE" val="i"/>
  <p:tag name="KSO_WM_UNIT_ID" val="custom160492_28*i*2"/>
  <p:tag name="KSO_WM_TEMPLATE_CATEGORY" val="custom"/>
  <p:tag name="KSO_WM_TEMPLATE_INDEX" val="160492"/>
  <p:tag name="KSO_WM_UNIT_INDEX" val="2"/>
</p:tagLst>
</file>

<file path=ppt/tags/tag353.xml><?xml version="1.0" encoding="utf-8"?>
<p:tagLst xmlns:p="http://schemas.openxmlformats.org/presentationml/2006/main">
  <p:tag name="KSO_WM_TAG_VERSION" val="1.0"/>
  <p:tag name="KSO_WM_BEAUTIFY_FLAG" val="#wm#"/>
  <p:tag name="KSO_WM_TEMPLATE_CATEGORY" val="custom"/>
  <p:tag name="KSO_WM_TEMPLATE_INDEX" val="160492"/>
  <p:tag name="KSO_WM_UNIT_TYPE" val="d"/>
  <p:tag name="KSO_WM_UNIT_INDEX" val="2"/>
  <p:tag name="KSO_WM_UNIT_ID" val="custom160492_28*d*2"/>
  <p:tag name="KSO_WM_UNIT_CLEAR" val="0"/>
  <p:tag name="KSO_WM_UNIT_LAYERLEVEL" val="1"/>
  <p:tag name="KSO_WM_UNIT_VALUE" val="643*643"/>
  <p:tag name="KSO_WM_UNIT_HIGHLIGHT" val="0"/>
  <p:tag name="KSO_WM_UNIT_COMPATIBLE" val="0"/>
</p:tagLst>
</file>

<file path=ppt/tags/tag354.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28*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355.xml><?xml version="1.0" encoding="utf-8"?>
<p:tagLst xmlns:p="http://schemas.openxmlformats.org/presentationml/2006/main">
  <p:tag name="KSO_WM_TAG_VERSION" val="1.0"/>
  <p:tag name="KSO_WM_BEAUTIFY_FLAG" val="#wm#"/>
  <p:tag name="KSO_WM_TEMPLATE_CATEGORY" val="custom"/>
  <p:tag name="KSO_WM_TEMPLATE_INDEX" val="160492"/>
  <p:tag name="KSO_WM_UNIT_TYPE" val="f"/>
  <p:tag name="KSO_WM_UNIT_INDEX" val="1"/>
  <p:tag name="KSO_WM_UNIT_ID" val="custom160492_28*f*1"/>
  <p:tag name="KSO_WM_UNIT_CLEAR" val="1"/>
  <p:tag name="KSO_WM_UNIT_LAYERLEVEL" val="1"/>
  <p:tag name="KSO_WM_UNIT_VALUE" val="189"/>
  <p:tag name="KSO_WM_UNIT_HIGHLIGHT" val="0"/>
  <p:tag name="KSO_WM_UNIT_COMPATIBLE" val="0"/>
  <p:tag name="KSO_WM_UNIT_PRESET_TEXT_INDEX" val="5"/>
  <p:tag name="KSO_WM_UNIT_PRESET_TEXT_LEN" val="232"/>
</p:tagLst>
</file>

<file path=ppt/tags/tag356.xml><?xml version="1.0" encoding="utf-8"?>
<p:tagLst xmlns:p="http://schemas.openxmlformats.org/presentationml/2006/main">
  <p:tag name="KSO_WM_TEMPLATE_CATEGORY" val="custom"/>
  <p:tag name="KSO_WM_TEMPLATE_INDEX" val="160492"/>
  <p:tag name="KSO_WM_TAG_VERSION" val="1.0"/>
  <p:tag name="KSO_WM_SLIDE_ID" val="custom160492_28"/>
  <p:tag name="KSO_WM_SLIDE_INDEX" val="28"/>
  <p:tag name="KSO_WM_SLIDE_ITEM_CNT" val="3"/>
  <p:tag name="KSO_WM_SLIDE_LAYOUT" val="a_f_d"/>
  <p:tag name="KSO_WM_SLIDE_LAYOUT_CNT" val="1_1_2"/>
  <p:tag name="KSO_WM_SLIDE_TYPE" val="text"/>
  <p:tag name="KSO_WM_BEAUTIFY_FLAG" val="#wm#"/>
  <p:tag name="KSO_WM_SLIDE_POSITION" val="95*152"/>
  <p:tag name="KSO_WM_SLIDE_SIZE" val="813*302"/>
</p:tagLst>
</file>

<file path=ppt/tags/tag357.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29*a*1"/>
  <p:tag name="KSO_WM_UNIT_CLEAR" val="1"/>
  <p:tag name="KSO_WM_UNIT_LAYERLEVEL" val="1"/>
  <p:tag name="KSO_WM_UNIT_VALUE" val="10"/>
  <p:tag name="KSO_WM_UNIT_ISCONTENTSTITLE" val="0"/>
  <p:tag name="KSO_WM_UNIT_HIGHLIGHT" val="0"/>
  <p:tag name="KSO_WM_UNIT_COMPATIBLE" val="0"/>
  <p:tag name="KSO_WM_UNIT_PRESET_TEXT" val="Thank You"/>
</p:tagLst>
</file>

<file path=ppt/tags/tag358.xml><?xml version="1.0" encoding="utf-8"?>
<p:tagLst xmlns:p="http://schemas.openxmlformats.org/presentationml/2006/main">
  <p:tag name="KSO_WM_TEMPLATE_CATEGORY" val="custom"/>
  <p:tag name="KSO_WM_TEMPLATE_INDEX" val="160492"/>
  <p:tag name="KSO_WM_TAG_VERSION" val="1.0"/>
  <p:tag name="KSO_WM_SLIDE_ID" val="custom160492_29"/>
  <p:tag name="KSO_WM_SLIDE_INDEX" val="29"/>
  <p:tag name="KSO_WM_SLIDE_ITEM_CNT" val="1"/>
  <p:tag name="KSO_WM_SLIDE_LAYOUT" val="a"/>
  <p:tag name="KSO_WM_SLIDE_LAYOUT_CNT" val="1"/>
  <p:tag name="KSO_WM_SLIDE_TYPE" val="endPage"/>
  <p:tag name="KSO_WM_BEAUTIFY_FLAG" val="#wm#"/>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2"/>
  <p:tag name="KSO_WM_UNIT_ID" val="custom160492_16*l_i*1_2"/>
  <p:tag name="KSO_WM_UNIT_CLEAR" val="1"/>
  <p:tag name="KSO_WM_UNIT_LAYERLEVEL" val="1_1"/>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3_1"/>
  <p:tag name="KSO_WM_UNIT_ID" val="custom160492_16*l_h_f*1_3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l1-2"/>
  <p:tag name="KSO_WM_UNIT_TEXT_FILL_FORE_SCHEMECOLOR_INDEX" val="13"/>
  <p:tag name="KSO_WM_UNIT_TEXT_FILL_TYPE" val="1"/>
  <p:tag name="KSO_WM_UNIT_USESOURCEFORMAT_APPLY" val="1"/>
</p:tagLst>
</file>

<file path=ppt/tags/tag38.xml><?xml version="1.0" encoding="utf-8"?>
<p:tagLst xmlns:p="http://schemas.openxmlformats.org/presentationml/2006/main">
  <p:tag name="KSO_WM_TEMPLATE_CATEGORY" val="custom"/>
  <p:tag name="KSO_WM_TEMPLATE_INDEX" val="160492"/>
  <p:tag name="KSO_WM_TAG_VERSION" val="1.0"/>
  <p:tag name="KSO_WM_SLIDE_ID" val="custom160492_16"/>
  <p:tag name="KSO_WM_SLIDE_INDEX" val="16"/>
  <p:tag name="KSO_WM_SLIDE_ITEM_CNT" val="4"/>
  <p:tag name="KSO_WM_SLIDE_LAYOUT" val="a_l"/>
  <p:tag name="KSO_WM_SLIDE_LAYOUT_CNT" val="1_1"/>
  <p:tag name="KSO_WM_SLIDE_TYPE" val="text"/>
  <p:tag name="KSO_WM_BEAUTIFY_FLAG" val="#wm#"/>
  <p:tag name="KSO_WM_SLIDE_POSITION" val="117*197"/>
  <p:tag name="KSO_WM_SLIDE_SIZE" val="746*217"/>
  <p:tag name="KSO_WM_DIAGRAM_GROUP_CODE" val="l1-2"/>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27*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492"/>
  <p:tag name="KSO_WM_UNIT_TYPE" val="b"/>
  <p:tag name="KSO_WM_UNIT_INDEX" val="1"/>
  <p:tag name="KSO_WM_UNIT_ID" val="custom160492_1*b*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492"/>
  <p:tag name="KSO_WM_UNIT_TYPE" val="f"/>
  <p:tag name="KSO_WM_UNIT_INDEX" val="1"/>
  <p:tag name="KSO_WM_UNIT_ID" val="custom160492_27*f*1"/>
  <p:tag name="KSO_WM_UNIT_CLEAR" val="1"/>
  <p:tag name="KSO_WM_UNIT_LAYERLEVEL" val="1"/>
  <p:tag name="KSO_WM_UNIT_VALUE" val="216"/>
  <p:tag name="KSO_WM_UNIT_HIGHLIGHT" val="0"/>
  <p:tag name="KSO_WM_UNIT_COMPATIBLE" val="0"/>
  <p:tag name="KSO_WM_UNIT_PRESET_TEXT_INDEX" val="5"/>
  <p:tag name="KSO_WM_UNIT_PRESET_TEXT_LEN" val="232"/>
</p:tagLst>
</file>

<file path=ppt/tags/tag41.xml><?xml version="1.0" encoding="utf-8"?>
<p:tagLst xmlns:p="http://schemas.openxmlformats.org/presentationml/2006/main">
  <p:tag name="KSO_WM_TEMPLATE_CATEGORY" val="custom"/>
  <p:tag name="KSO_WM_TEMPLATE_INDEX" val="160492"/>
  <p:tag name="KSO_WM_TAG_VERSION" val="1.0"/>
  <p:tag name="KSO_WM_SLIDE_ID" val="custom160492_27"/>
  <p:tag name="KSO_WM_SLIDE_INDEX" val="27"/>
  <p:tag name="KSO_WM_SLIDE_ITEM_CNT" val="2"/>
  <p:tag name="KSO_WM_SLIDE_LAYOUT" val="a_f_d"/>
  <p:tag name="KSO_WM_SLIDE_LAYOUT_CNT" val="1_1_1"/>
  <p:tag name="KSO_WM_SLIDE_TYPE" val="text"/>
  <p:tag name="KSO_WM_BEAUTIFY_FLAG" val="#wm#"/>
  <p:tag name="KSO_WM_SLIDE_POSITION" val="132*159"/>
  <p:tag name="KSO_WM_SLIDE_SIZE" val="724*302"/>
</p:tagLst>
</file>

<file path=ppt/tags/tag42.xml><?xml version="1.0" encoding="utf-8"?>
<p:tagLst xmlns:p="http://schemas.openxmlformats.org/presentationml/2006/main">
  <p:tag name="KSO_WM_TAG_VERSION" val="1.0"/>
  <p:tag name="KSO_WM_BEAUTIFY_FLAG" val="#wm#"/>
  <p:tag name="KSO_WM_UNIT_TYPE" val="i"/>
  <p:tag name="KSO_WM_UNIT_ID" val="custom160492_25*i*0"/>
  <p:tag name="KSO_WM_TEMPLATE_CATEGORY" val="custom"/>
  <p:tag name="KSO_WM_TEMPLATE_INDEX" val="160492"/>
  <p:tag name="KSO_WM_UNIT_INDEX" val="0"/>
</p:tagLst>
</file>

<file path=ppt/tags/tag43.xml><?xml version="1.0" encoding="utf-8"?>
<p:tagLst xmlns:p="http://schemas.openxmlformats.org/presentationml/2006/main">
  <p:tag name="KSO_WM_TAG_VERSION" val="1.0"/>
  <p:tag name="KSO_WM_BEAUTIFY_FLAG" val="#wm#"/>
  <p:tag name="KSO_WM_UNIT_TYPE" val="i"/>
  <p:tag name="KSO_WM_UNIT_ID" val="custom160492_25*i*1"/>
  <p:tag name="KSO_WM_TEMPLATE_CATEGORY" val="custom"/>
  <p:tag name="KSO_WM_TEMPLATE_INDEX" val="160492"/>
  <p:tag name="KSO_WM_UNIT_INDEX" val="1"/>
</p:tagLst>
</file>

<file path=ppt/tags/tag44.xml><?xml version="1.0" encoding="utf-8"?>
<p:tagLst xmlns:p="http://schemas.openxmlformats.org/presentationml/2006/main">
  <p:tag name="KSO_WM_TAG_VERSION" val="1.0"/>
  <p:tag name="KSO_WM_BEAUTIFY_FLAG" val="#wm#"/>
  <p:tag name="KSO_WM_UNIT_TYPE" val="i"/>
  <p:tag name="KSO_WM_UNIT_ID" val="custom160492_25*i*2"/>
  <p:tag name="KSO_WM_TEMPLATE_CATEGORY" val="custom"/>
  <p:tag name="KSO_WM_TEMPLATE_INDEX" val="160492"/>
  <p:tag name="KSO_WM_UNIT_INDEX" val="2"/>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492"/>
  <p:tag name="KSO_WM_UNIT_TYPE" val="d"/>
  <p:tag name="KSO_WM_UNIT_INDEX" val="1"/>
  <p:tag name="KSO_WM_UNIT_ID" val="custom160492_25*d*1"/>
  <p:tag name="KSO_WM_UNIT_CLEAR" val="0"/>
  <p:tag name="KSO_WM_UNIT_LAYERLEVEL" val="1"/>
  <p:tag name="KSO_WM_UNIT_VALUE" val="394*394"/>
  <p:tag name="KSO_WM_UNIT_HIGHLIGHT" val="0"/>
  <p:tag name="KSO_WM_UNIT_COMPATIBLE" val="0"/>
</p:tagLst>
</file>

<file path=ppt/tags/tag46.xml><?xml version="1.0" encoding="utf-8"?>
<p:tagLst xmlns:p="http://schemas.openxmlformats.org/presentationml/2006/main">
  <p:tag name="KSO_WM_TAG_VERSION" val="1.0"/>
  <p:tag name="KSO_WM_BEAUTIFY_FLAG" val="#wm#"/>
  <p:tag name="KSO_WM_UNIT_TYPE" val="i"/>
  <p:tag name="KSO_WM_UNIT_ID" val="custom160492_25*i*4"/>
  <p:tag name="KSO_WM_TEMPLATE_CATEGORY" val="custom"/>
  <p:tag name="KSO_WM_TEMPLATE_INDEX" val="160492"/>
  <p:tag name="KSO_WM_UNIT_INDEX" val="4"/>
</p:tagLst>
</file>

<file path=ppt/tags/tag47.xml><?xml version="1.0" encoding="utf-8"?>
<p:tagLst xmlns:p="http://schemas.openxmlformats.org/presentationml/2006/main">
  <p:tag name="KSO_WM_TAG_VERSION" val="1.0"/>
  <p:tag name="KSO_WM_BEAUTIFY_FLAG" val="#wm#"/>
  <p:tag name="KSO_WM_UNIT_TYPE" val="i"/>
  <p:tag name="KSO_WM_UNIT_ID" val="custom160492_25*i*5"/>
  <p:tag name="KSO_WM_TEMPLATE_CATEGORY" val="custom"/>
  <p:tag name="KSO_WM_TEMPLATE_INDEX" val="160492"/>
  <p:tag name="KSO_WM_UNIT_INDEX" val="5"/>
</p:tagLst>
</file>

<file path=ppt/tags/tag48.xml><?xml version="1.0" encoding="utf-8"?>
<p:tagLst xmlns:p="http://schemas.openxmlformats.org/presentationml/2006/main">
  <p:tag name="KSO_WM_TAG_VERSION" val="1.0"/>
  <p:tag name="KSO_WM_BEAUTIFY_FLAG" val="#wm#"/>
  <p:tag name="KSO_WM_UNIT_TYPE" val="i"/>
  <p:tag name="KSO_WM_UNIT_ID" val="custom160492_25*i*6"/>
  <p:tag name="KSO_WM_TEMPLATE_CATEGORY" val="custom"/>
  <p:tag name="KSO_WM_TEMPLATE_INDEX" val="160492"/>
  <p:tag name="KSO_WM_UNIT_INDEX" val="6"/>
</p:tagLst>
</file>

<file path=ppt/tags/tag49.xml><?xml version="1.0" encoding="utf-8"?>
<p:tagLst xmlns:p="http://schemas.openxmlformats.org/presentationml/2006/main">
  <p:tag name="KSO_WM_TAG_VERSION" val="1.0"/>
  <p:tag name="KSO_WM_BEAUTIFY_FLAG" val="#wm#"/>
  <p:tag name="KSO_WM_UNIT_TYPE" val="i"/>
  <p:tag name="KSO_WM_UNIT_ID" val="custom160492_25*i*7"/>
  <p:tag name="KSO_WM_TEMPLATE_CATEGORY" val="custom"/>
  <p:tag name="KSO_WM_TEMPLATE_INDEX" val="160492"/>
  <p:tag name="KSO_WM_UNIT_INDEX" val="7"/>
</p:tagLst>
</file>

<file path=ppt/tags/tag5.xml><?xml version="1.0" encoding="utf-8"?>
<p:tagLst xmlns:p="http://schemas.openxmlformats.org/presentationml/2006/main">
  <p:tag name="KSO_WM_TEMPLATE_CATEGORY" val="custom"/>
  <p:tag name="KSO_WM_TEMPLATE_INDEX" val="160492"/>
  <p:tag name="KSO_WM_TAG_VERSION" val="1.0"/>
  <p:tag name="KSO_WM_SLIDE_ID" val="custom160492_1"/>
  <p:tag name="KSO_WM_SLIDE_INDEX" val="1"/>
  <p:tag name="KSO_WM_SLIDE_ITEM_CNT" val="2"/>
  <p:tag name="KSO_WM_SLIDE_LAYOUT" val="a_b"/>
  <p:tag name="KSO_WM_SLIDE_LAYOUT_CNT" val="1_1"/>
  <p:tag name="KSO_WM_SLIDE_TYPE" val="title"/>
  <p:tag name="KSO_WM_TEMPLATE_THUMBS_INDEX" val="1、11、12、16、22、26、27、28、29"/>
  <p:tag name="KSO_WM_BEAUTIFY_FLAG" val="#wm#"/>
</p:tagLst>
</file>

<file path=ppt/tags/tag50.xml><?xml version="1.0" encoding="utf-8"?>
<p:tagLst xmlns:p="http://schemas.openxmlformats.org/presentationml/2006/main">
  <p:tag name="KSO_WM_TAG_VERSION" val="1.0"/>
  <p:tag name="KSO_WM_BEAUTIFY_FLAG" val="#wm#"/>
  <p:tag name="KSO_WM_UNIT_TYPE" val="i"/>
  <p:tag name="KSO_WM_UNIT_ID" val="custom160492_25*i*8"/>
  <p:tag name="KSO_WM_TEMPLATE_CATEGORY" val="custom"/>
  <p:tag name="KSO_WM_TEMPLATE_INDEX" val="160492"/>
  <p:tag name="KSO_WM_UNIT_INDEX" val="8"/>
</p:tagLst>
</file>

<file path=ppt/tags/tag51.xml><?xml version="1.0" encoding="utf-8"?>
<p:tagLst xmlns:p="http://schemas.openxmlformats.org/presentationml/2006/main">
  <p:tag name="KSO_WM_TAG_VERSION" val="1.0"/>
  <p:tag name="KSO_WM_BEAUTIFY_FLAG" val="#wm#"/>
  <p:tag name="KSO_WM_UNIT_TYPE" val="i"/>
  <p:tag name="KSO_WM_UNIT_ID" val="custom160492_25*i*9"/>
  <p:tag name="KSO_WM_TEMPLATE_CATEGORY" val="custom"/>
  <p:tag name="KSO_WM_TEMPLATE_INDEX" val="160492"/>
  <p:tag name="KSO_WM_UNIT_INDEX" val="9"/>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25*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492"/>
  <p:tag name="KSO_WM_UNIT_TYPE" val="f"/>
  <p:tag name="KSO_WM_UNIT_INDEX" val="1"/>
  <p:tag name="KSO_WM_UNIT_ID" val="custom160492_25*f*1"/>
  <p:tag name="KSO_WM_UNIT_CLEAR" val="1"/>
  <p:tag name="KSO_WM_UNIT_LAYERLEVEL" val="1"/>
  <p:tag name="KSO_WM_UNIT_VALUE" val="216"/>
  <p:tag name="KSO_WM_UNIT_HIGHLIGHT" val="0"/>
  <p:tag name="KSO_WM_UNIT_COMPATIBLE" val="0"/>
  <p:tag name="KSO_WM_UNIT_PRESET_TEXT_INDEX" val="5"/>
  <p:tag name="KSO_WM_UNIT_PRESET_TEXT_LEN" val="232"/>
</p:tagLst>
</file>

<file path=ppt/tags/tag54.xml><?xml version="1.0" encoding="utf-8"?>
<p:tagLst xmlns:p="http://schemas.openxmlformats.org/presentationml/2006/main">
  <p:tag name="KSO_WM_TEMPLATE_CATEGORY" val="custom"/>
  <p:tag name="KSO_WM_TEMPLATE_INDEX" val="160492"/>
  <p:tag name="KSO_WM_TAG_VERSION" val="1.0"/>
  <p:tag name="KSO_WM_SLIDE_ID" val="custom160492_25"/>
  <p:tag name="KSO_WM_SLIDE_INDEX" val="25"/>
  <p:tag name="KSO_WM_SLIDE_ITEM_CNT" val="2"/>
  <p:tag name="KSO_WM_SLIDE_LAYOUT" val="a_f_d"/>
  <p:tag name="KSO_WM_SLIDE_LAYOUT_CNT" val="1_1_1"/>
  <p:tag name="KSO_WM_SLIDE_TYPE" val="text"/>
  <p:tag name="KSO_WM_BEAUTIFY_FLAG" val="#wm#"/>
  <p:tag name="KSO_WM_SLIDE_POSITION" val="184*159"/>
  <p:tag name="KSO_WM_SLIDE_SIZE" val="672*302"/>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27*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492"/>
  <p:tag name="KSO_WM_UNIT_TYPE" val="f"/>
  <p:tag name="KSO_WM_UNIT_INDEX" val="1"/>
  <p:tag name="KSO_WM_UNIT_ID" val="custom160492_27*f*1"/>
  <p:tag name="KSO_WM_UNIT_CLEAR" val="1"/>
  <p:tag name="KSO_WM_UNIT_LAYERLEVEL" val="1"/>
  <p:tag name="KSO_WM_UNIT_VALUE" val="216"/>
  <p:tag name="KSO_WM_UNIT_HIGHLIGHT" val="0"/>
  <p:tag name="KSO_WM_UNIT_COMPATIBLE" val="0"/>
  <p:tag name="KSO_WM_UNIT_PRESET_TEXT_INDEX" val="5"/>
  <p:tag name="KSO_WM_UNIT_PRESET_TEXT_LEN" val="232"/>
</p:tagLst>
</file>

<file path=ppt/tags/tag57.xml><?xml version="1.0" encoding="utf-8"?>
<p:tagLst xmlns:p="http://schemas.openxmlformats.org/presentationml/2006/main">
  <p:tag name="KSO_WM_TEMPLATE_CATEGORY" val="custom"/>
  <p:tag name="KSO_WM_TEMPLATE_INDEX" val="160492"/>
  <p:tag name="KSO_WM_TAG_VERSION" val="1.0"/>
  <p:tag name="KSO_WM_SLIDE_ID" val="custom160492_27"/>
  <p:tag name="KSO_WM_SLIDE_INDEX" val="27"/>
  <p:tag name="KSO_WM_SLIDE_ITEM_CNT" val="2"/>
  <p:tag name="KSO_WM_SLIDE_LAYOUT" val="a_f_d"/>
  <p:tag name="KSO_WM_SLIDE_LAYOUT_CNT" val="1_1_1"/>
  <p:tag name="KSO_WM_SLIDE_TYPE" val="text"/>
  <p:tag name="KSO_WM_BEAUTIFY_FLAG" val="#wm#"/>
  <p:tag name="KSO_WM_SLIDE_POSITION" val="132*159"/>
  <p:tag name="KSO_WM_SLIDE_SIZE" val="724*302"/>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27*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492"/>
  <p:tag name="KSO_WM_UNIT_TYPE" val="f"/>
  <p:tag name="KSO_WM_UNIT_INDEX" val="1"/>
  <p:tag name="KSO_WM_UNIT_ID" val="custom160492_27*f*1"/>
  <p:tag name="KSO_WM_UNIT_CLEAR" val="1"/>
  <p:tag name="KSO_WM_UNIT_LAYERLEVEL" val="1"/>
  <p:tag name="KSO_WM_UNIT_VALUE" val="216"/>
  <p:tag name="KSO_WM_UNIT_HIGHLIGHT" val="0"/>
  <p:tag name="KSO_WM_UNIT_COMPATIBLE" val="0"/>
  <p:tag name="KSO_WM_UNIT_PRESET_TEXT_INDEX" val="5"/>
  <p:tag name="KSO_WM_UNIT_PRESET_TEXT_LEN" val="232"/>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1"/>
  <p:tag name="KSO_WM_UNIT_ID" val="custom160492_11*l_i*1_1"/>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60.xml><?xml version="1.0" encoding="utf-8"?>
<p:tagLst xmlns:p="http://schemas.openxmlformats.org/presentationml/2006/main">
  <p:tag name="KSO_WM_TEMPLATE_CATEGORY" val="custom"/>
  <p:tag name="KSO_WM_TEMPLATE_INDEX" val="160492"/>
  <p:tag name="KSO_WM_TAG_VERSION" val="1.0"/>
  <p:tag name="KSO_WM_SLIDE_ID" val="custom160492_27"/>
  <p:tag name="KSO_WM_SLIDE_INDEX" val="27"/>
  <p:tag name="KSO_WM_SLIDE_ITEM_CNT" val="2"/>
  <p:tag name="KSO_WM_SLIDE_LAYOUT" val="a_f_d"/>
  <p:tag name="KSO_WM_SLIDE_LAYOUT_CNT" val="1_1_1"/>
  <p:tag name="KSO_WM_SLIDE_TYPE" val="text"/>
  <p:tag name="KSO_WM_BEAUTIFY_FLAG" val="#wm#"/>
  <p:tag name="KSO_WM_SLIDE_POSITION" val="132*159"/>
  <p:tag name="KSO_WM_SLIDE_SIZE" val="724*302"/>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27*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62.xml><?xml version="1.0" encoding="utf-8"?>
<p:tagLst xmlns:p="http://schemas.openxmlformats.org/presentationml/2006/main">
  <p:tag name="KSO_WM_TEMPLATE_CATEGORY" val="custom"/>
  <p:tag name="KSO_WM_TEMPLATE_INDEX" val="160492"/>
  <p:tag name="KSO_WM_TAG_VERSION" val="1.0"/>
  <p:tag name="KSO_WM_SLIDE_ID" val="custom160492_12"/>
  <p:tag name="KSO_WM_SLIDE_INDEX" val="12"/>
  <p:tag name="KSO_WM_SLIDE_ITEM_CNT" val="1"/>
  <p:tag name="KSO_WM_SLIDE_LAYOUT" val="a_e"/>
  <p:tag name="KSO_WM_SLIDE_LAYOUT_CNT" val="1_1"/>
  <p:tag name="KSO_WM_SLIDE_TYPE" val="sectionTitle"/>
  <p:tag name="KSO_WM_BEAUTIFY_FLAG" val="#wm#"/>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27*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492"/>
  <p:tag name="KSO_WM_UNIT_TYPE" val="f"/>
  <p:tag name="KSO_WM_UNIT_INDEX" val="1"/>
  <p:tag name="KSO_WM_UNIT_ID" val="custom160492_27*f*1"/>
  <p:tag name="KSO_WM_UNIT_CLEAR" val="1"/>
  <p:tag name="KSO_WM_UNIT_LAYERLEVEL" val="1"/>
  <p:tag name="KSO_WM_UNIT_VALUE" val="216"/>
  <p:tag name="KSO_WM_UNIT_HIGHLIGHT" val="0"/>
  <p:tag name="KSO_WM_UNIT_COMPATIBLE" val="0"/>
  <p:tag name="KSO_WM_UNIT_PRESET_TEXT_INDEX" val="5"/>
  <p:tag name="KSO_WM_UNIT_PRESET_TEXT_LEN" val="232"/>
</p:tagLst>
</file>

<file path=ppt/tags/tag65.xml><?xml version="1.0" encoding="utf-8"?>
<p:tagLst xmlns:p="http://schemas.openxmlformats.org/presentationml/2006/main">
  <p:tag name="KSO_WM_TEMPLATE_CATEGORY" val="custom"/>
  <p:tag name="KSO_WM_TEMPLATE_INDEX" val="160492"/>
  <p:tag name="KSO_WM_TAG_VERSION" val="1.0"/>
  <p:tag name="KSO_WM_SLIDE_ID" val="custom160492_27"/>
  <p:tag name="KSO_WM_SLIDE_INDEX" val="27"/>
  <p:tag name="KSO_WM_SLIDE_ITEM_CNT" val="2"/>
  <p:tag name="KSO_WM_SLIDE_LAYOUT" val="a_f_d"/>
  <p:tag name="KSO_WM_SLIDE_LAYOUT_CNT" val="1_1_1"/>
  <p:tag name="KSO_WM_SLIDE_TYPE" val="text"/>
  <p:tag name="KSO_WM_BEAUTIFY_FLAG" val="#wm#"/>
  <p:tag name="KSO_WM_SLIDE_POSITION" val="132*159"/>
  <p:tag name="KSO_WM_SLIDE_SIZE" val="724*302"/>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492"/>
  <p:tag name="KSO_WM_UNIT_TYPE" val="f"/>
  <p:tag name="KSO_WM_UNIT_INDEX" val="1"/>
  <p:tag name="KSO_WM_UNIT_ID" val="custom160492_4*f*1"/>
  <p:tag name="KSO_WM_UNIT_CLEAR" val="1"/>
  <p:tag name="KSO_WM_UNIT_LAYERLEVEL" val="1"/>
  <p:tag name="KSO_WM_UNIT_VALUE" val="150"/>
  <p:tag name="KSO_WM_UNIT_HIGHLIGHT" val="0"/>
  <p:tag name="KSO_WM_UNIT_COMPATIBLE" val="0"/>
  <p:tag name="KSO_WM_UNIT_PRESET_TEXT_INDEX" val="5"/>
  <p:tag name="KSO_WM_UNIT_PRESET_TEXT_LEN" val="124"/>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492"/>
  <p:tag name="KSO_WM_UNIT_TYPE" val="d"/>
  <p:tag name="KSO_WM_UNIT_INDEX" val="1"/>
  <p:tag name="KSO_WM_UNIT_ID" val="custom160492_4*d*1"/>
  <p:tag name="KSO_WM_UNIT_CLEAR" val="0"/>
  <p:tag name="KSO_WM_UNIT_LAYERLEVEL" val="1"/>
  <p:tag name="KSO_WM_UNIT_VALUE" val="1500*1713"/>
  <p:tag name="KSO_WM_UNIT_HIGHLIGHT" val="0"/>
  <p:tag name="KSO_WM_UNIT_COMPATIBLE" val="0"/>
</p:tagLst>
</file>

<file path=ppt/tags/tag69.xml><?xml version="1.0" encoding="utf-8"?>
<p:tagLst xmlns:p="http://schemas.openxmlformats.org/presentationml/2006/main">
  <p:tag name="KSO_WM_TEMPLATE_CATEGORY" val="custom"/>
  <p:tag name="KSO_WM_TEMPLATE_INDEX" val="160492"/>
  <p:tag name="KSO_WM_TAG_VERSION" val="1.0"/>
  <p:tag name="KSO_WM_SLIDE_ID" val="custom160492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2"/>
  <p:tag name="KSO_WM_UNIT_ID" val="custom160492_11*l_i*1_2"/>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5*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492"/>
  <p:tag name="KSO_WM_UNIT_TYPE" val="f"/>
  <p:tag name="KSO_WM_UNIT_INDEX" val="1"/>
  <p:tag name="KSO_WM_UNIT_ID" val="custom160492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492"/>
  <p:tag name="KSO_WM_UNIT_TYPE" val="d"/>
  <p:tag name="KSO_WM_UNIT_INDEX" val="1"/>
  <p:tag name="KSO_WM_UNIT_ID" val="custom160492_5*d*1"/>
  <p:tag name="KSO_WM_UNIT_CLEAR" val="0"/>
  <p:tag name="KSO_WM_UNIT_LAYERLEVEL" val="1"/>
  <p:tag name="KSO_WM_UNIT_VALUE" val="1255*2521"/>
  <p:tag name="KSO_WM_UNIT_HIGHLIGHT" val="0"/>
  <p:tag name="KSO_WM_UNIT_COMPATIBLE" val="0"/>
</p:tagLst>
</file>

<file path=ppt/tags/tag73.xml><?xml version="1.0" encoding="utf-8"?>
<p:tagLst xmlns:p="http://schemas.openxmlformats.org/presentationml/2006/main">
  <p:tag name="KSO_WM_TEMPLATE_CATEGORY" val="custom"/>
  <p:tag name="KSO_WM_TEMPLATE_INDEX" val="160492"/>
  <p:tag name="KSO_WM_TAG_VERSION" val="1.0"/>
  <p:tag name="KSO_WM_SLIDE_ID" val="custom160492_5"/>
  <p:tag name="KSO_WM_SLIDE_INDEX" val="5"/>
  <p:tag name="KSO_WM_SLIDE_ITEM_CNT" val="2"/>
  <p:tag name="KSO_WM_SLIDE_LAYOUT" val="a_f_d"/>
  <p:tag name="KSO_WM_SLIDE_LAYOUT_CNT" val="1_1_1"/>
  <p:tag name="KSO_WM_SLIDE_TYPE" val="text"/>
  <p:tag name="KSO_WM_BEAUTIFY_FLAG" val="#wm#"/>
  <p:tag name="KSO_WM_SLIDE_POSITION" val="122*106"/>
  <p:tag name="KSO_WM_SLIDE_SIZE" val="715*413"/>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1"/>
  <p:tag name="KSO_WM_UNIT_ID" val="custom160492_6*l_i*1_1"/>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75.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2"/>
  <p:tag name="KSO_WM_UNIT_ID" val="custom160492_6*l_i*1_2"/>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76.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1_1"/>
  <p:tag name="KSO_WM_UNIT_ID" val="custom160492_6*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77.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6*a*1"/>
  <p:tag name="KSO_WM_UNIT_CLEAR" val="1"/>
  <p:tag name="KSO_WM_UNIT_LAYERLEVEL" val="1"/>
  <p:tag name="KSO_WM_UNIT_VALUE" val="42"/>
  <p:tag name="KSO_WM_UNIT_ISCONTENTSTITLE" val="1"/>
  <p:tag name="KSO_WM_UNIT_HIGHLIGHT" val="0"/>
  <p:tag name="KSO_WM_UNIT_COMPATIBLE" val="0"/>
  <p:tag name="KSO_WM_UNIT_PRESET_TEXT" val="CONTENTS"/>
</p:tagLst>
</file>

<file path=ppt/tags/tag78.xml><?xml version="1.0" encoding="utf-8"?>
<p:tagLst xmlns:p="http://schemas.openxmlformats.org/presentationml/2006/main">
  <p:tag name="KSO_WM_TEMPLATE_CATEGORY" val="custom"/>
  <p:tag name="KSO_WM_TEMPLATE_INDEX" val="160492"/>
  <p:tag name="KSO_WM_TAG_VERSION" val="1.0"/>
  <p:tag name="KSO_WM_SLIDE_ID" val="custom160492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79.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1"/>
  <p:tag name="KSO_WM_UNIT_ID" val="custom160492_7*l_i*1_1"/>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1_1"/>
  <p:tag name="KSO_WM_UNIT_ID" val="custom160492_11*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2"/>
  <p:tag name="KSO_WM_UNIT_ID" val="custom160492_7*l_i*1_2"/>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1_1"/>
  <p:tag name="KSO_WM_UNIT_ID" val="custom160492_7*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3"/>
  <p:tag name="KSO_WM_UNIT_ID" val="custom160492_7*l_i*1_3"/>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4"/>
  <p:tag name="KSO_WM_UNIT_ID" val="custom160492_7*l_i*1_4"/>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2_1"/>
  <p:tag name="KSO_WM_UNIT_ID" val="custom160492_7*l_h_f*1_2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85.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7*a*1"/>
  <p:tag name="KSO_WM_UNIT_CLEAR" val="1"/>
  <p:tag name="KSO_WM_UNIT_LAYERLEVEL" val="1"/>
  <p:tag name="KSO_WM_UNIT_ISCONTENTSTITLE" val="1"/>
  <p:tag name="KSO_WM_UNIT_VALUE" val="42"/>
  <p:tag name="KSO_WM_UNIT_HIGHLIGHT" val="0"/>
  <p:tag name="KSO_WM_UNIT_COMPATIBLE" val="0"/>
  <p:tag name="KSO_WM_UNIT_PRESET_TEXT" val="CONTENTS"/>
</p:tagLst>
</file>

<file path=ppt/tags/tag86.xml><?xml version="1.0" encoding="utf-8"?>
<p:tagLst xmlns:p="http://schemas.openxmlformats.org/presentationml/2006/main">
  <p:tag name="KSO_WM_TEMPLATE_CATEGORY" val="custom"/>
  <p:tag name="KSO_WM_TEMPLATE_INDEX" val="160492"/>
  <p:tag name="KSO_WM_TAG_VERSION" val="1.0"/>
  <p:tag name="KSO_WM_SLIDE_ID" val="custom160492_7"/>
  <p:tag name="KSO_WM_SLIDE_INDEX" val="7"/>
  <p:tag name="KSO_WM_SLIDE_ITEM_CNT" val="2"/>
  <p:tag name="KSO_WM_SLIDE_LAYOUT" val="a_l"/>
  <p:tag name="KSO_WM_SLIDE_LAYOUT_CNT" val="1_1"/>
  <p:tag name="KSO_WM_SLIDE_TYPE" val="contents"/>
  <p:tag name="KSO_WM_BEAUTIFY_FLAG" val="#wm#"/>
  <p:tag name="KSO_WM_DIAGRAM_GROUP_CODE" val="l1-1"/>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1"/>
  <p:tag name="KSO_WM_UNIT_ID" val="custom160492_8*l_i*1_1"/>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88.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2"/>
  <p:tag name="KSO_WM_UNIT_ID" val="custom160492_8*l_i*1_2"/>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89.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1_1"/>
  <p:tag name="KSO_WM_UNIT_ID" val="custom160492_8*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3"/>
  <p:tag name="KSO_WM_UNIT_ID" val="custom160492_11*l_i*1_3"/>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90.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3"/>
  <p:tag name="KSO_WM_UNIT_ID" val="custom160492_8*l_i*1_3"/>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91.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4"/>
  <p:tag name="KSO_WM_UNIT_ID" val="custom160492_8*l_i*1_4"/>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92.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2_1"/>
  <p:tag name="KSO_WM_UNIT_ID" val="custom160492_8*l_h_f*1_2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93.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5"/>
  <p:tag name="KSO_WM_UNIT_ID" val="custom160492_8*l_i*1_5"/>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94.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6"/>
  <p:tag name="KSO_WM_UNIT_ID" val="custom160492_8*l_i*1_6"/>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95.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h_f"/>
  <p:tag name="KSO_WM_UNIT_INDEX" val="1_3_1"/>
  <p:tag name="KSO_WM_UNIT_ID" val="custom160492_8*l_h_f*1_3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96.xml><?xml version="1.0" encoding="utf-8"?>
<p:tagLst xmlns:p="http://schemas.openxmlformats.org/presentationml/2006/main">
  <p:tag name="KSO_WM_TAG_VERSION" val="1.0"/>
  <p:tag name="KSO_WM_BEAUTIFY_FLAG" val="#wm#"/>
  <p:tag name="KSO_WM_TEMPLATE_CATEGORY" val="custom"/>
  <p:tag name="KSO_WM_TEMPLATE_INDEX" val="160492"/>
  <p:tag name="KSO_WM_UNIT_TYPE" val="a"/>
  <p:tag name="KSO_WM_UNIT_INDEX" val="1"/>
  <p:tag name="KSO_WM_UNIT_ID" val="custom160492_8*a*1"/>
  <p:tag name="KSO_WM_UNIT_CLEAR" val="1"/>
  <p:tag name="KSO_WM_UNIT_LAYERLEVEL" val="1"/>
  <p:tag name="KSO_WM_UNIT_ISCONTENTSTITLE" val="1"/>
  <p:tag name="KSO_WM_UNIT_VALUE" val="42"/>
  <p:tag name="KSO_WM_UNIT_HIGHLIGHT" val="0"/>
  <p:tag name="KSO_WM_UNIT_COMPATIBLE" val="0"/>
  <p:tag name="KSO_WM_UNIT_PRESET_TEXT" val="CONTENTS"/>
</p:tagLst>
</file>

<file path=ppt/tags/tag97.xml><?xml version="1.0" encoding="utf-8"?>
<p:tagLst xmlns:p="http://schemas.openxmlformats.org/presentationml/2006/main">
  <p:tag name="KSO_WM_TEMPLATE_CATEGORY" val="custom"/>
  <p:tag name="KSO_WM_TEMPLATE_INDEX" val="160492"/>
  <p:tag name="KSO_WM_TAG_VERSION" val="1.0"/>
  <p:tag name="KSO_WM_SLIDE_ID" val="custom160492_8"/>
  <p:tag name="KSO_WM_SLIDE_INDEX" val="8"/>
  <p:tag name="KSO_WM_SLIDE_ITEM_CNT" val="3"/>
  <p:tag name="KSO_WM_SLIDE_LAYOUT" val="a_l"/>
  <p:tag name="KSO_WM_SLIDE_LAYOUT_CNT" val="1_1"/>
  <p:tag name="KSO_WM_SLIDE_TYPE" val="contents"/>
  <p:tag name="KSO_WM_BEAUTIFY_FLAG" val="#wm#"/>
  <p:tag name="KSO_WM_DIAGRAM_GROUP_CODE" val="l1-1"/>
</p:tagLst>
</file>

<file path=ppt/tags/tag98.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1"/>
  <p:tag name="KSO_WM_UNIT_ID" val="custom160492_9*l_i*1_1"/>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99.xml><?xml version="1.0" encoding="utf-8"?>
<p:tagLst xmlns:p="http://schemas.openxmlformats.org/presentationml/2006/main">
  <p:tag name="KSO_WM_TAG_VERSION" val="1.0"/>
  <p:tag name="KSO_WM_BEAUTIFY_FLAG" val="#wm#"/>
  <p:tag name="KSO_WM_TEMPLATE_CATEGORY" val="custom"/>
  <p:tag name="KSO_WM_TEMPLATE_INDEX" val="160492"/>
  <p:tag name="KSO_WM_UNIT_TYPE" val="l_i"/>
  <p:tag name="KSO_WM_UNIT_INDEX" val="1_2"/>
  <p:tag name="KSO_WM_UNIT_ID" val="custom160492_9*l_i*1_2"/>
  <p:tag name="KSO_WM_UNIT_CLEAR" val="1"/>
  <p:tag name="KSO_WM_UNIT_LAYERLEVEL" val="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heme/theme1.xml><?xml version="1.0" encoding="utf-8"?>
<a:theme xmlns:a="http://schemas.openxmlformats.org/drawingml/2006/main" name="1_Office 主题">
  <a:themeElements>
    <a:clrScheme name="自定义 209">
      <a:dk1>
        <a:srgbClr val="FFFFFF"/>
      </a:dk1>
      <a:lt1>
        <a:srgbClr val="000000"/>
      </a:lt1>
      <a:dk2>
        <a:srgbClr val="44546A"/>
      </a:dk2>
      <a:lt2>
        <a:srgbClr val="E7E6E6"/>
      </a:lt2>
      <a:accent1>
        <a:srgbClr val="00B0F0"/>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5440</Words>
  <Application>WPS 演示</Application>
  <PresentationFormat>宽屏</PresentationFormat>
  <Paragraphs>404</Paragraphs>
  <Slides>36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36</vt:i4>
      </vt:variant>
    </vt:vector>
  </HeadingPairs>
  <TitlesOfParts>
    <vt:vector size="44" baseType="lpstr">
      <vt:lpstr>Arial</vt:lpstr>
      <vt:lpstr>宋体</vt:lpstr>
      <vt:lpstr>Wingdings</vt:lpstr>
      <vt:lpstr>微软雅黑</vt:lpstr>
      <vt:lpstr>Arial Unicode MS</vt:lpstr>
      <vt:lpstr>黑体</vt:lpstr>
      <vt:lpstr>Calibri</vt:lpstr>
      <vt:lpstr>1_Office 主题</vt:lpstr>
      <vt:lpstr>LOREM IPSUM DOLOR</vt:lpstr>
      <vt:lpstr>PowerPoint 演示文稿</vt:lpstr>
      <vt:lpstr>LOREM IPSUM DOLOR</vt:lpstr>
      <vt:lpstr>PowerPoint 演示文稿</vt:lpstr>
      <vt:lpstr>PowerPoint 演示文稿</vt:lpstr>
      <vt:lpstr>PowerPoint 演示文稿</vt:lpstr>
      <vt:lpstr>PowerPoint 演示文稿</vt:lpstr>
      <vt:lpstr>PowerPoint 演示文稿</vt:lpstr>
      <vt:lpstr>LOREM IPSUM DOLOR</vt:lpstr>
      <vt:lpstr>PowerPoint 演示文稿</vt:lpstr>
      <vt:lpstr>LOREM IPSUM DOLOR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LOREM IPSUM DOLOR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wangwenjun</dc:creator>
  <cp:lastModifiedBy>wangwenjun</cp:lastModifiedBy>
  <cp:revision>9</cp:revision>
  <dcterms:created xsi:type="dcterms:W3CDTF">2017-08-31T02:05:47Z</dcterms:created>
  <dcterms:modified xsi:type="dcterms:W3CDTF">2017-08-31T03:53:51Z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