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4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1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46C-1509-4C86-801E-F4DDF77D4E5A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81EC-A145-4301-9813-DFDA01AAB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5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0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0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47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76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81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09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69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69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7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0" y="0"/>
            <a:ext cx="11782269" cy="602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7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84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42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49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1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020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74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44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8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37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-1"/>
            <a:ext cx="11737298" cy="66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63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75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54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6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59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181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9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3" y="284812"/>
            <a:ext cx="11647356" cy="63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" y="224853"/>
            <a:ext cx="11662347" cy="6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2" y="552449"/>
            <a:ext cx="11617377" cy="6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2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37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3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7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2022-09-23T12:16:52Z</dcterms:created>
  <dcterms:modified xsi:type="dcterms:W3CDTF">2022-09-23T12:18:40Z</dcterms:modified>
</cp:coreProperties>
</file>