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3" d="100"/>
          <a:sy n="43" d="100"/>
        </p:scale>
        <p:origin x="5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3525-D114-4B77-BF1C-37FA7A6733F1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42D7-C491-489A-AFA8-203B54937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94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3525-D114-4B77-BF1C-37FA7A6733F1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42D7-C491-489A-AFA8-203B54937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52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3525-D114-4B77-BF1C-37FA7A6733F1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42D7-C491-489A-AFA8-203B54937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17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3525-D114-4B77-BF1C-37FA7A6733F1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42D7-C491-489A-AFA8-203B54937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69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3525-D114-4B77-BF1C-37FA7A6733F1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42D7-C491-489A-AFA8-203B54937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3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3525-D114-4B77-BF1C-37FA7A6733F1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42D7-C491-489A-AFA8-203B54937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28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3525-D114-4B77-BF1C-37FA7A6733F1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42D7-C491-489A-AFA8-203B54937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59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3525-D114-4B77-BF1C-37FA7A6733F1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42D7-C491-489A-AFA8-203B54937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4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3525-D114-4B77-BF1C-37FA7A6733F1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42D7-C491-489A-AFA8-203B54937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25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3525-D114-4B77-BF1C-37FA7A6733F1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42D7-C491-489A-AFA8-203B54937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76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3525-D114-4B77-BF1C-37FA7A6733F1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42D7-C491-489A-AFA8-203B54937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40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73525-D114-4B77-BF1C-37FA7A6733F1}" type="datetimeFigureOut">
              <a:rPr lang="zh-CN" altLang="en-US" smtClean="0"/>
              <a:t>2022/10/6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E42D7-C491-489A-AFA8-203B54937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93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844" y="0"/>
            <a:ext cx="4105275" cy="638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79" y="840776"/>
            <a:ext cx="11603678" cy="491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46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049"/>
            <a:ext cx="6970426" cy="16330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8662"/>
            <a:ext cx="10843511" cy="481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3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23685" cy="374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108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60" y="120312"/>
            <a:ext cx="3409950" cy="9810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29" y="1247775"/>
            <a:ext cx="832485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02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53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66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8419979" cy="61459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07" y="614596"/>
            <a:ext cx="6427792" cy="4796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599" y="730614"/>
            <a:ext cx="1748404" cy="3636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979" y="627260"/>
            <a:ext cx="666750" cy="5703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65" y="1308829"/>
            <a:ext cx="9395549" cy="6099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07" y="1918740"/>
            <a:ext cx="11832314" cy="439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03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8" y="-1"/>
            <a:ext cx="6822398" cy="183513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8" y="1983854"/>
            <a:ext cx="8345841" cy="11041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97" y="3236689"/>
            <a:ext cx="9800093" cy="40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02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64172" cy="10343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219" y="666094"/>
            <a:ext cx="4167265" cy="29637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566"/>
            <a:ext cx="9267825" cy="314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80" y="2146611"/>
            <a:ext cx="80581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1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052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8" y="220714"/>
            <a:ext cx="11849676" cy="471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10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1584444" cy="302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7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63972" cy="22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4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14" y="106258"/>
            <a:ext cx="11152370" cy="506602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89" y="5172280"/>
            <a:ext cx="8379346" cy="3924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89" y="5625292"/>
            <a:ext cx="7590390" cy="3407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779" y="5625292"/>
            <a:ext cx="1123950" cy="304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89" y="6145186"/>
            <a:ext cx="17907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9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3" y="0"/>
            <a:ext cx="4171950" cy="27146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3" y="2714625"/>
            <a:ext cx="7667625" cy="15335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3" y="6365433"/>
            <a:ext cx="8410575" cy="304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3" y="4248150"/>
            <a:ext cx="112776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04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064"/>
            <a:ext cx="11124835" cy="104931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03297"/>
            <a:ext cx="5167783" cy="10550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5404"/>
            <a:ext cx="12192000" cy="225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1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49258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492580"/>
            <a:ext cx="8552407" cy="213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5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3" y="218996"/>
            <a:ext cx="8147467" cy="404140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3" y="4484869"/>
            <a:ext cx="9609852" cy="18259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36" y="6535329"/>
            <a:ext cx="69342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78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宽屏</PresentationFormat>
  <Paragraphs>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wangx1n</dc:creator>
  <cp:lastModifiedBy>wangx1n</cp:lastModifiedBy>
  <cp:revision>2</cp:revision>
  <dcterms:created xsi:type="dcterms:W3CDTF">2022-10-06T13:28:41Z</dcterms:created>
  <dcterms:modified xsi:type="dcterms:W3CDTF">2022-10-06T14:02:33Z</dcterms:modified>
</cp:coreProperties>
</file>