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D688-2BA8-4CB8-B18E-2BFD0ABDD0E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F580-A82A-44FD-B0D1-F00A1ED9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45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D688-2BA8-4CB8-B18E-2BFD0ABDD0E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F580-A82A-44FD-B0D1-F00A1ED9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7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D688-2BA8-4CB8-B18E-2BFD0ABDD0E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F580-A82A-44FD-B0D1-F00A1ED9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5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D688-2BA8-4CB8-B18E-2BFD0ABDD0E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F580-A82A-44FD-B0D1-F00A1ED9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52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D688-2BA8-4CB8-B18E-2BFD0ABDD0E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F580-A82A-44FD-B0D1-F00A1ED9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53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D688-2BA8-4CB8-B18E-2BFD0ABDD0E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F580-A82A-44FD-B0D1-F00A1ED9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5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D688-2BA8-4CB8-B18E-2BFD0ABDD0E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F580-A82A-44FD-B0D1-F00A1ED9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4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D688-2BA8-4CB8-B18E-2BFD0ABDD0E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F580-A82A-44FD-B0D1-F00A1ED9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2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D688-2BA8-4CB8-B18E-2BFD0ABDD0E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F580-A82A-44FD-B0D1-F00A1ED9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9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D688-2BA8-4CB8-B18E-2BFD0ABDD0E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F580-A82A-44FD-B0D1-F00A1ED9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5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D688-2BA8-4CB8-B18E-2BFD0ABDD0E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F580-A82A-44FD-B0D1-F00A1ED9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D688-2BA8-4CB8-B18E-2BFD0ABDD0E2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F580-A82A-44FD-B0D1-F00A1ED9E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7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97959" cy="697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24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60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38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36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74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26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150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416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800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63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83" y="0"/>
            <a:ext cx="9369712" cy="687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6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11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581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549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641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594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811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781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96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459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31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21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48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072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925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019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076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562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946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147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426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172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71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26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30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5184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873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057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586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658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513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499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48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678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20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629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402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7984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437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0959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3600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9992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315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371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121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3535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36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45056" cy="467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676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2560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3229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9679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8368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8684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841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4673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4247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2977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22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9266" cy="511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82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9135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9747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667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6622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1773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840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7166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6026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0934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13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4320" cy="614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3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34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2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79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2022-12-12T11:12:24Z</dcterms:created>
  <dcterms:modified xsi:type="dcterms:W3CDTF">2022-12-12T11:14:41Z</dcterms:modified>
</cp:coreProperties>
</file>