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3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5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0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EBDA-22AB-41D2-92FC-E814901F0FAF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33F3-E7F3-4719-B5F2-FA384EEA1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13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82175" cy="464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15" y="4167187"/>
            <a:ext cx="7905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92"/>
            <a:ext cx="9944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3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4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8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" y="59961"/>
            <a:ext cx="6677025" cy="2248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" y="374754"/>
            <a:ext cx="7723719" cy="64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726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3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77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39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27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0"/>
            <a:ext cx="10747948" cy="68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9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3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06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1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4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64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4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21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42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8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2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62151" cy="57236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4175"/>
            <a:ext cx="6929848" cy="6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9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66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1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1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49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76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185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59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081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0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08105" cy="68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6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487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01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75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813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787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958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1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152682" cy="68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1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97021" cy="5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2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" y="0"/>
            <a:ext cx="7656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6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63125" cy="5621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5621311"/>
            <a:ext cx="9582150" cy="12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宽屏</PresentationFormat>
  <Paragraphs>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3</cp:revision>
  <dcterms:created xsi:type="dcterms:W3CDTF">2022-11-19T10:36:49Z</dcterms:created>
  <dcterms:modified xsi:type="dcterms:W3CDTF">2022-11-27T07:03:16Z</dcterms:modified>
</cp:coreProperties>
</file>