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6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5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3B1D-9BC5-4FB8-8C93-2E58B7700663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8FCB-4D2A-4DCA-86B3-567A3E35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34531" cy="68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5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7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1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14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6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4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72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70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9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3980" cy="68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17675" cy="6152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905"/>
            <a:ext cx="12079517" cy="3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3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62" y="3286117"/>
            <a:ext cx="10217675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2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0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73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5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2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2022-11-20T06:02:40Z</dcterms:created>
  <dcterms:modified xsi:type="dcterms:W3CDTF">2022-11-20T06:04:24Z</dcterms:modified>
</cp:coreProperties>
</file>