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8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9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9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1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731C5-0683-4BFD-826B-CA8D6C30CBC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431A-AB28-4722-9F7B-E6FCBFBC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46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06050" cy="828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675"/>
            <a:ext cx="108775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0138" cy="60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7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921057" cy="61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62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88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41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01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6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79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2603" cy="67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77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46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66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60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791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43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7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06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843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34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43410" cy="67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32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33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60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04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379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260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84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72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391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076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0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87"/>
            <a:ext cx="9548734" cy="68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3491" cy="30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2072" cy="64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0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613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496050"/>
            <a:ext cx="8077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8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332564" cy="67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0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宽屏</PresentationFormat>
  <Paragraphs>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3</cp:revision>
  <dcterms:created xsi:type="dcterms:W3CDTF">2022-11-25T01:08:13Z</dcterms:created>
  <dcterms:modified xsi:type="dcterms:W3CDTF">2022-11-25T02:46:37Z</dcterms:modified>
</cp:coreProperties>
</file>