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3" d="100"/>
          <a:sy n="43" d="100"/>
        </p:scale>
        <p:origin x="5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64ED-FCF9-4419-AAE6-2C89D12EC468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CEA1-A266-4B00-AFFB-83BE52E5B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063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64ED-FCF9-4419-AAE6-2C89D12EC468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CEA1-A266-4B00-AFFB-83BE52E5B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16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64ED-FCF9-4419-AAE6-2C89D12EC468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CEA1-A266-4B00-AFFB-83BE52E5B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78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64ED-FCF9-4419-AAE6-2C89D12EC468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CEA1-A266-4B00-AFFB-83BE52E5B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59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64ED-FCF9-4419-AAE6-2C89D12EC468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CEA1-A266-4B00-AFFB-83BE52E5B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6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64ED-FCF9-4419-AAE6-2C89D12EC468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CEA1-A266-4B00-AFFB-83BE52E5B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5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64ED-FCF9-4419-AAE6-2C89D12EC468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CEA1-A266-4B00-AFFB-83BE52E5B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51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64ED-FCF9-4419-AAE6-2C89D12EC468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CEA1-A266-4B00-AFFB-83BE52E5B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31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64ED-FCF9-4419-AAE6-2C89D12EC468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CEA1-A266-4B00-AFFB-83BE52E5B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48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64ED-FCF9-4419-AAE6-2C89D12EC468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CEA1-A266-4B00-AFFB-83BE52E5B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24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64ED-FCF9-4419-AAE6-2C89D12EC468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CEA1-A266-4B00-AFFB-83BE52E5B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260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164ED-FCF9-4419-AAE6-2C89D12EC468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FCEA1-A266-4B00-AFFB-83BE52E5B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30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83045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19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397"/>
            <a:ext cx="11887200" cy="488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53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72" y="0"/>
            <a:ext cx="6832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05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2147887"/>
            <a:ext cx="81915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922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5179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7777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438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0045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6067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2837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138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0627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6145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916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2788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6039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648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1962984" cy="356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25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130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16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1932170" cy="620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4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1887200" cy="656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24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10936" cy="314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46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536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01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29606" cy="440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00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wangx1n</dc:creator>
  <cp:lastModifiedBy>wangx1n</cp:lastModifiedBy>
  <cp:revision>1</cp:revision>
  <dcterms:created xsi:type="dcterms:W3CDTF">2022-11-13T00:03:55Z</dcterms:created>
  <dcterms:modified xsi:type="dcterms:W3CDTF">2022-11-13T00:05:50Z</dcterms:modified>
</cp:coreProperties>
</file>