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3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3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4BF3-57C3-4C17-9DE4-EB99F12A1A9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3B0-A557-4F42-9297-4A8FA267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98"/>
            <a:ext cx="105060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17"/>
            <a:ext cx="9829800" cy="1038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340839"/>
            <a:ext cx="9734550" cy="3067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552950"/>
            <a:ext cx="9829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1" y="206505"/>
            <a:ext cx="935355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1" y="1822007"/>
            <a:ext cx="9334500" cy="485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" y="2485009"/>
            <a:ext cx="9677400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1" y="5458838"/>
            <a:ext cx="8220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116251"/>
            <a:ext cx="9953625" cy="101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1259642"/>
            <a:ext cx="9801225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3675322"/>
            <a:ext cx="933450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7" y="4174759"/>
            <a:ext cx="8953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7" y="0"/>
            <a:ext cx="720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10" y="0"/>
            <a:ext cx="8463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50" y="0"/>
            <a:ext cx="754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50" y="0"/>
            <a:ext cx="825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58" y="0"/>
            <a:ext cx="9590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1" y="0"/>
            <a:ext cx="8521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9" y="0"/>
            <a:ext cx="990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381000"/>
            <a:ext cx="102012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7" y="0"/>
            <a:ext cx="8823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" y="108210"/>
            <a:ext cx="9953625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" y="2222760"/>
            <a:ext cx="10287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923925"/>
            <a:ext cx="9991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8750" cy="3867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95" y="0"/>
            <a:ext cx="482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35" y="0"/>
            <a:ext cx="9822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1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838200"/>
            <a:ext cx="9972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88" y="0"/>
            <a:ext cx="866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8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29" y="0"/>
            <a:ext cx="5643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34550" cy="2238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433"/>
            <a:ext cx="4762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74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158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6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2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74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127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9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399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3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95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85887"/>
            <a:ext cx="10210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48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11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6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03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907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78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35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916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937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795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195387"/>
            <a:ext cx="9858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9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25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81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83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343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57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029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60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9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303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2300287"/>
            <a:ext cx="9801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4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068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452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10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863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78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55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321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90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460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46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1975"/>
            <a:ext cx="108204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5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695450"/>
            <a:ext cx="9715500" cy="346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5143500"/>
            <a:ext cx="9639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0"/>
            <a:ext cx="1000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7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2022-12-23T23:37:02Z</dcterms:created>
  <dcterms:modified xsi:type="dcterms:W3CDTF">2022-12-23T23:40:58Z</dcterms:modified>
</cp:coreProperties>
</file>