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3" d="100"/>
          <a:sy n="43" d="100"/>
        </p:scale>
        <p:origin x="5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BCC0-7B2B-4DDE-9C67-02F61C52DA08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7D91-CDAF-4C44-B8FB-A42323FCA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60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BCC0-7B2B-4DDE-9C67-02F61C52DA08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7D91-CDAF-4C44-B8FB-A42323FCA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98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BCC0-7B2B-4DDE-9C67-02F61C52DA08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7D91-CDAF-4C44-B8FB-A42323FCA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92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BCC0-7B2B-4DDE-9C67-02F61C52DA08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7D91-CDAF-4C44-B8FB-A42323FCA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88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BCC0-7B2B-4DDE-9C67-02F61C52DA08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7D91-CDAF-4C44-B8FB-A42323FCA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55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BCC0-7B2B-4DDE-9C67-02F61C52DA08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7D91-CDAF-4C44-B8FB-A42323FCA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02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BCC0-7B2B-4DDE-9C67-02F61C52DA08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7D91-CDAF-4C44-B8FB-A42323FCA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93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BCC0-7B2B-4DDE-9C67-02F61C52DA08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7D91-CDAF-4C44-B8FB-A42323FCA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722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BCC0-7B2B-4DDE-9C67-02F61C52DA08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7D91-CDAF-4C44-B8FB-A42323FCA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89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BCC0-7B2B-4DDE-9C67-02F61C52DA08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7D91-CDAF-4C44-B8FB-A42323FCA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55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BCC0-7B2B-4DDE-9C67-02F61C52DA08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7D91-CDAF-4C44-B8FB-A42323FCA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96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CBCC0-7B2B-4DDE-9C67-02F61C52DA08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87D91-CDAF-4C44-B8FB-A42323FCA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97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10" y="0"/>
            <a:ext cx="4171950" cy="285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3" y="285750"/>
            <a:ext cx="91230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82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966912"/>
            <a:ext cx="92202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80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57200"/>
            <a:ext cx="92964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76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62" y="1004887"/>
            <a:ext cx="92868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22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1" y="219465"/>
            <a:ext cx="9277350" cy="23717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494" y="2591190"/>
            <a:ext cx="6315075" cy="9239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33" y="3524640"/>
            <a:ext cx="9353550" cy="1438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33" y="5459698"/>
            <a:ext cx="8953500" cy="2114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33" y="4992973"/>
            <a:ext cx="93345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34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595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8115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9227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5055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756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85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0" cy="41052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5275"/>
            <a:ext cx="95250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23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7514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4895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223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231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779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9637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741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585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360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5845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8687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16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71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5138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6035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5307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9263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67550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88975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9983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5979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1711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14" y="-1"/>
            <a:ext cx="10708365" cy="521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874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67970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5092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74106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43673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0109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45947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6115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03077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44502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570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9162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8841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85206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63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942" y="0"/>
            <a:ext cx="8568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69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71" y="0"/>
            <a:ext cx="6276975" cy="1085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480" y="2162096"/>
            <a:ext cx="23431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96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662" y="1676400"/>
            <a:ext cx="69246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07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922" y="0"/>
            <a:ext cx="9588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3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Office PowerPoint</Application>
  <PresentationFormat>宽屏</PresentationFormat>
  <Paragraphs>0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wangx1n</dc:creator>
  <cp:lastModifiedBy>wangx1n</cp:lastModifiedBy>
  <cp:revision>4</cp:revision>
  <dcterms:created xsi:type="dcterms:W3CDTF">2022-12-23T23:18:29Z</dcterms:created>
  <dcterms:modified xsi:type="dcterms:W3CDTF">2022-12-24T01:34:45Z</dcterms:modified>
</cp:coreProperties>
</file>