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27" d="100"/>
          <a:sy n="27" d="100"/>
        </p:scale>
        <p:origin x="4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32F5-F4E4-4590-BFC6-0474D688308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21DC-1D02-4F25-B0BE-E0C8A516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7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32F5-F4E4-4590-BFC6-0474D688308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21DC-1D02-4F25-B0BE-E0C8A516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32F5-F4E4-4590-BFC6-0474D688308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21DC-1D02-4F25-B0BE-E0C8A516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5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32F5-F4E4-4590-BFC6-0474D688308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21DC-1D02-4F25-B0BE-E0C8A516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8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32F5-F4E4-4590-BFC6-0474D688308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21DC-1D02-4F25-B0BE-E0C8A516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32F5-F4E4-4590-BFC6-0474D688308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21DC-1D02-4F25-B0BE-E0C8A516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6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32F5-F4E4-4590-BFC6-0474D688308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21DC-1D02-4F25-B0BE-E0C8A516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03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32F5-F4E4-4590-BFC6-0474D688308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21DC-1D02-4F25-B0BE-E0C8A516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86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32F5-F4E4-4590-BFC6-0474D688308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21DC-1D02-4F25-B0BE-E0C8A516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36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32F5-F4E4-4590-BFC6-0474D688308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21DC-1D02-4F25-B0BE-E0C8A516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8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32F5-F4E4-4590-BFC6-0474D688308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21DC-1D02-4F25-B0BE-E0C8A516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9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32F5-F4E4-4590-BFC6-0474D688308D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421DC-1D02-4F25-B0BE-E0C8A5166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7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5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2022-12-09T07:57:45Z</dcterms:created>
  <dcterms:modified xsi:type="dcterms:W3CDTF">2022-12-09T07:58:10Z</dcterms:modified>
</cp:coreProperties>
</file>