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0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7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3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7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5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0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7199-EB78-4F0D-BE24-EC11F1A420B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E4DC-1A2B-401D-AD51-F04A5859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54" y="-1"/>
            <a:ext cx="1252450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500187"/>
            <a:ext cx="7458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1104900"/>
            <a:ext cx="82200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24" y="188938"/>
            <a:ext cx="7096125" cy="72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71662"/>
            <a:ext cx="7848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66" y="226804"/>
            <a:ext cx="7924800" cy="3076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66" y="3953109"/>
            <a:ext cx="7562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528762"/>
            <a:ext cx="7562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471612"/>
            <a:ext cx="7629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604962"/>
            <a:ext cx="7734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7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746"/>
            <a:ext cx="1171575" cy="276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519237"/>
            <a:ext cx="7562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2328862"/>
            <a:ext cx="7410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6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1052512"/>
            <a:ext cx="7724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6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643062"/>
            <a:ext cx="7543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043112"/>
            <a:ext cx="78486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61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419350"/>
            <a:ext cx="7734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103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76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56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32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12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02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0" y="0"/>
            <a:ext cx="12469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46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3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93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75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39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12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729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167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631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96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24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828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964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52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167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944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263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9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694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223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6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87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85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80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88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589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777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322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183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928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82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441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106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727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958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689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561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31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9302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542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191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03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1309254"/>
            <a:ext cx="11430000" cy="36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34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456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3151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52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76375"/>
            <a:ext cx="8077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2062162"/>
            <a:ext cx="80867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0</Words>
  <Application>Microsoft Office PowerPoint</Application>
  <PresentationFormat>宽屏</PresentationFormat>
  <Paragraphs>0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8</cp:revision>
  <dcterms:created xsi:type="dcterms:W3CDTF">2022-09-20T03:27:24Z</dcterms:created>
  <dcterms:modified xsi:type="dcterms:W3CDTF">2022-09-22T12:14:15Z</dcterms:modified>
</cp:coreProperties>
</file>