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14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EAA5D-70E0-46D7-B68F-F9E875D22873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7DDA3-736E-4059-9404-167E731D1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71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4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0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5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6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5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6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5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6919-1E20-4CE6-AD60-55E73D8239B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FC05-72BB-4B03-A41F-C98C40D20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3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42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660"/>
            <a:ext cx="9144000" cy="63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636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2772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6570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990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9046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4096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7336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3298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2980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3980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46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974034"/>
            <a:ext cx="9077325" cy="47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76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77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99"/>
            <a:ext cx="9144000" cy="61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7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51"/>
            <a:ext cx="9144000" cy="56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5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85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18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7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54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52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93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22904" cy="6858000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344082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41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183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628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09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9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09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49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36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054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27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060"/>
                    </a14:imgEffect>
                    <a14:imgEffect>
                      <a14:saturation sat="2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77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807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903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978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34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852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56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692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636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803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0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26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703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902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308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997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892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765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971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908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201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19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165"/>
            <a:ext cx="9001125" cy="23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46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08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0437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304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05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6235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70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068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363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783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67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591"/>
            <a:ext cx="9144000" cy="51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09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337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2929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689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2916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720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8052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518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856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491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72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49"/>
            <a:ext cx="9144000" cy="66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703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0524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6060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88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252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1534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2729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2090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336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4015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92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1331842"/>
            <a:ext cx="9134475" cy="36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813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546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7953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197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3406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1926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198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3679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2158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8364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84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29"/>
            <a:ext cx="9144000" cy="53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475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1332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719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8456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9949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8171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9183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9834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048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5208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21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0</Words>
  <Application>Microsoft Office PowerPoint</Application>
  <PresentationFormat>全屏显示(4:3)</PresentationFormat>
  <Paragraphs>0</Paragraphs>
  <Slides>110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16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5</cp:revision>
  <dcterms:created xsi:type="dcterms:W3CDTF">2022-09-20T04:11:06Z</dcterms:created>
  <dcterms:modified xsi:type="dcterms:W3CDTF">2022-09-20T08:42:43Z</dcterms:modified>
</cp:coreProperties>
</file>