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3" d="100"/>
          <a:sy n="43" d="100"/>
        </p:scale>
        <p:origin x="5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9636-B037-4396-A93A-B05F6D064241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9C26-DE30-409B-9FCE-8814F637E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55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9636-B037-4396-A93A-B05F6D064241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9C26-DE30-409B-9FCE-8814F637E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6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9636-B037-4396-A93A-B05F6D064241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9C26-DE30-409B-9FCE-8814F637E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9636-B037-4396-A93A-B05F6D064241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9C26-DE30-409B-9FCE-8814F637E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14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9636-B037-4396-A93A-B05F6D064241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9C26-DE30-409B-9FCE-8814F637E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80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9636-B037-4396-A93A-B05F6D064241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9C26-DE30-409B-9FCE-8814F637E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64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9636-B037-4396-A93A-B05F6D064241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9C26-DE30-409B-9FCE-8814F637E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03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9636-B037-4396-A93A-B05F6D064241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9C26-DE30-409B-9FCE-8814F637E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08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9636-B037-4396-A93A-B05F6D064241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9C26-DE30-409B-9FCE-8814F637E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18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9636-B037-4396-A93A-B05F6D064241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9C26-DE30-409B-9FCE-8814F637E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33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9636-B037-4396-A93A-B05F6D064241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9C26-DE30-409B-9FCE-8814F637E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75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89636-B037-4396-A93A-B05F6D064241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A9C26-DE30-409B-9FCE-8814F637E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25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30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28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4381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1050"/>
            <a:ext cx="110775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450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03010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40546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65216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89950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26474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96185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63786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03292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78399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643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59190" cy="611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3600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678637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74137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60045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18532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75464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782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58350" cy="11334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475"/>
            <a:ext cx="9686925" cy="3209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9" y="4343400"/>
            <a:ext cx="92678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12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14970" cy="400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78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62086" cy="638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55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57416" cy="665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84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06392" cy="370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13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02223" cy="646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00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266700"/>
            <a:ext cx="964882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39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976312"/>
            <a:ext cx="95916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0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17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2" y="2605087"/>
            <a:ext cx="96678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16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54" y="596405"/>
            <a:ext cx="937260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15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306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8425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993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0668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398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857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7559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35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258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1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524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753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7150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5243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415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4504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1446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873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435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50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58500" cy="6115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50"/>
            <a:ext cx="95535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863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5161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6204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9949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9057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008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50116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42241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09147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821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349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434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55017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757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472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1117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11928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8661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5888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6154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31009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198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64040" cy="602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120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09965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9379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4458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33331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23740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222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5191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7628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9554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5403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7579"/>
            <a:ext cx="11488131" cy="232581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3397"/>
            <a:ext cx="11504786" cy="16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41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5067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7551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0287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52606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88944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25592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2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127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81566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0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74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769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57775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827318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402457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7527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0326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765492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34176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4226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90104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606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0" cy="4533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931"/>
            <a:ext cx="10138135" cy="218106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496" y="5246557"/>
            <a:ext cx="6697560" cy="161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8295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24335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94910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7188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28416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73666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14366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7918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5558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008037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884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115</vt:i4>
      </vt:variant>
    </vt:vector>
  </HeadingPairs>
  <TitlesOfParts>
    <vt:vector size="1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1</cp:revision>
  <dcterms:created xsi:type="dcterms:W3CDTF">2022-10-14T10:59:52Z</dcterms:created>
  <dcterms:modified xsi:type="dcterms:W3CDTF">2022-10-14T11:03:17Z</dcterms:modified>
</cp:coreProperties>
</file>