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3" d="100"/>
          <a:sy n="43" d="100"/>
        </p:scale>
        <p:origin x="5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41AF-E8E3-46AF-A5B9-1ACA71FD8F5B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2A98-1DE7-4CDB-98D4-02394A27E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55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41AF-E8E3-46AF-A5B9-1ACA71FD8F5B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2A98-1DE7-4CDB-98D4-02394A27E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093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41AF-E8E3-46AF-A5B9-1ACA71FD8F5B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2A98-1DE7-4CDB-98D4-02394A27E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34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41AF-E8E3-46AF-A5B9-1ACA71FD8F5B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2A98-1DE7-4CDB-98D4-02394A27E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88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41AF-E8E3-46AF-A5B9-1ACA71FD8F5B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2A98-1DE7-4CDB-98D4-02394A27E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624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41AF-E8E3-46AF-A5B9-1ACA71FD8F5B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2A98-1DE7-4CDB-98D4-02394A27E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08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41AF-E8E3-46AF-A5B9-1ACA71FD8F5B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2A98-1DE7-4CDB-98D4-02394A27E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42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41AF-E8E3-46AF-A5B9-1ACA71FD8F5B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2A98-1DE7-4CDB-98D4-02394A27E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81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41AF-E8E3-46AF-A5B9-1ACA71FD8F5B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2A98-1DE7-4CDB-98D4-02394A27E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11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41AF-E8E3-46AF-A5B9-1ACA71FD8F5B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2A98-1DE7-4CDB-98D4-02394A27E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48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41AF-E8E3-46AF-A5B9-1ACA71FD8F5B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2A98-1DE7-4CDB-98D4-02394A27E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84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441AF-E8E3-46AF-A5B9-1ACA71FD8F5B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12A98-1DE7-4CDB-98D4-02394A27E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19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606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69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079698" cy="35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02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194"/>
            <a:ext cx="12017400" cy="656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70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936"/>
            <a:ext cx="11723652" cy="22325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9" y="2485478"/>
            <a:ext cx="11738461" cy="26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21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81" y="117813"/>
            <a:ext cx="12263594" cy="667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212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78" y="-1"/>
            <a:ext cx="11954940" cy="506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36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09169" cy="169388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3889"/>
            <a:ext cx="11864283" cy="460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47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98170" cy="376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8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797259" cy="679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74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5" y="0"/>
            <a:ext cx="9951985" cy="425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86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51" y="-1"/>
            <a:ext cx="11434842" cy="265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0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50"/>
            <a:ext cx="10313233" cy="679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47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537" y="52387"/>
            <a:ext cx="9686925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79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259"/>
            <a:ext cx="9534525" cy="30956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2884"/>
            <a:ext cx="98107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30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5" y="1404937"/>
            <a:ext cx="93916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565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607" y="0"/>
            <a:ext cx="8992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37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877"/>
            <a:ext cx="1209675" cy="9239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5" y="163877"/>
            <a:ext cx="10257800" cy="644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66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76200"/>
            <a:ext cx="95631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41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98" y="0"/>
            <a:ext cx="11426948" cy="307298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97" y="3666032"/>
            <a:ext cx="9759117" cy="57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463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86" y="330174"/>
            <a:ext cx="11186053" cy="548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73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93" y="0"/>
            <a:ext cx="9229725" cy="36861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71" y="3686175"/>
            <a:ext cx="92106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15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175" y="1181100"/>
            <a:ext cx="86296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72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17180" cy="23834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03135"/>
            <a:ext cx="10538085" cy="390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40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87" y="138112"/>
            <a:ext cx="9725025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48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048625" cy="9715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2388"/>
            <a:ext cx="97726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659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12" y="23812"/>
            <a:ext cx="9553575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0432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20200" cy="42005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97" y="4200525"/>
            <a:ext cx="92487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67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12" y="623887"/>
            <a:ext cx="947737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291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895350"/>
            <a:ext cx="91630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823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46585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824"/>
            <a:ext cx="3352800" cy="2143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943" y="588052"/>
            <a:ext cx="36480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6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46696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695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117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137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52469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43331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80571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69816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62182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17512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86398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701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55964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215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808"/>
            <a:ext cx="11722308" cy="665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6519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48576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55476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49734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29142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67254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1075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43800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68026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93592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1878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1482466" cy="314010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0" y="3362169"/>
            <a:ext cx="6752233" cy="308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19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21606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5757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1939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88212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77299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45171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3529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4616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8281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99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1509160" cy="338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6153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20445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3468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30778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60382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78914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025874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163623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356177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057847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302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837889" cy="687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620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132609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317092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659083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85501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8700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091488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82150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207643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404826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544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20250" cy="9334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3450"/>
            <a:ext cx="699135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3251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995487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7683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宽屏</PresentationFormat>
  <Paragraphs>0</Paragraphs>
  <Slides>91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91</vt:i4>
      </vt:variant>
    </vt:vector>
  </HeadingPairs>
  <TitlesOfParts>
    <vt:vector size="9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wangx1n</dc:creator>
  <cp:lastModifiedBy>wangx1n</cp:lastModifiedBy>
  <cp:revision>1</cp:revision>
  <dcterms:created xsi:type="dcterms:W3CDTF">2022-10-14T04:40:31Z</dcterms:created>
  <dcterms:modified xsi:type="dcterms:W3CDTF">2022-10-14T04:46:27Z</dcterms:modified>
</cp:coreProperties>
</file>